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57" r:id="rId3"/>
    <p:sldId id="288" r:id="rId4"/>
    <p:sldId id="332" r:id="rId5"/>
    <p:sldId id="356" r:id="rId6"/>
    <p:sldId id="359" r:id="rId7"/>
    <p:sldId id="360" r:id="rId8"/>
    <p:sldId id="361" r:id="rId9"/>
    <p:sldId id="355" r:id="rId10"/>
    <p:sldId id="299" r:id="rId11"/>
    <p:sldId id="358" r:id="rId12"/>
    <p:sldId id="292" r:id="rId13"/>
    <p:sldId id="354" r:id="rId14"/>
    <p:sldId id="294" r:id="rId15"/>
    <p:sldId id="289" r:id="rId16"/>
    <p:sldId id="290" r:id="rId17"/>
    <p:sldId id="293" r:id="rId18"/>
    <p:sldId id="295" r:id="rId19"/>
    <p:sldId id="296" r:id="rId20"/>
    <p:sldId id="297" r:id="rId21"/>
    <p:sldId id="298" r:id="rId22"/>
    <p:sldId id="330" r:id="rId23"/>
    <p:sldId id="274" r:id="rId24"/>
    <p:sldId id="353" r:id="rId25"/>
    <p:sldId id="331" r:id="rId26"/>
    <p:sldId id="287" r:id="rId27"/>
    <p:sldId id="280" r:id="rId28"/>
    <p:sldId id="259" r:id="rId29"/>
    <p:sldId id="286" r:id="rId30"/>
    <p:sldId id="285" r:id="rId31"/>
    <p:sldId id="325" r:id="rId32"/>
    <p:sldId id="326" r:id="rId33"/>
    <p:sldId id="327" r:id="rId34"/>
    <p:sldId id="329" r:id="rId35"/>
    <p:sldId id="318" r:id="rId36"/>
    <p:sldId id="319" r:id="rId37"/>
    <p:sldId id="320" r:id="rId38"/>
    <p:sldId id="300" r:id="rId39"/>
    <p:sldId id="316" r:id="rId40"/>
    <p:sldId id="374" r:id="rId41"/>
    <p:sldId id="317" r:id="rId42"/>
    <p:sldId id="257" r:id="rId43"/>
    <p:sldId id="301" r:id="rId44"/>
    <p:sldId id="307" r:id="rId45"/>
    <p:sldId id="315" r:id="rId46"/>
    <p:sldId id="313" r:id="rId47"/>
    <p:sldId id="309" r:id="rId48"/>
    <p:sldId id="302" r:id="rId49"/>
    <p:sldId id="308" r:id="rId50"/>
    <p:sldId id="372" r:id="rId51"/>
    <p:sldId id="321" r:id="rId52"/>
    <p:sldId id="303" r:id="rId53"/>
    <p:sldId id="314" r:id="rId54"/>
    <p:sldId id="362" r:id="rId55"/>
    <p:sldId id="373" r:id="rId56"/>
    <p:sldId id="363" r:id="rId57"/>
    <p:sldId id="364" r:id="rId58"/>
    <p:sldId id="365" r:id="rId59"/>
    <p:sldId id="366" r:id="rId60"/>
    <p:sldId id="367" r:id="rId61"/>
    <p:sldId id="368" r:id="rId62"/>
    <p:sldId id="369" r:id="rId63"/>
    <p:sldId id="370" r:id="rId64"/>
    <p:sldId id="371" r:id="rId65"/>
    <p:sldId id="376" r:id="rId66"/>
    <p:sldId id="377" r:id="rId67"/>
    <p:sldId id="378" r:id="rId68"/>
    <p:sldId id="379" r:id="rId69"/>
    <p:sldId id="333" r:id="rId70"/>
    <p:sldId id="334" r:id="rId71"/>
    <p:sldId id="335" r:id="rId72"/>
    <p:sldId id="351" r:id="rId73"/>
    <p:sldId id="336" r:id="rId74"/>
    <p:sldId id="337" r:id="rId75"/>
    <p:sldId id="338" r:id="rId76"/>
    <p:sldId id="339" r:id="rId77"/>
    <p:sldId id="340" r:id="rId78"/>
    <p:sldId id="342" r:id="rId79"/>
    <p:sldId id="343" r:id="rId80"/>
    <p:sldId id="344" r:id="rId81"/>
    <p:sldId id="375" r:id="rId82"/>
    <p:sldId id="350" r:id="rId83"/>
    <p:sldId id="352" r:id="rId84"/>
    <p:sldId id="347" r:id="rId85"/>
    <p:sldId id="349" r:id="rId86"/>
    <p:sldId id="348" r:id="rId87"/>
    <p:sldId id="262"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 d="1"/>
        <a:sy n="1" d="1"/>
      </p:scale>
      <p:origin x="0" y="0"/>
    </p:cViewPr>
  </p:notesTextViewPr>
  <p:sorterViewPr>
    <p:cViewPr>
      <p:scale>
        <a:sx n="100" d="100"/>
        <a:sy n="100" d="100"/>
      </p:scale>
      <p:origin x="0" y="-243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2.xml.rels><?xml version="1.0" encoding="UTF-8" standalone="yes"?>
<Relationships xmlns="http://schemas.openxmlformats.org/package/2006/relationships"><Relationship Id="rId1" Type="http://schemas.openxmlformats.org/officeDocument/2006/relationships/hyperlink" Target="https://www.geeksforgeeks.org/cincout-vs-scanfprintf/" TargetMode="External"/></Relationships>
</file>

<file path=ppt/diagrams/_rels/data6.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2.xml.rels><?xml version="1.0" encoding="UTF-8" standalone="yes"?>
<Relationships xmlns="http://schemas.openxmlformats.org/package/2006/relationships"><Relationship Id="rId1" Type="http://schemas.openxmlformats.org/officeDocument/2006/relationships/hyperlink" Target="https://www.geeksforgeeks.org/cincout-vs-scanfprintf/" TargetMode="External"/></Relationships>
</file>

<file path=ppt/diagrams/_rels/drawing6.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F0983-7715-4C01-808F-32F59EA11E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4203E4-640F-4ED6-8E0F-B0941E536AD1}">
      <dgm:prSet phldrT="[Text]"/>
      <dgm:spPr>
        <a:solidFill>
          <a:schemeClr val="accent2"/>
        </a:solidFill>
      </dgm:spPr>
      <dgm:t>
        <a:bodyPr/>
        <a:lstStyle/>
        <a:p>
          <a:r>
            <a:rPr lang="en-US" b="1" dirty="0">
              <a:latin typeface="Book Antiqua" panose="02040602050305030304" pitchFamily="18" charset="0"/>
            </a:rPr>
            <a:t>Windows</a:t>
          </a:r>
        </a:p>
      </dgm:t>
    </dgm:pt>
    <dgm:pt modelId="{9A086FFF-EB11-4D43-9870-15F372DC7CA7}" type="parTrans" cxnId="{93B417A1-72FC-4957-B256-7E13614A9941}">
      <dgm:prSet/>
      <dgm:spPr/>
      <dgm:t>
        <a:bodyPr/>
        <a:lstStyle/>
        <a:p>
          <a:endParaRPr lang="en-US"/>
        </a:p>
      </dgm:t>
    </dgm:pt>
    <dgm:pt modelId="{6EA818AD-6672-4123-AD6F-5023DED5A6E2}" type="sibTrans" cxnId="{93B417A1-72FC-4957-B256-7E13614A9941}">
      <dgm:prSet/>
      <dgm:spPr/>
      <dgm:t>
        <a:bodyPr/>
        <a:lstStyle/>
        <a:p>
          <a:endParaRPr lang="en-US"/>
        </a:p>
      </dgm:t>
    </dgm:pt>
    <dgm:pt modelId="{6BB1271D-69FC-4E52-A25E-F5A07C303461}">
      <dgm:prSet phldrT="[Text]"/>
      <dgm:spPr>
        <a:solidFill>
          <a:schemeClr val="accent5">
            <a:lumMod val="50000"/>
          </a:schemeClr>
        </a:solidFill>
      </dgm:spPr>
      <dgm:t>
        <a:bodyPr/>
        <a:lstStyle/>
        <a:p>
          <a:r>
            <a:rPr lang="en-US" b="1" dirty="0">
              <a:latin typeface="Book Antiqua" panose="02040602050305030304" pitchFamily="18" charset="0"/>
            </a:rPr>
            <a:t>Azure</a:t>
          </a:r>
        </a:p>
      </dgm:t>
    </dgm:pt>
    <dgm:pt modelId="{D9446F54-F831-4279-A40F-AD1C6921EE34}" type="parTrans" cxnId="{C5D9479A-DCD2-4DCD-97A2-563BCABC4E76}">
      <dgm:prSet/>
      <dgm:spPr/>
      <dgm:t>
        <a:bodyPr/>
        <a:lstStyle/>
        <a:p>
          <a:endParaRPr lang="en-US"/>
        </a:p>
      </dgm:t>
    </dgm:pt>
    <dgm:pt modelId="{CB3A710B-F14C-4F21-A40B-214E06DDD5AB}" type="sibTrans" cxnId="{C5D9479A-DCD2-4DCD-97A2-563BCABC4E76}">
      <dgm:prSet/>
      <dgm:spPr/>
      <dgm:t>
        <a:bodyPr/>
        <a:lstStyle/>
        <a:p>
          <a:endParaRPr lang="en-US"/>
        </a:p>
      </dgm:t>
    </dgm:pt>
    <dgm:pt modelId="{2ADD0D67-A028-4FF1-B4A0-8340F90CC306}">
      <dgm:prSet phldrT="[Text]"/>
      <dgm:spPr>
        <a:solidFill>
          <a:srgbClr val="00B0F0"/>
        </a:solidFill>
      </dgm:spPr>
      <dgm:t>
        <a:bodyPr/>
        <a:lstStyle/>
        <a:p>
          <a:r>
            <a:rPr lang="en-US" b="1" dirty="0">
              <a:latin typeface="Book Antiqua" panose="02040602050305030304" pitchFamily="18" charset="0"/>
            </a:rPr>
            <a:t>Bing</a:t>
          </a:r>
        </a:p>
      </dgm:t>
    </dgm:pt>
    <dgm:pt modelId="{CF83490A-9B04-4330-BB61-2C6509D0C417}" type="parTrans" cxnId="{5693E722-84C0-4DDB-9BDC-5A2151C3426E}">
      <dgm:prSet/>
      <dgm:spPr/>
      <dgm:t>
        <a:bodyPr/>
        <a:lstStyle/>
        <a:p>
          <a:endParaRPr lang="en-US"/>
        </a:p>
      </dgm:t>
    </dgm:pt>
    <dgm:pt modelId="{0DC32DC7-CFB7-40E3-BDBE-486662D3E907}" type="sibTrans" cxnId="{5693E722-84C0-4DDB-9BDC-5A2151C3426E}">
      <dgm:prSet/>
      <dgm:spPr/>
      <dgm:t>
        <a:bodyPr/>
        <a:lstStyle/>
        <a:p>
          <a:endParaRPr lang="en-US"/>
        </a:p>
      </dgm:t>
    </dgm:pt>
    <dgm:pt modelId="{D7C0FF31-F4EA-4AC1-BF95-57431B93F277}">
      <dgm:prSet phldrT="[Text]"/>
      <dgm:spPr>
        <a:solidFill>
          <a:schemeClr val="accent3">
            <a:lumMod val="50000"/>
          </a:schemeClr>
        </a:solidFill>
      </dgm:spPr>
      <dgm:t>
        <a:bodyPr/>
        <a:lstStyle/>
        <a:p>
          <a:r>
            <a:rPr lang="en-US" b="1" dirty="0">
              <a:latin typeface="Book Antiqua" panose="02040602050305030304" pitchFamily="18" charset="0"/>
            </a:rPr>
            <a:t>Office Suite</a:t>
          </a:r>
        </a:p>
      </dgm:t>
    </dgm:pt>
    <dgm:pt modelId="{5D29E4F8-3300-4CEA-A234-CDD558B6C52A}" type="parTrans" cxnId="{D061BC37-55E7-4AC8-901E-BAA6494CAD47}">
      <dgm:prSet/>
      <dgm:spPr/>
      <dgm:t>
        <a:bodyPr/>
        <a:lstStyle/>
        <a:p>
          <a:endParaRPr lang="en-US"/>
        </a:p>
      </dgm:t>
    </dgm:pt>
    <dgm:pt modelId="{D3BCAE5D-06EF-45DE-B3FB-AAD30DCE72B7}" type="sibTrans" cxnId="{D061BC37-55E7-4AC8-901E-BAA6494CAD47}">
      <dgm:prSet/>
      <dgm:spPr/>
      <dgm:t>
        <a:bodyPr/>
        <a:lstStyle/>
        <a:p>
          <a:endParaRPr lang="en-US"/>
        </a:p>
      </dgm:t>
    </dgm:pt>
    <dgm:pt modelId="{5144BD7A-B1DF-400C-B249-CC1635CEC5DF}">
      <dgm:prSet phldrT="[Text]"/>
      <dgm:spPr>
        <a:solidFill>
          <a:srgbClr val="7030A0"/>
        </a:solidFill>
      </dgm:spPr>
      <dgm:t>
        <a:bodyPr/>
        <a:lstStyle/>
        <a:p>
          <a:r>
            <a:rPr lang="en-US" b="1" dirty="0">
              <a:latin typeface="Book Antiqua" panose="02040602050305030304" pitchFamily="18" charset="0"/>
            </a:rPr>
            <a:t>SQL Server</a:t>
          </a:r>
        </a:p>
      </dgm:t>
    </dgm:pt>
    <dgm:pt modelId="{441CFD56-81BF-4CE9-8779-5414642904DD}" type="parTrans" cxnId="{5FA53623-AB16-4ECC-9017-30107A248F89}">
      <dgm:prSet/>
      <dgm:spPr/>
      <dgm:t>
        <a:bodyPr/>
        <a:lstStyle/>
        <a:p>
          <a:endParaRPr lang="en-US"/>
        </a:p>
      </dgm:t>
    </dgm:pt>
    <dgm:pt modelId="{2120DC57-0247-4557-8130-E32B88578D95}" type="sibTrans" cxnId="{5FA53623-AB16-4ECC-9017-30107A248F89}">
      <dgm:prSet/>
      <dgm:spPr/>
      <dgm:t>
        <a:bodyPr/>
        <a:lstStyle/>
        <a:p>
          <a:endParaRPr lang="en-US"/>
        </a:p>
      </dgm:t>
    </dgm:pt>
    <dgm:pt modelId="{54B2CD33-9BC8-425E-BA19-07E86F5CEBF2}">
      <dgm:prSet phldrT="[Text]"/>
      <dgm:spPr>
        <a:solidFill>
          <a:schemeClr val="accent6">
            <a:lumMod val="75000"/>
          </a:schemeClr>
        </a:solidFill>
      </dgm:spPr>
      <dgm:t>
        <a:bodyPr/>
        <a:lstStyle/>
        <a:p>
          <a:r>
            <a:rPr lang="en-US" b="1" dirty="0">
              <a:latin typeface="Book Antiqua" panose="02040602050305030304" pitchFamily="18" charset="0"/>
            </a:rPr>
            <a:t>Visual Studio</a:t>
          </a:r>
        </a:p>
      </dgm:t>
    </dgm:pt>
    <dgm:pt modelId="{70CFB791-A877-47C9-8587-34F167E4AAC2}" type="parTrans" cxnId="{F31386B1-FD2B-4EF5-A561-B51415106251}">
      <dgm:prSet/>
      <dgm:spPr/>
      <dgm:t>
        <a:bodyPr/>
        <a:lstStyle/>
        <a:p>
          <a:endParaRPr lang="en-US"/>
        </a:p>
      </dgm:t>
    </dgm:pt>
    <dgm:pt modelId="{A149AFEE-56D0-40E8-BF60-9571D66FB753}" type="sibTrans" cxnId="{F31386B1-FD2B-4EF5-A561-B51415106251}">
      <dgm:prSet/>
      <dgm:spPr/>
      <dgm:t>
        <a:bodyPr/>
        <a:lstStyle/>
        <a:p>
          <a:endParaRPr lang="en-US"/>
        </a:p>
      </dgm:t>
    </dgm:pt>
    <dgm:pt modelId="{431FF7EA-D3BB-4892-A526-2A49C43BEFC4}" type="pres">
      <dgm:prSet presAssocID="{B60F0983-7715-4C01-808F-32F59EA11E3D}" presName="diagram" presStyleCnt="0">
        <dgm:presLayoutVars>
          <dgm:dir/>
          <dgm:resizeHandles val="exact"/>
        </dgm:presLayoutVars>
      </dgm:prSet>
      <dgm:spPr/>
      <dgm:t>
        <a:bodyPr/>
        <a:lstStyle/>
        <a:p>
          <a:endParaRPr lang="en-US"/>
        </a:p>
      </dgm:t>
    </dgm:pt>
    <dgm:pt modelId="{097DD47F-A3B3-4FDF-AD6E-AFFFDD402828}" type="pres">
      <dgm:prSet presAssocID="{374203E4-640F-4ED6-8E0F-B0941E536AD1}" presName="node" presStyleLbl="node1" presStyleIdx="0" presStyleCnt="6">
        <dgm:presLayoutVars>
          <dgm:bulletEnabled val="1"/>
        </dgm:presLayoutVars>
      </dgm:prSet>
      <dgm:spPr/>
      <dgm:t>
        <a:bodyPr/>
        <a:lstStyle/>
        <a:p>
          <a:endParaRPr lang="en-US"/>
        </a:p>
      </dgm:t>
    </dgm:pt>
    <dgm:pt modelId="{42BA06A2-2E03-401B-8546-B98F638A12FA}" type="pres">
      <dgm:prSet presAssocID="{6EA818AD-6672-4123-AD6F-5023DED5A6E2}" presName="sibTrans" presStyleCnt="0"/>
      <dgm:spPr/>
    </dgm:pt>
    <dgm:pt modelId="{1E561D9D-11C0-4DC8-8847-6DA812CCF15A}" type="pres">
      <dgm:prSet presAssocID="{6BB1271D-69FC-4E52-A25E-F5A07C303461}" presName="node" presStyleLbl="node1" presStyleIdx="1" presStyleCnt="6">
        <dgm:presLayoutVars>
          <dgm:bulletEnabled val="1"/>
        </dgm:presLayoutVars>
      </dgm:prSet>
      <dgm:spPr/>
      <dgm:t>
        <a:bodyPr/>
        <a:lstStyle/>
        <a:p>
          <a:endParaRPr lang="en-US"/>
        </a:p>
      </dgm:t>
    </dgm:pt>
    <dgm:pt modelId="{B66468BB-0830-4D7C-B8C6-3353779F554E}" type="pres">
      <dgm:prSet presAssocID="{CB3A710B-F14C-4F21-A40B-214E06DDD5AB}" presName="sibTrans" presStyleCnt="0"/>
      <dgm:spPr/>
    </dgm:pt>
    <dgm:pt modelId="{B5888D17-148D-4943-8340-BAF3A22477A9}" type="pres">
      <dgm:prSet presAssocID="{2ADD0D67-A028-4FF1-B4A0-8340F90CC306}" presName="node" presStyleLbl="node1" presStyleIdx="2" presStyleCnt="6">
        <dgm:presLayoutVars>
          <dgm:bulletEnabled val="1"/>
        </dgm:presLayoutVars>
      </dgm:prSet>
      <dgm:spPr/>
      <dgm:t>
        <a:bodyPr/>
        <a:lstStyle/>
        <a:p>
          <a:endParaRPr lang="en-US"/>
        </a:p>
      </dgm:t>
    </dgm:pt>
    <dgm:pt modelId="{1E37769E-BCF1-4616-BD7B-E38CFE385542}" type="pres">
      <dgm:prSet presAssocID="{0DC32DC7-CFB7-40E3-BDBE-486662D3E907}" presName="sibTrans" presStyleCnt="0"/>
      <dgm:spPr/>
    </dgm:pt>
    <dgm:pt modelId="{001FEEA3-A474-4368-9AF4-3321D7F72A80}" type="pres">
      <dgm:prSet presAssocID="{D7C0FF31-F4EA-4AC1-BF95-57431B93F277}" presName="node" presStyleLbl="node1" presStyleIdx="3" presStyleCnt="6">
        <dgm:presLayoutVars>
          <dgm:bulletEnabled val="1"/>
        </dgm:presLayoutVars>
      </dgm:prSet>
      <dgm:spPr/>
      <dgm:t>
        <a:bodyPr/>
        <a:lstStyle/>
        <a:p>
          <a:endParaRPr lang="en-US"/>
        </a:p>
      </dgm:t>
    </dgm:pt>
    <dgm:pt modelId="{9310BBCC-C84F-444B-8B41-468B0FD210CD}" type="pres">
      <dgm:prSet presAssocID="{D3BCAE5D-06EF-45DE-B3FB-AAD30DCE72B7}" presName="sibTrans" presStyleCnt="0"/>
      <dgm:spPr/>
    </dgm:pt>
    <dgm:pt modelId="{0197666A-7E3D-4098-871C-CF730ABF3AA5}" type="pres">
      <dgm:prSet presAssocID="{5144BD7A-B1DF-400C-B249-CC1635CEC5DF}" presName="node" presStyleLbl="node1" presStyleIdx="4" presStyleCnt="6">
        <dgm:presLayoutVars>
          <dgm:bulletEnabled val="1"/>
        </dgm:presLayoutVars>
      </dgm:prSet>
      <dgm:spPr/>
      <dgm:t>
        <a:bodyPr/>
        <a:lstStyle/>
        <a:p>
          <a:endParaRPr lang="en-US"/>
        </a:p>
      </dgm:t>
    </dgm:pt>
    <dgm:pt modelId="{E1346DE5-9CDB-41AC-B4C9-18513744E0D2}" type="pres">
      <dgm:prSet presAssocID="{2120DC57-0247-4557-8130-E32B88578D95}" presName="sibTrans" presStyleCnt="0"/>
      <dgm:spPr/>
    </dgm:pt>
    <dgm:pt modelId="{051A8EFC-6387-4BAF-9F6C-8FE5BE852264}" type="pres">
      <dgm:prSet presAssocID="{54B2CD33-9BC8-425E-BA19-07E86F5CEBF2}" presName="node" presStyleLbl="node1" presStyleIdx="5" presStyleCnt="6">
        <dgm:presLayoutVars>
          <dgm:bulletEnabled val="1"/>
        </dgm:presLayoutVars>
      </dgm:prSet>
      <dgm:spPr/>
      <dgm:t>
        <a:bodyPr/>
        <a:lstStyle/>
        <a:p>
          <a:endParaRPr lang="en-US"/>
        </a:p>
      </dgm:t>
    </dgm:pt>
  </dgm:ptLst>
  <dgm:cxnLst>
    <dgm:cxn modelId="{93B417A1-72FC-4957-B256-7E13614A9941}" srcId="{B60F0983-7715-4C01-808F-32F59EA11E3D}" destId="{374203E4-640F-4ED6-8E0F-B0941E536AD1}" srcOrd="0" destOrd="0" parTransId="{9A086FFF-EB11-4D43-9870-15F372DC7CA7}" sibTransId="{6EA818AD-6672-4123-AD6F-5023DED5A6E2}"/>
    <dgm:cxn modelId="{1E761093-1736-40F4-8AF3-BA39D9659B84}" type="presOf" srcId="{D7C0FF31-F4EA-4AC1-BF95-57431B93F277}" destId="{001FEEA3-A474-4368-9AF4-3321D7F72A80}" srcOrd="0" destOrd="0" presId="urn:microsoft.com/office/officeart/2005/8/layout/default"/>
    <dgm:cxn modelId="{AF3724B5-ACEF-44B4-A063-2D6CA6CDB4C8}" type="presOf" srcId="{B60F0983-7715-4C01-808F-32F59EA11E3D}" destId="{431FF7EA-D3BB-4892-A526-2A49C43BEFC4}" srcOrd="0" destOrd="0" presId="urn:microsoft.com/office/officeart/2005/8/layout/default"/>
    <dgm:cxn modelId="{C98BE1DF-B161-456A-B67A-3B23B934DACB}" type="presOf" srcId="{374203E4-640F-4ED6-8E0F-B0941E536AD1}" destId="{097DD47F-A3B3-4FDF-AD6E-AFFFDD402828}" srcOrd="0" destOrd="0" presId="urn:microsoft.com/office/officeart/2005/8/layout/default"/>
    <dgm:cxn modelId="{F31386B1-FD2B-4EF5-A561-B51415106251}" srcId="{B60F0983-7715-4C01-808F-32F59EA11E3D}" destId="{54B2CD33-9BC8-425E-BA19-07E86F5CEBF2}" srcOrd="5" destOrd="0" parTransId="{70CFB791-A877-47C9-8587-34F167E4AAC2}" sibTransId="{A149AFEE-56D0-40E8-BF60-9571D66FB753}"/>
    <dgm:cxn modelId="{C72F33F6-3327-4CF7-924B-8F59A1CD77E0}" type="presOf" srcId="{2ADD0D67-A028-4FF1-B4A0-8340F90CC306}" destId="{B5888D17-148D-4943-8340-BAF3A22477A9}" srcOrd="0" destOrd="0" presId="urn:microsoft.com/office/officeart/2005/8/layout/default"/>
    <dgm:cxn modelId="{6D21F02E-3327-480E-A2CC-38BF50826CBA}" type="presOf" srcId="{6BB1271D-69FC-4E52-A25E-F5A07C303461}" destId="{1E561D9D-11C0-4DC8-8847-6DA812CCF15A}" srcOrd="0" destOrd="0" presId="urn:microsoft.com/office/officeart/2005/8/layout/default"/>
    <dgm:cxn modelId="{5693E722-84C0-4DDB-9BDC-5A2151C3426E}" srcId="{B60F0983-7715-4C01-808F-32F59EA11E3D}" destId="{2ADD0D67-A028-4FF1-B4A0-8340F90CC306}" srcOrd="2" destOrd="0" parTransId="{CF83490A-9B04-4330-BB61-2C6509D0C417}" sibTransId="{0DC32DC7-CFB7-40E3-BDBE-486662D3E907}"/>
    <dgm:cxn modelId="{7470EBA6-53FF-4D51-AA86-D49863BDF185}" type="presOf" srcId="{5144BD7A-B1DF-400C-B249-CC1635CEC5DF}" destId="{0197666A-7E3D-4098-871C-CF730ABF3AA5}" srcOrd="0" destOrd="0" presId="urn:microsoft.com/office/officeart/2005/8/layout/default"/>
    <dgm:cxn modelId="{C5D9479A-DCD2-4DCD-97A2-563BCABC4E76}" srcId="{B60F0983-7715-4C01-808F-32F59EA11E3D}" destId="{6BB1271D-69FC-4E52-A25E-F5A07C303461}" srcOrd="1" destOrd="0" parTransId="{D9446F54-F831-4279-A40F-AD1C6921EE34}" sibTransId="{CB3A710B-F14C-4F21-A40B-214E06DDD5AB}"/>
    <dgm:cxn modelId="{D061BC37-55E7-4AC8-901E-BAA6494CAD47}" srcId="{B60F0983-7715-4C01-808F-32F59EA11E3D}" destId="{D7C0FF31-F4EA-4AC1-BF95-57431B93F277}" srcOrd="3" destOrd="0" parTransId="{5D29E4F8-3300-4CEA-A234-CDD558B6C52A}" sibTransId="{D3BCAE5D-06EF-45DE-B3FB-AAD30DCE72B7}"/>
    <dgm:cxn modelId="{56DD1108-AED7-4774-A85F-53D2D518549C}" type="presOf" srcId="{54B2CD33-9BC8-425E-BA19-07E86F5CEBF2}" destId="{051A8EFC-6387-4BAF-9F6C-8FE5BE852264}" srcOrd="0" destOrd="0" presId="urn:microsoft.com/office/officeart/2005/8/layout/default"/>
    <dgm:cxn modelId="{5FA53623-AB16-4ECC-9017-30107A248F89}" srcId="{B60F0983-7715-4C01-808F-32F59EA11E3D}" destId="{5144BD7A-B1DF-400C-B249-CC1635CEC5DF}" srcOrd="4" destOrd="0" parTransId="{441CFD56-81BF-4CE9-8779-5414642904DD}" sibTransId="{2120DC57-0247-4557-8130-E32B88578D95}"/>
    <dgm:cxn modelId="{9CC91E4D-F045-4E58-9302-5DC5845CB842}" type="presParOf" srcId="{431FF7EA-D3BB-4892-A526-2A49C43BEFC4}" destId="{097DD47F-A3B3-4FDF-AD6E-AFFFDD402828}" srcOrd="0" destOrd="0" presId="urn:microsoft.com/office/officeart/2005/8/layout/default"/>
    <dgm:cxn modelId="{BF008710-6ADA-4604-A3D4-30C0F56B54EB}" type="presParOf" srcId="{431FF7EA-D3BB-4892-A526-2A49C43BEFC4}" destId="{42BA06A2-2E03-401B-8546-B98F638A12FA}" srcOrd="1" destOrd="0" presId="urn:microsoft.com/office/officeart/2005/8/layout/default"/>
    <dgm:cxn modelId="{29CB3A8F-E029-4447-9C8D-B6F45A753637}" type="presParOf" srcId="{431FF7EA-D3BB-4892-A526-2A49C43BEFC4}" destId="{1E561D9D-11C0-4DC8-8847-6DA812CCF15A}" srcOrd="2" destOrd="0" presId="urn:microsoft.com/office/officeart/2005/8/layout/default"/>
    <dgm:cxn modelId="{EEF5701F-DA8B-4AA3-AB46-DB560E5BDCC2}" type="presParOf" srcId="{431FF7EA-D3BB-4892-A526-2A49C43BEFC4}" destId="{B66468BB-0830-4D7C-B8C6-3353779F554E}" srcOrd="3" destOrd="0" presId="urn:microsoft.com/office/officeart/2005/8/layout/default"/>
    <dgm:cxn modelId="{42198C7D-FEEC-4598-9DCF-815DB7C0621A}" type="presParOf" srcId="{431FF7EA-D3BB-4892-A526-2A49C43BEFC4}" destId="{B5888D17-148D-4943-8340-BAF3A22477A9}" srcOrd="4" destOrd="0" presId="urn:microsoft.com/office/officeart/2005/8/layout/default"/>
    <dgm:cxn modelId="{E77E4487-AC83-49D6-9530-882CA93EA531}" type="presParOf" srcId="{431FF7EA-D3BB-4892-A526-2A49C43BEFC4}" destId="{1E37769E-BCF1-4616-BD7B-E38CFE385542}" srcOrd="5" destOrd="0" presId="urn:microsoft.com/office/officeart/2005/8/layout/default"/>
    <dgm:cxn modelId="{42F64D45-0351-4C2C-9245-F681A2959B95}" type="presParOf" srcId="{431FF7EA-D3BB-4892-A526-2A49C43BEFC4}" destId="{001FEEA3-A474-4368-9AF4-3321D7F72A80}" srcOrd="6" destOrd="0" presId="urn:microsoft.com/office/officeart/2005/8/layout/default"/>
    <dgm:cxn modelId="{9C5D0506-6719-4601-B5B5-6CB35E94EB43}" type="presParOf" srcId="{431FF7EA-D3BB-4892-A526-2A49C43BEFC4}" destId="{9310BBCC-C84F-444B-8B41-468B0FD210CD}" srcOrd="7" destOrd="0" presId="urn:microsoft.com/office/officeart/2005/8/layout/default"/>
    <dgm:cxn modelId="{C041425B-78A0-4D80-8503-A92C1DE9297A}" type="presParOf" srcId="{431FF7EA-D3BB-4892-A526-2A49C43BEFC4}" destId="{0197666A-7E3D-4098-871C-CF730ABF3AA5}" srcOrd="8" destOrd="0" presId="urn:microsoft.com/office/officeart/2005/8/layout/default"/>
    <dgm:cxn modelId="{EBA5C05D-1ED7-4CC1-B32F-089A6ADEC13A}" type="presParOf" srcId="{431FF7EA-D3BB-4892-A526-2A49C43BEFC4}" destId="{E1346DE5-9CDB-41AC-B4C9-18513744E0D2}" srcOrd="9" destOrd="0" presId="urn:microsoft.com/office/officeart/2005/8/layout/default"/>
    <dgm:cxn modelId="{9FE054EB-96F3-40B3-A3CD-D2EE3E5907A5}" type="presParOf" srcId="{431FF7EA-D3BB-4892-A526-2A49C43BEFC4}" destId="{051A8EFC-6387-4BAF-9F6C-8FE5BE85226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8E6B85-C44F-4463-AAB1-D884B8CCDA1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6387089-3F9D-4BC0-A65F-60428A433D33}">
      <dgm:prSet phldrT="[Text]"/>
      <dgm:spPr>
        <a:solidFill>
          <a:srgbClr val="FFFF00"/>
        </a:solidFill>
      </dgm:spPr>
      <dgm:t>
        <a:bodyPr/>
        <a:lstStyle/>
        <a:p>
          <a:r>
            <a:rPr lang="en-US" dirty="0">
              <a:latin typeface="Book Antiqua" panose="02040602050305030304" pitchFamily="18" charset="0"/>
            </a:rPr>
            <a:t>Tips</a:t>
          </a:r>
        </a:p>
      </dgm:t>
    </dgm:pt>
    <dgm:pt modelId="{90097DB5-9CDD-4405-8D7E-3BCC9425ABD6}" type="parTrans" cxnId="{7436678B-7A94-4C68-AB63-0D5D8A7925FC}">
      <dgm:prSet/>
      <dgm:spPr/>
      <dgm:t>
        <a:bodyPr/>
        <a:lstStyle/>
        <a:p>
          <a:endParaRPr lang="en-US"/>
        </a:p>
      </dgm:t>
    </dgm:pt>
    <dgm:pt modelId="{90B14F0F-DC8D-4137-8CF8-3DDC7DA59FF9}" type="sibTrans" cxnId="{7436678B-7A94-4C68-AB63-0D5D8A7925FC}">
      <dgm:prSet/>
      <dgm:spPr/>
      <dgm:t>
        <a:bodyPr/>
        <a:lstStyle/>
        <a:p>
          <a:endParaRPr lang="en-US"/>
        </a:p>
      </dgm:t>
    </dgm:pt>
    <dgm:pt modelId="{DB7DFAD1-F86B-4C4B-9E5B-380DE12A7727}">
      <dgm:prSet phldrT="[Text]" custT="1"/>
      <dgm:spPr>
        <a:solidFill>
          <a:srgbClr val="00B050"/>
        </a:solidFill>
      </dgm:spPr>
      <dgm:t>
        <a:bodyPr/>
        <a:lstStyle/>
        <a:p>
          <a:pPr algn="just"/>
          <a:r>
            <a:rPr lang="en-US" sz="2400" dirty="0">
              <a:latin typeface="Book Antiqua" panose="02040602050305030304" pitchFamily="18" charset="0"/>
            </a:rPr>
            <a:t>Time is precious. Coding Test also meant to evaluate your speed. So you need lot of practice</a:t>
          </a:r>
        </a:p>
      </dgm:t>
    </dgm:pt>
    <dgm:pt modelId="{ED5BD996-522B-48C9-A6B0-7F3F5C366052}" type="parTrans" cxnId="{FC34BE6B-5BC1-4EE5-A7D1-BC00AAFE854E}">
      <dgm:prSet/>
      <dgm:spPr/>
      <dgm:t>
        <a:bodyPr/>
        <a:lstStyle/>
        <a:p>
          <a:endParaRPr lang="en-US"/>
        </a:p>
      </dgm:t>
    </dgm:pt>
    <dgm:pt modelId="{C20327CF-E76B-421D-8DDC-15832C347B76}" type="sibTrans" cxnId="{FC34BE6B-5BC1-4EE5-A7D1-BC00AAFE854E}">
      <dgm:prSet/>
      <dgm:spPr/>
      <dgm:t>
        <a:bodyPr/>
        <a:lstStyle/>
        <a:p>
          <a:endParaRPr lang="en-US"/>
        </a:p>
      </dgm:t>
    </dgm:pt>
    <dgm:pt modelId="{3E4EC676-8530-426F-BFBE-4ABFCCBBEDD3}">
      <dgm:prSet phldrT="[Text]" custT="1"/>
      <dgm:spPr>
        <a:solidFill>
          <a:schemeClr val="accent5">
            <a:lumMod val="50000"/>
          </a:schemeClr>
        </a:solidFill>
      </dgm:spPr>
      <dgm:t>
        <a:bodyPr/>
        <a:lstStyle/>
        <a:p>
          <a:pPr algn="just"/>
          <a:r>
            <a:rPr lang="en-US" sz="2400" dirty="0">
              <a:latin typeface="Book Antiqua" panose="02040602050305030304" pitchFamily="18" charset="0"/>
            </a:rPr>
            <a:t>Graphs are generally not asked in Coding Tests as they involve a lot of time to implement</a:t>
          </a:r>
        </a:p>
      </dgm:t>
    </dgm:pt>
    <dgm:pt modelId="{BF2191B9-0900-4B16-9E54-55C751106BC2}" type="parTrans" cxnId="{649A1B26-8539-4B01-BDF0-12320D646887}">
      <dgm:prSet/>
      <dgm:spPr/>
      <dgm:t>
        <a:bodyPr/>
        <a:lstStyle/>
        <a:p>
          <a:endParaRPr lang="en-US"/>
        </a:p>
      </dgm:t>
    </dgm:pt>
    <dgm:pt modelId="{6644B078-1CC7-42F2-9771-26166F57F538}" type="sibTrans" cxnId="{649A1B26-8539-4B01-BDF0-12320D646887}">
      <dgm:prSet/>
      <dgm:spPr/>
      <dgm:t>
        <a:bodyPr/>
        <a:lstStyle/>
        <a:p>
          <a:endParaRPr lang="en-US"/>
        </a:p>
      </dgm:t>
    </dgm:pt>
    <dgm:pt modelId="{1825357C-07E8-4904-B057-A7CCEDBBE610}">
      <dgm:prSet phldrT="[Text]" custT="1"/>
      <dgm:spPr>
        <a:solidFill>
          <a:srgbClr val="FFC000"/>
        </a:solidFill>
      </dgm:spPr>
      <dgm:t>
        <a:bodyPr/>
        <a:lstStyle/>
        <a:p>
          <a:pPr algn="just"/>
          <a:r>
            <a:rPr lang="en-US" sz="2400" b="1" dirty="0">
              <a:solidFill>
                <a:schemeClr val="tx1"/>
              </a:solidFill>
              <a:latin typeface="Book Antiqua" panose="02040602050305030304" pitchFamily="18" charset="0"/>
            </a:rPr>
            <a:t>In some of the questions they may tell you to solve it with a specific time complexity say O(n). These are the tricky ones </a:t>
          </a:r>
        </a:p>
      </dgm:t>
    </dgm:pt>
    <dgm:pt modelId="{89ECE52F-2426-4743-ACC5-FBC7869DE5FA}" type="parTrans" cxnId="{4E6018BB-1669-4574-B783-149994A24FE7}">
      <dgm:prSet/>
      <dgm:spPr/>
      <dgm:t>
        <a:bodyPr/>
        <a:lstStyle/>
        <a:p>
          <a:endParaRPr lang="en-US"/>
        </a:p>
      </dgm:t>
    </dgm:pt>
    <dgm:pt modelId="{71182558-46D2-409D-B20B-9FC5015EBB03}" type="sibTrans" cxnId="{4E6018BB-1669-4574-B783-149994A24FE7}">
      <dgm:prSet/>
      <dgm:spPr/>
      <dgm:t>
        <a:bodyPr/>
        <a:lstStyle/>
        <a:p>
          <a:endParaRPr lang="en-US"/>
        </a:p>
      </dgm:t>
    </dgm:pt>
    <dgm:pt modelId="{E265710A-3F8B-49FC-B608-772C3009DFC8}">
      <dgm:prSet phldrT="[Text]" custT="1"/>
      <dgm:spPr>
        <a:solidFill>
          <a:schemeClr val="accent2">
            <a:lumMod val="50000"/>
          </a:schemeClr>
        </a:solidFill>
      </dgm:spPr>
      <dgm:t>
        <a:bodyPr/>
        <a:lstStyle/>
        <a:p>
          <a:pPr algn="just"/>
          <a:r>
            <a:rPr lang="en-US" sz="2400" b="1" dirty="0">
              <a:latin typeface="Book Antiqua" panose="02040602050305030304" pitchFamily="18" charset="0"/>
            </a:rPr>
            <a:t>Go through as many problems as possible in </a:t>
          </a:r>
          <a:r>
            <a:rPr lang="en-US" sz="2400" b="1" dirty="0" err="1">
              <a:latin typeface="Book Antiqua" panose="02040602050305030304" pitchFamily="18" charset="0"/>
            </a:rPr>
            <a:t>GeeksforGeeks</a:t>
          </a:r>
          <a:r>
            <a:rPr lang="en-US" sz="2400" b="1" dirty="0">
              <a:latin typeface="Book Antiqua" panose="02040602050305030304" pitchFamily="18" charset="0"/>
            </a:rPr>
            <a:t>. </a:t>
          </a:r>
          <a:r>
            <a:rPr lang="en-US" sz="2400" b="1" dirty="0" err="1">
              <a:latin typeface="Book Antiqua" panose="02040602050305030304" pitchFamily="18" charset="0"/>
            </a:rPr>
            <a:t>Atleast</a:t>
          </a:r>
          <a:r>
            <a:rPr lang="en-US" sz="2400" b="1" dirty="0">
              <a:latin typeface="Book Antiqua" panose="02040602050305030304" pitchFamily="18" charset="0"/>
            </a:rPr>
            <a:t> you will be aware of the Problem Solving approach</a:t>
          </a:r>
        </a:p>
      </dgm:t>
    </dgm:pt>
    <dgm:pt modelId="{F9D364BD-2FC0-4453-8703-DFA446C68227}" type="parTrans" cxnId="{6F7106B2-9C55-4E64-AB58-BF5AC14EAF32}">
      <dgm:prSet/>
      <dgm:spPr/>
      <dgm:t>
        <a:bodyPr/>
        <a:lstStyle/>
        <a:p>
          <a:endParaRPr lang="en-US"/>
        </a:p>
      </dgm:t>
    </dgm:pt>
    <dgm:pt modelId="{E33C7E55-F208-4164-9D9D-EE4BB2B4F7F4}" type="sibTrans" cxnId="{6F7106B2-9C55-4E64-AB58-BF5AC14EAF32}">
      <dgm:prSet/>
      <dgm:spPr/>
      <dgm:t>
        <a:bodyPr/>
        <a:lstStyle/>
        <a:p>
          <a:endParaRPr lang="en-US"/>
        </a:p>
      </dgm:t>
    </dgm:pt>
    <dgm:pt modelId="{D979D390-4E87-45CB-B3B7-607E752B60E8}" type="pres">
      <dgm:prSet presAssocID="{D68E6B85-C44F-4463-AAB1-D884B8CCDA19}" presName="diagram" presStyleCnt="0">
        <dgm:presLayoutVars>
          <dgm:chMax val="1"/>
          <dgm:dir/>
          <dgm:animLvl val="ctr"/>
          <dgm:resizeHandles val="exact"/>
        </dgm:presLayoutVars>
      </dgm:prSet>
      <dgm:spPr/>
      <dgm:t>
        <a:bodyPr/>
        <a:lstStyle/>
        <a:p>
          <a:endParaRPr lang="en-US"/>
        </a:p>
      </dgm:t>
    </dgm:pt>
    <dgm:pt modelId="{53BFDFC3-92B6-463D-B276-DF51078E3861}" type="pres">
      <dgm:prSet presAssocID="{D68E6B85-C44F-4463-AAB1-D884B8CCDA19}" presName="matrix" presStyleCnt="0"/>
      <dgm:spPr/>
    </dgm:pt>
    <dgm:pt modelId="{DCB8DCDD-3C46-49CE-9F9D-48962D9B5783}" type="pres">
      <dgm:prSet presAssocID="{D68E6B85-C44F-4463-AAB1-D884B8CCDA19}" presName="tile1" presStyleLbl="node1" presStyleIdx="0" presStyleCnt="4"/>
      <dgm:spPr/>
      <dgm:t>
        <a:bodyPr/>
        <a:lstStyle/>
        <a:p>
          <a:endParaRPr lang="en-US"/>
        </a:p>
      </dgm:t>
    </dgm:pt>
    <dgm:pt modelId="{B0AB0847-BBF0-4C14-879F-2889E22499CE}" type="pres">
      <dgm:prSet presAssocID="{D68E6B85-C44F-4463-AAB1-D884B8CCDA19}" presName="tile1text" presStyleLbl="node1" presStyleIdx="0" presStyleCnt="4">
        <dgm:presLayoutVars>
          <dgm:chMax val="0"/>
          <dgm:chPref val="0"/>
          <dgm:bulletEnabled val="1"/>
        </dgm:presLayoutVars>
      </dgm:prSet>
      <dgm:spPr/>
      <dgm:t>
        <a:bodyPr/>
        <a:lstStyle/>
        <a:p>
          <a:endParaRPr lang="en-US"/>
        </a:p>
      </dgm:t>
    </dgm:pt>
    <dgm:pt modelId="{812E4647-7CCB-4633-93E4-9154EB3E1840}" type="pres">
      <dgm:prSet presAssocID="{D68E6B85-C44F-4463-AAB1-D884B8CCDA19}" presName="tile2" presStyleLbl="node1" presStyleIdx="1" presStyleCnt="4"/>
      <dgm:spPr/>
      <dgm:t>
        <a:bodyPr/>
        <a:lstStyle/>
        <a:p>
          <a:endParaRPr lang="en-US"/>
        </a:p>
      </dgm:t>
    </dgm:pt>
    <dgm:pt modelId="{FC77A197-3215-4307-9667-538E39D58B3E}" type="pres">
      <dgm:prSet presAssocID="{D68E6B85-C44F-4463-AAB1-D884B8CCDA19}" presName="tile2text" presStyleLbl="node1" presStyleIdx="1" presStyleCnt="4">
        <dgm:presLayoutVars>
          <dgm:chMax val="0"/>
          <dgm:chPref val="0"/>
          <dgm:bulletEnabled val="1"/>
        </dgm:presLayoutVars>
      </dgm:prSet>
      <dgm:spPr/>
      <dgm:t>
        <a:bodyPr/>
        <a:lstStyle/>
        <a:p>
          <a:endParaRPr lang="en-US"/>
        </a:p>
      </dgm:t>
    </dgm:pt>
    <dgm:pt modelId="{430DF77B-CA5D-410A-BF26-97BA9F4D21E5}" type="pres">
      <dgm:prSet presAssocID="{D68E6B85-C44F-4463-AAB1-D884B8CCDA19}" presName="tile3" presStyleLbl="node1" presStyleIdx="2" presStyleCnt="4"/>
      <dgm:spPr/>
      <dgm:t>
        <a:bodyPr/>
        <a:lstStyle/>
        <a:p>
          <a:endParaRPr lang="en-US"/>
        </a:p>
      </dgm:t>
    </dgm:pt>
    <dgm:pt modelId="{2830F847-00C4-4978-A6C7-D8D250A063BA}" type="pres">
      <dgm:prSet presAssocID="{D68E6B85-C44F-4463-AAB1-D884B8CCDA19}" presName="tile3text" presStyleLbl="node1" presStyleIdx="2" presStyleCnt="4">
        <dgm:presLayoutVars>
          <dgm:chMax val="0"/>
          <dgm:chPref val="0"/>
          <dgm:bulletEnabled val="1"/>
        </dgm:presLayoutVars>
      </dgm:prSet>
      <dgm:spPr/>
      <dgm:t>
        <a:bodyPr/>
        <a:lstStyle/>
        <a:p>
          <a:endParaRPr lang="en-US"/>
        </a:p>
      </dgm:t>
    </dgm:pt>
    <dgm:pt modelId="{BC5DC8A9-B706-40B3-BBBC-934EFC648920}" type="pres">
      <dgm:prSet presAssocID="{D68E6B85-C44F-4463-AAB1-D884B8CCDA19}" presName="tile4" presStyleLbl="node1" presStyleIdx="3" presStyleCnt="4"/>
      <dgm:spPr/>
      <dgm:t>
        <a:bodyPr/>
        <a:lstStyle/>
        <a:p>
          <a:endParaRPr lang="en-US"/>
        </a:p>
      </dgm:t>
    </dgm:pt>
    <dgm:pt modelId="{C016B9B4-CF34-4DAF-8832-0E3CA41758AA}" type="pres">
      <dgm:prSet presAssocID="{D68E6B85-C44F-4463-AAB1-D884B8CCDA19}" presName="tile4text" presStyleLbl="node1" presStyleIdx="3" presStyleCnt="4">
        <dgm:presLayoutVars>
          <dgm:chMax val="0"/>
          <dgm:chPref val="0"/>
          <dgm:bulletEnabled val="1"/>
        </dgm:presLayoutVars>
      </dgm:prSet>
      <dgm:spPr/>
      <dgm:t>
        <a:bodyPr/>
        <a:lstStyle/>
        <a:p>
          <a:endParaRPr lang="en-US"/>
        </a:p>
      </dgm:t>
    </dgm:pt>
    <dgm:pt modelId="{B7D3E9F6-9675-4E04-8DAB-31419E702B23}" type="pres">
      <dgm:prSet presAssocID="{D68E6B85-C44F-4463-AAB1-D884B8CCDA19}" presName="centerTile" presStyleLbl="fgShp" presStyleIdx="0" presStyleCnt="1">
        <dgm:presLayoutVars>
          <dgm:chMax val="0"/>
          <dgm:chPref val="0"/>
        </dgm:presLayoutVars>
      </dgm:prSet>
      <dgm:spPr/>
      <dgm:t>
        <a:bodyPr/>
        <a:lstStyle/>
        <a:p>
          <a:endParaRPr lang="en-US"/>
        </a:p>
      </dgm:t>
    </dgm:pt>
  </dgm:ptLst>
  <dgm:cxnLst>
    <dgm:cxn modelId="{649A1B26-8539-4B01-BDF0-12320D646887}" srcId="{D6387089-3F9D-4BC0-A65F-60428A433D33}" destId="{3E4EC676-8530-426F-BFBE-4ABFCCBBEDD3}" srcOrd="1" destOrd="0" parTransId="{BF2191B9-0900-4B16-9E54-55C751106BC2}" sibTransId="{6644B078-1CC7-42F2-9771-26166F57F538}"/>
    <dgm:cxn modelId="{740A1EF0-35F0-493C-886C-BFCA01C7BC7E}" type="presOf" srcId="{E265710A-3F8B-49FC-B608-772C3009DFC8}" destId="{BC5DC8A9-B706-40B3-BBBC-934EFC648920}" srcOrd="0" destOrd="0" presId="urn:microsoft.com/office/officeart/2005/8/layout/matrix1"/>
    <dgm:cxn modelId="{50532F27-197D-4E82-838D-D5362BCF79EE}" type="presOf" srcId="{E265710A-3F8B-49FC-B608-772C3009DFC8}" destId="{C016B9B4-CF34-4DAF-8832-0E3CA41758AA}" srcOrd="1" destOrd="0" presId="urn:microsoft.com/office/officeart/2005/8/layout/matrix1"/>
    <dgm:cxn modelId="{FC34BE6B-5BC1-4EE5-A7D1-BC00AAFE854E}" srcId="{D6387089-3F9D-4BC0-A65F-60428A433D33}" destId="{DB7DFAD1-F86B-4C4B-9E5B-380DE12A7727}" srcOrd="0" destOrd="0" parTransId="{ED5BD996-522B-48C9-A6B0-7F3F5C366052}" sibTransId="{C20327CF-E76B-421D-8DDC-15832C347B76}"/>
    <dgm:cxn modelId="{80538A86-6D68-44F5-9D55-BB0AF3241EC4}" type="presOf" srcId="{D68E6B85-C44F-4463-AAB1-D884B8CCDA19}" destId="{D979D390-4E87-45CB-B3B7-607E752B60E8}" srcOrd="0" destOrd="0" presId="urn:microsoft.com/office/officeart/2005/8/layout/matrix1"/>
    <dgm:cxn modelId="{7785A88B-9510-44C1-A3DC-402178090C0C}" type="presOf" srcId="{DB7DFAD1-F86B-4C4B-9E5B-380DE12A7727}" destId="{DCB8DCDD-3C46-49CE-9F9D-48962D9B5783}" srcOrd="0" destOrd="0" presId="urn:microsoft.com/office/officeart/2005/8/layout/matrix1"/>
    <dgm:cxn modelId="{4E6018BB-1669-4574-B783-149994A24FE7}" srcId="{D6387089-3F9D-4BC0-A65F-60428A433D33}" destId="{1825357C-07E8-4904-B057-A7CCEDBBE610}" srcOrd="2" destOrd="0" parTransId="{89ECE52F-2426-4743-ACC5-FBC7869DE5FA}" sibTransId="{71182558-46D2-409D-B20B-9FC5015EBB03}"/>
    <dgm:cxn modelId="{6F7106B2-9C55-4E64-AB58-BF5AC14EAF32}" srcId="{D6387089-3F9D-4BC0-A65F-60428A433D33}" destId="{E265710A-3F8B-49FC-B608-772C3009DFC8}" srcOrd="3" destOrd="0" parTransId="{F9D364BD-2FC0-4453-8703-DFA446C68227}" sibTransId="{E33C7E55-F208-4164-9D9D-EE4BB2B4F7F4}"/>
    <dgm:cxn modelId="{0A0F6F91-9C1A-486F-88AF-A045E1000691}" type="presOf" srcId="{DB7DFAD1-F86B-4C4B-9E5B-380DE12A7727}" destId="{B0AB0847-BBF0-4C14-879F-2889E22499CE}" srcOrd="1" destOrd="0" presId="urn:microsoft.com/office/officeart/2005/8/layout/matrix1"/>
    <dgm:cxn modelId="{3E7E41C6-6D95-4841-BF44-AE9EB379415E}" type="presOf" srcId="{3E4EC676-8530-426F-BFBE-4ABFCCBBEDD3}" destId="{FC77A197-3215-4307-9667-538E39D58B3E}" srcOrd="1" destOrd="0" presId="urn:microsoft.com/office/officeart/2005/8/layout/matrix1"/>
    <dgm:cxn modelId="{58E21431-B63A-4522-9290-A8C1EC2E920A}" type="presOf" srcId="{1825357C-07E8-4904-B057-A7CCEDBBE610}" destId="{430DF77B-CA5D-410A-BF26-97BA9F4D21E5}" srcOrd="0" destOrd="0" presId="urn:microsoft.com/office/officeart/2005/8/layout/matrix1"/>
    <dgm:cxn modelId="{7436678B-7A94-4C68-AB63-0D5D8A7925FC}" srcId="{D68E6B85-C44F-4463-AAB1-D884B8CCDA19}" destId="{D6387089-3F9D-4BC0-A65F-60428A433D33}" srcOrd="0" destOrd="0" parTransId="{90097DB5-9CDD-4405-8D7E-3BCC9425ABD6}" sibTransId="{90B14F0F-DC8D-4137-8CF8-3DDC7DA59FF9}"/>
    <dgm:cxn modelId="{32156DE5-DE5D-477B-A65B-D9B393F7126F}" type="presOf" srcId="{3E4EC676-8530-426F-BFBE-4ABFCCBBEDD3}" destId="{812E4647-7CCB-4633-93E4-9154EB3E1840}" srcOrd="0" destOrd="0" presId="urn:microsoft.com/office/officeart/2005/8/layout/matrix1"/>
    <dgm:cxn modelId="{682C4818-9639-4DDC-87A6-B8A6EBC6D27F}" type="presOf" srcId="{D6387089-3F9D-4BC0-A65F-60428A433D33}" destId="{B7D3E9F6-9675-4E04-8DAB-31419E702B23}" srcOrd="0" destOrd="0" presId="urn:microsoft.com/office/officeart/2005/8/layout/matrix1"/>
    <dgm:cxn modelId="{967178FF-A678-4E3A-B8AE-F3A90D55E06F}" type="presOf" srcId="{1825357C-07E8-4904-B057-A7CCEDBBE610}" destId="{2830F847-00C4-4978-A6C7-D8D250A063BA}" srcOrd="1" destOrd="0" presId="urn:microsoft.com/office/officeart/2005/8/layout/matrix1"/>
    <dgm:cxn modelId="{83221883-050D-401B-818C-24F33D5E7F03}" type="presParOf" srcId="{D979D390-4E87-45CB-B3B7-607E752B60E8}" destId="{53BFDFC3-92B6-463D-B276-DF51078E3861}" srcOrd="0" destOrd="0" presId="urn:microsoft.com/office/officeart/2005/8/layout/matrix1"/>
    <dgm:cxn modelId="{C4F65CAB-45F1-4548-AC91-D0794420263E}" type="presParOf" srcId="{53BFDFC3-92B6-463D-B276-DF51078E3861}" destId="{DCB8DCDD-3C46-49CE-9F9D-48962D9B5783}" srcOrd="0" destOrd="0" presId="urn:microsoft.com/office/officeart/2005/8/layout/matrix1"/>
    <dgm:cxn modelId="{EE4C272F-9108-405B-80F0-F9FAF511B0EA}" type="presParOf" srcId="{53BFDFC3-92B6-463D-B276-DF51078E3861}" destId="{B0AB0847-BBF0-4C14-879F-2889E22499CE}" srcOrd="1" destOrd="0" presId="urn:microsoft.com/office/officeart/2005/8/layout/matrix1"/>
    <dgm:cxn modelId="{5668C6BA-E184-4E24-A717-D96972AAC3F1}" type="presParOf" srcId="{53BFDFC3-92B6-463D-B276-DF51078E3861}" destId="{812E4647-7CCB-4633-93E4-9154EB3E1840}" srcOrd="2" destOrd="0" presId="urn:microsoft.com/office/officeart/2005/8/layout/matrix1"/>
    <dgm:cxn modelId="{DE3E98C5-5B97-4759-9DA4-D0DDE1957E2C}" type="presParOf" srcId="{53BFDFC3-92B6-463D-B276-DF51078E3861}" destId="{FC77A197-3215-4307-9667-538E39D58B3E}" srcOrd="3" destOrd="0" presId="urn:microsoft.com/office/officeart/2005/8/layout/matrix1"/>
    <dgm:cxn modelId="{4EBEC4F1-9388-495E-86AC-EF31B8380116}" type="presParOf" srcId="{53BFDFC3-92B6-463D-B276-DF51078E3861}" destId="{430DF77B-CA5D-410A-BF26-97BA9F4D21E5}" srcOrd="4" destOrd="0" presId="urn:microsoft.com/office/officeart/2005/8/layout/matrix1"/>
    <dgm:cxn modelId="{3B02B61A-C7C9-404B-8465-FFEA144A46EB}" type="presParOf" srcId="{53BFDFC3-92B6-463D-B276-DF51078E3861}" destId="{2830F847-00C4-4978-A6C7-D8D250A063BA}" srcOrd="5" destOrd="0" presId="urn:microsoft.com/office/officeart/2005/8/layout/matrix1"/>
    <dgm:cxn modelId="{88DFADC7-DBC4-415B-95A7-F390D630CCB1}" type="presParOf" srcId="{53BFDFC3-92B6-463D-B276-DF51078E3861}" destId="{BC5DC8A9-B706-40B3-BBBC-934EFC648920}" srcOrd="6" destOrd="0" presId="urn:microsoft.com/office/officeart/2005/8/layout/matrix1"/>
    <dgm:cxn modelId="{18D64AE4-D13B-4121-B594-CF5D77C7A2AA}" type="presParOf" srcId="{53BFDFC3-92B6-463D-B276-DF51078E3861}" destId="{C016B9B4-CF34-4DAF-8832-0E3CA41758AA}" srcOrd="7" destOrd="0" presId="urn:microsoft.com/office/officeart/2005/8/layout/matrix1"/>
    <dgm:cxn modelId="{D53A0802-99B3-4B81-9104-9BCCB9C5903F}" type="presParOf" srcId="{D979D390-4E87-45CB-B3B7-607E752B60E8}" destId="{B7D3E9F6-9675-4E04-8DAB-31419E702B2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59402A-C7D8-4C8D-9111-DFF6100ECBA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3BA416-43A9-4F52-8F31-78F216D96E6C}" type="pres">
      <dgm:prSet presAssocID="{7759402A-C7D8-4C8D-9111-DFF6100ECBA9}" presName="diagram" presStyleCnt="0">
        <dgm:presLayoutVars>
          <dgm:dir/>
          <dgm:resizeHandles val="exact"/>
        </dgm:presLayoutVars>
      </dgm:prSet>
      <dgm:spPr/>
      <dgm:t>
        <a:bodyPr/>
        <a:lstStyle/>
        <a:p>
          <a:endParaRPr lang="en-US"/>
        </a:p>
      </dgm:t>
    </dgm:pt>
  </dgm:ptLst>
  <dgm:cxnLst>
    <dgm:cxn modelId="{E824EC67-203D-4B83-8A45-9853C5A4B22F}" type="presOf" srcId="{7759402A-C7D8-4C8D-9111-DFF6100ECBA9}" destId="{EB3BA416-43A9-4F52-8F31-78F216D96E6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59402A-C7D8-4C8D-9111-DFF6100ECBA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1EC4EA-A1C0-4AE7-9B12-5A2586D60430}">
      <dgm:prSet phldrT="[Text]" custT="1"/>
      <dgm:spPr>
        <a:solidFill>
          <a:schemeClr val="accent6">
            <a:lumMod val="75000"/>
          </a:schemeClr>
        </a:solidFill>
      </dgm:spPr>
      <dgm:t>
        <a:bodyPr/>
        <a:lstStyle/>
        <a:p>
          <a:r>
            <a:rPr lang="en-US" sz="2800" b="1" dirty="0">
              <a:latin typeface="Book Antiqua" panose="02040602050305030304" pitchFamily="18" charset="0"/>
            </a:rPr>
            <a:t/>
          </a:r>
          <a:br>
            <a:rPr lang="en-US" sz="2800" b="1" dirty="0">
              <a:latin typeface="Book Antiqua" panose="02040602050305030304" pitchFamily="18" charset="0"/>
            </a:rPr>
          </a:br>
          <a:r>
            <a:rPr lang="en-US" sz="2800" b="1" dirty="0">
              <a:latin typeface="Book Antiqua" panose="02040602050305030304" pitchFamily="18" charset="0"/>
            </a:rPr>
            <a:t>Avoid using </a:t>
          </a:r>
          <a:br>
            <a:rPr lang="en-US" sz="2800" b="1" dirty="0">
              <a:latin typeface="Book Antiqua" panose="02040602050305030304" pitchFamily="18" charset="0"/>
            </a:rPr>
          </a:br>
          <a:r>
            <a:rPr lang="en-US" sz="4000" b="1" dirty="0" err="1">
              <a:solidFill>
                <a:srgbClr val="FFFF00"/>
              </a:solidFill>
              <a:latin typeface="Book Antiqua" panose="02040602050305030304" pitchFamily="18" charset="0"/>
            </a:rPr>
            <a:t>cin</a:t>
          </a:r>
          <a:r>
            <a:rPr lang="en-US" sz="4000" b="1" dirty="0">
              <a:latin typeface="Book Antiqua" panose="02040602050305030304" pitchFamily="18" charset="0"/>
            </a:rPr>
            <a:t> and </a:t>
          </a:r>
          <a:r>
            <a:rPr lang="en-US" sz="4000" b="1" dirty="0" err="1">
              <a:solidFill>
                <a:srgbClr val="FFFF00"/>
              </a:solidFill>
              <a:latin typeface="Book Antiqua" panose="02040602050305030304" pitchFamily="18" charset="0"/>
            </a:rPr>
            <a:t>cout</a:t>
          </a:r>
          <a:r>
            <a:rPr lang="en-US" sz="4000" b="1" dirty="0">
              <a:latin typeface="Book Antiqua" panose="02040602050305030304" pitchFamily="18" charset="0"/>
            </a:rPr>
            <a:t> </a:t>
          </a:r>
          <a:r>
            <a:rPr lang="en-US" sz="2800" b="1" dirty="0">
              <a:latin typeface="Book Antiqua" panose="02040602050305030304" pitchFamily="18" charset="0"/>
            </a:rPr>
            <a:t/>
          </a:r>
          <a:br>
            <a:rPr lang="en-US" sz="2800" b="1" dirty="0">
              <a:latin typeface="Book Antiqua" panose="02040602050305030304" pitchFamily="18" charset="0"/>
            </a:rPr>
          </a:br>
          <a:r>
            <a:rPr lang="en-US" sz="2800" b="1" dirty="0">
              <a:latin typeface="Book Antiqua" panose="02040602050305030304" pitchFamily="18" charset="0"/>
            </a:rPr>
            <a:t>and try to use </a:t>
          </a:r>
        </a:p>
        <a:p>
          <a:r>
            <a:rPr lang="en-US" sz="4000" b="1" dirty="0" err="1">
              <a:solidFill>
                <a:srgbClr val="FFFF00"/>
              </a:solidFill>
              <a:latin typeface="Book Antiqua" panose="02040602050305030304" pitchFamily="18" charset="0"/>
            </a:rPr>
            <a:t>scanf</a:t>
          </a:r>
          <a:r>
            <a:rPr lang="en-US" sz="4000" b="1" dirty="0">
              <a:solidFill>
                <a:srgbClr val="FFFF00"/>
              </a:solidFill>
              <a:latin typeface="Book Antiqua" panose="02040602050305030304" pitchFamily="18" charset="0"/>
            </a:rPr>
            <a:t> </a:t>
          </a:r>
          <a:r>
            <a:rPr lang="en-US" sz="4000" b="1" dirty="0">
              <a:latin typeface="Book Antiqua" panose="02040602050305030304" pitchFamily="18" charset="0"/>
            </a:rPr>
            <a:t>and </a:t>
          </a:r>
          <a:r>
            <a:rPr lang="en-US" sz="4000" b="1" dirty="0" err="1">
              <a:solidFill>
                <a:srgbClr val="FFFF00"/>
              </a:solidFill>
              <a:latin typeface="Book Antiqua" panose="02040602050305030304" pitchFamily="18" charset="0"/>
            </a:rPr>
            <a:t>printf</a:t>
          </a:r>
          <a:r>
            <a:rPr lang="en-US" sz="4000" b="1" dirty="0">
              <a:solidFill>
                <a:srgbClr val="FFFF00"/>
              </a:solidFill>
              <a:latin typeface="Book Antiqua" panose="02040602050305030304" pitchFamily="18" charset="0"/>
            </a:rPr>
            <a:t> </a:t>
          </a:r>
          <a:r>
            <a:rPr lang="en-US" sz="4000" b="1" dirty="0">
              <a:latin typeface="Book Antiqua" panose="02040602050305030304" pitchFamily="18" charset="0"/>
            </a:rPr>
            <a:t/>
          </a:r>
          <a:br>
            <a:rPr lang="en-US" sz="4000" b="1" dirty="0">
              <a:latin typeface="Book Antiqua" panose="02040602050305030304" pitchFamily="18" charset="0"/>
            </a:rPr>
          </a:br>
          <a:r>
            <a:rPr lang="en-US" sz="2800" b="1" dirty="0">
              <a:latin typeface="Book Antiqua" panose="02040602050305030304" pitchFamily="18" charset="0"/>
            </a:rPr>
            <a:t>for reading Input</a:t>
          </a:r>
        </a:p>
        <a:p>
          <a:endParaRPr lang="en-US" sz="2800" b="1" dirty="0">
            <a:latin typeface="Book Antiqua" panose="02040602050305030304" pitchFamily="18" charset="0"/>
          </a:endParaRPr>
        </a:p>
      </dgm:t>
    </dgm:pt>
    <dgm:pt modelId="{8E94C89B-1CD2-4084-9587-9C812DF637E7}" type="parTrans" cxnId="{6B4D2D01-AE3D-465B-8397-954CFF89A155}">
      <dgm:prSet/>
      <dgm:spPr/>
      <dgm:t>
        <a:bodyPr/>
        <a:lstStyle/>
        <a:p>
          <a:endParaRPr lang="en-US"/>
        </a:p>
      </dgm:t>
    </dgm:pt>
    <dgm:pt modelId="{ED82D567-F447-44A5-A0B1-670138EE24D2}" type="sibTrans" cxnId="{6B4D2D01-AE3D-465B-8397-954CFF89A155}">
      <dgm:prSet/>
      <dgm:spPr/>
      <dgm:t>
        <a:bodyPr/>
        <a:lstStyle/>
        <a:p>
          <a:endParaRPr lang="en-US"/>
        </a:p>
      </dgm:t>
    </dgm:pt>
    <dgm:pt modelId="{C62B02AE-D3B0-4A37-A284-8384DA249DD6}">
      <dgm:prSet phldrT="[Text]" custT="1"/>
      <dgm:spPr>
        <a:solidFill>
          <a:schemeClr val="accent6">
            <a:lumMod val="75000"/>
          </a:schemeClr>
        </a:solidFill>
      </dgm:spPr>
      <dgm:t>
        <a:bodyPr/>
        <a:lstStyle/>
        <a:p>
          <a:r>
            <a:rPr lang="en-US" sz="2800" b="1" kern="1200" dirty="0">
              <a:latin typeface="Book Antiqua" panose="02040602050305030304" pitchFamily="18" charset="0"/>
            </a:rPr>
            <a:t>Read this article to understand why </a:t>
          </a:r>
          <a:br>
            <a:rPr lang="en-US" sz="2800" b="1" kern="1200" dirty="0">
              <a:latin typeface="Book Antiqua" panose="02040602050305030304" pitchFamily="18" charset="0"/>
            </a:rPr>
          </a:br>
          <a:r>
            <a:rPr lang="en-US" sz="4000" b="1" kern="1200" dirty="0" err="1">
              <a:solidFill>
                <a:srgbClr val="FFFF00"/>
              </a:solidFill>
              <a:latin typeface="Book Antiqua" panose="02040602050305030304" pitchFamily="18" charset="0"/>
              <a:ea typeface="+mn-ea"/>
              <a:cs typeface="+mn-cs"/>
            </a:rPr>
            <a:t>cin</a:t>
          </a:r>
          <a:r>
            <a:rPr lang="en-US" sz="4000" b="1" kern="1200" dirty="0">
              <a:solidFill>
                <a:srgbClr val="FFFF00"/>
              </a:solidFill>
              <a:latin typeface="Book Antiqua" panose="02040602050305030304" pitchFamily="18" charset="0"/>
              <a:ea typeface="+mn-ea"/>
              <a:cs typeface="+mn-cs"/>
            </a:rPr>
            <a:t> and </a:t>
          </a:r>
          <a:r>
            <a:rPr lang="en-US" sz="4000" b="1" kern="1200" dirty="0" err="1">
              <a:solidFill>
                <a:srgbClr val="FFFF00"/>
              </a:solidFill>
              <a:latin typeface="Book Antiqua" panose="02040602050305030304" pitchFamily="18" charset="0"/>
              <a:ea typeface="+mn-ea"/>
              <a:cs typeface="+mn-cs"/>
            </a:rPr>
            <a:t>cout</a:t>
          </a:r>
          <a:r>
            <a:rPr lang="en-US" sz="2800" b="1" kern="1200" dirty="0">
              <a:latin typeface="Book Antiqua" panose="02040602050305030304" pitchFamily="18" charset="0"/>
            </a:rPr>
            <a:t> </a:t>
          </a:r>
          <a:br>
            <a:rPr lang="en-US" sz="2800" b="1" kern="1200" dirty="0">
              <a:latin typeface="Book Antiqua" panose="02040602050305030304" pitchFamily="18" charset="0"/>
            </a:rPr>
          </a:br>
          <a:r>
            <a:rPr lang="en-US" sz="2800" b="1" kern="1200" dirty="0">
              <a:latin typeface="Book Antiqua" panose="02040602050305030304" pitchFamily="18" charset="0"/>
            </a:rPr>
            <a:t>are very slow compared to </a:t>
          </a:r>
          <a:br>
            <a:rPr lang="en-US" sz="2800" b="1" kern="1200" dirty="0">
              <a:latin typeface="Book Antiqua" panose="02040602050305030304" pitchFamily="18" charset="0"/>
            </a:rPr>
          </a:br>
          <a:r>
            <a:rPr lang="en-US" sz="4000" b="1" kern="1200" dirty="0" err="1">
              <a:solidFill>
                <a:srgbClr val="FFFF00"/>
              </a:solidFill>
              <a:latin typeface="Book Antiqua" panose="02040602050305030304" pitchFamily="18" charset="0"/>
              <a:ea typeface="+mn-ea"/>
              <a:cs typeface="+mn-cs"/>
            </a:rPr>
            <a:t>scanf</a:t>
          </a:r>
          <a:r>
            <a:rPr lang="en-US" sz="4000" b="1" kern="1200" dirty="0">
              <a:solidFill>
                <a:srgbClr val="FFFF00"/>
              </a:solidFill>
              <a:latin typeface="Book Antiqua" panose="02040602050305030304" pitchFamily="18" charset="0"/>
              <a:ea typeface="+mn-ea"/>
              <a:cs typeface="+mn-cs"/>
            </a:rPr>
            <a:t> and </a:t>
          </a:r>
          <a:r>
            <a:rPr lang="en-US" sz="4000" b="1" kern="1200" dirty="0" err="1">
              <a:solidFill>
                <a:srgbClr val="FFFF00"/>
              </a:solidFill>
              <a:latin typeface="Book Antiqua" panose="02040602050305030304" pitchFamily="18" charset="0"/>
              <a:ea typeface="+mn-ea"/>
              <a:cs typeface="+mn-cs"/>
            </a:rPr>
            <a:t>printf</a:t>
          </a:r>
          <a:r>
            <a:rPr lang="en-US" sz="4000" b="1" kern="1200" dirty="0">
              <a:solidFill>
                <a:srgbClr val="FFFF00"/>
              </a:solidFill>
              <a:latin typeface="Book Antiqua" panose="02040602050305030304" pitchFamily="18" charset="0"/>
              <a:ea typeface="+mn-ea"/>
              <a:cs typeface="+mn-cs"/>
            </a:rPr>
            <a:t/>
          </a:r>
          <a:br>
            <a:rPr lang="en-US" sz="4000" b="1" kern="1200" dirty="0">
              <a:solidFill>
                <a:srgbClr val="FFFF00"/>
              </a:solidFill>
              <a:latin typeface="Book Antiqua" panose="02040602050305030304" pitchFamily="18" charset="0"/>
              <a:ea typeface="+mn-ea"/>
              <a:cs typeface="+mn-cs"/>
            </a:rPr>
          </a:br>
          <a:r>
            <a:rPr lang="en-US" sz="3200" b="1" kern="1200" dirty="0">
              <a:solidFill>
                <a:srgbClr val="FFFF00"/>
              </a:solidFill>
              <a:latin typeface="Book Antiqua" panose="02040602050305030304" pitchFamily="18" charset="0"/>
              <a:ea typeface="+mn-ea"/>
              <a:cs typeface="+mn-cs"/>
              <a:hlinkClick xmlns:r="http://schemas.openxmlformats.org/officeDocument/2006/relationships" r:id="rId1">
                <a:extLst>
                  <a:ext uri="{A12FA001-AC4F-418D-AE19-62706E023703}">
                    <ahyp:hlinkClr xmlns:ahyp="http://schemas.microsoft.com/office/drawing/2018/hyperlinkcolor" xmlns="" val="tx"/>
                  </a:ext>
                </a:extLst>
              </a:hlinkClick>
            </a:rPr>
            <a:t>https://www.geeksforgeeks.org/cincout-vs-scanfprintf/</a:t>
          </a:r>
          <a:r>
            <a:rPr lang="en-US" sz="3200" b="1" kern="1200" dirty="0">
              <a:solidFill>
                <a:srgbClr val="FFFF00"/>
              </a:solidFill>
              <a:latin typeface="Book Antiqua" panose="02040602050305030304" pitchFamily="18" charset="0"/>
              <a:ea typeface="+mn-ea"/>
              <a:cs typeface="+mn-cs"/>
            </a:rPr>
            <a:t> </a:t>
          </a:r>
        </a:p>
      </dgm:t>
    </dgm:pt>
    <dgm:pt modelId="{3EE4B1D3-C9C6-4071-A152-8BD4BA9DE90C}" type="parTrans" cxnId="{45591F55-FABC-445A-AA7C-CD4F8C3CFEF0}">
      <dgm:prSet/>
      <dgm:spPr/>
      <dgm:t>
        <a:bodyPr/>
        <a:lstStyle/>
        <a:p>
          <a:endParaRPr lang="en-US"/>
        </a:p>
      </dgm:t>
    </dgm:pt>
    <dgm:pt modelId="{B29844AD-FA8F-4656-9CCA-B105E5B0D0E1}" type="sibTrans" cxnId="{45591F55-FABC-445A-AA7C-CD4F8C3CFEF0}">
      <dgm:prSet/>
      <dgm:spPr/>
      <dgm:t>
        <a:bodyPr/>
        <a:lstStyle/>
        <a:p>
          <a:endParaRPr lang="en-US"/>
        </a:p>
      </dgm:t>
    </dgm:pt>
    <dgm:pt modelId="{EB3BA416-43A9-4F52-8F31-78F216D96E6C}" type="pres">
      <dgm:prSet presAssocID="{7759402A-C7D8-4C8D-9111-DFF6100ECBA9}" presName="diagram" presStyleCnt="0">
        <dgm:presLayoutVars>
          <dgm:dir/>
          <dgm:resizeHandles val="exact"/>
        </dgm:presLayoutVars>
      </dgm:prSet>
      <dgm:spPr/>
      <dgm:t>
        <a:bodyPr/>
        <a:lstStyle/>
        <a:p>
          <a:endParaRPr lang="en-US"/>
        </a:p>
      </dgm:t>
    </dgm:pt>
    <dgm:pt modelId="{3202D9F7-C08B-405C-9018-6A0287FEBB9B}" type="pres">
      <dgm:prSet presAssocID="{221EC4EA-A1C0-4AE7-9B12-5A2586D60430}" presName="node" presStyleLbl="node1" presStyleIdx="0" presStyleCnt="2" custScaleX="189519">
        <dgm:presLayoutVars>
          <dgm:bulletEnabled val="1"/>
        </dgm:presLayoutVars>
      </dgm:prSet>
      <dgm:spPr/>
      <dgm:t>
        <a:bodyPr/>
        <a:lstStyle/>
        <a:p>
          <a:endParaRPr lang="en-US"/>
        </a:p>
      </dgm:t>
    </dgm:pt>
    <dgm:pt modelId="{07E9A081-BAB5-4E56-8166-3C058B913811}" type="pres">
      <dgm:prSet presAssocID="{ED82D567-F447-44A5-A0B1-670138EE24D2}" presName="sibTrans" presStyleCnt="0"/>
      <dgm:spPr/>
    </dgm:pt>
    <dgm:pt modelId="{FEEF68E4-3A33-4BA7-A62D-462D0511EEF4}" type="pres">
      <dgm:prSet presAssocID="{C62B02AE-D3B0-4A37-A284-8384DA249DD6}" presName="node" presStyleLbl="node1" presStyleIdx="1" presStyleCnt="2" custScaleX="189519" custScaleY="110331" custLinFactNeighborX="0" custLinFactNeighborY="-5689">
        <dgm:presLayoutVars>
          <dgm:bulletEnabled val="1"/>
        </dgm:presLayoutVars>
      </dgm:prSet>
      <dgm:spPr/>
      <dgm:t>
        <a:bodyPr/>
        <a:lstStyle/>
        <a:p>
          <a:endParaRPr lang="en-US"/>
        </a:p>
      </dgm:t>
    </dgm:pt>
  </dgm:ptLst>
  <dgm:cxnLst>
    <dgm:cxn modelId="{6B4D2D01-AE3D-465B-8397-954CFF89A155}" srcId="{7759402A-C7D8-4C8D-9111-DFF6100ECBA9}" destId="{221EC4EA-A1C0-4AE7-9B12-5A2586D60430}" srcOrd="0" destOrd="0" parTransId="{8E94C89B-1CD2-4084-9587-9C812DF637E7}" sibTransId="{ED82D567-F447-44A5-A0B1-670138EE24D2}"/>
    <dgm:cxn modelId="{86E654D4-ED8A-4838-90E1-E2715CFC503D}" type="presOf" srcId="{C62B02AE-D3B0-4A37-A284-8384DA249DD6}" destId="{FEEF68E4-3A33-4BA7-A62D-462D0511EEF4}" srcOrd="0" destOrd="0" presId="urn:microsoft.com/office/officeart/2005/8/layout/default"/>
    <dgm:cxn modelId="{45591F55-FABC-445A-AA7C-CD4F8C3CFEF0}" srcId="{7759402A-C7D8-4C8D-9111-DFF6100ECBA9}" destId="{C62B02AE-D3B0-4A37-A284-8384DA249DD6}" srcOrd="1" destOrd="0" parTransId="{3EE4B1D3-C9C6-4071-A152-8BD4BA9DE90C}" sibTransId="{B29844AD-FA8F-4656-9CCA-B105E5B0D0E1}"/>
    <dgm:cxn modelId="{AEED28C4-BD28-4E92-B4ED-6C706091680E}" type="presOf" srcId="{221EC4EA-A1C0-4AE7-9B12-5A2586D60430}" destId="{3202D9F7-C08B-405C-9018-6A0287FEBB9B}" srcOrd="0" destOrd="0" presId="urn:microsoft.com/office/officeart/2005/8/layout/default"/>
    <dgm:cxn modelId="{AE4D627C-A6C4-4E2D-96EA-EAEAD0019434}" type="presOf" srcId="{7759402A-C7D8-4C8D-9111-DFF6100ECBA9}" destId="{EB3BA416-43A9-4F52-8F31-78F216D96E6C}" srcOrd="0" destOrd="0" presId="urn:microsoft.com/office/officeart/2005/8/layout/default"/>
    <dgm:cxn modelId="{DED27B01-63A6-4D70-9077-2444F607CDF2}" type="presParOf" srcId="{EB3BA416-43A9-4F52-8F31-78F216D96E6C}" destId="{3202D9F7-C08B-405C-9018-6A0287FEBB9B}" srcOrd="0" destOrd="0" presId="urn:microsoft.com/office/officeart/2005/8/layout/default"/>
    <dgm:cxn modelId="{2DDA4E3B-9A5E-47CB-8D0A-F5461DCD68DC}" type="presParOf" srcId="{EB3BA416-43A9-4F52-8F31-78F216D96E6C}" destId="{07E9A081-BAB5-4E56-8166-3C058B913811}" srcOrd="1" destOrd="0" presId="urn:microsoft.com/office/officeart/2005/8/layout/default"/>
    <dgm:cxn modelId="{D2E0A455-6BDC-4A83-B6B4-82F1FBD4C325}" type="presParOf" srcId="{EB3BA416-43A9-4F52-8F31-78F216D96E6C}" destId="{FEEF68E4-3A33-4BA7-A62D-462D0511EEF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59402A-C7D8-4C8D-9111-DFF6100ECBA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1EC4EA-A1C0-4AE7-9B12-5A2586D60430}">
      <dgm:prSet phldrT="[Text]" custT="1"/>
      <dgm:spPr>
        <a:solidFill>
          <a:schemeClr val="accent6">
            <a:lumMod val="75000"/>
          </a:schemeClr>
        </a:solidFill>
      </dgm:spPr>
      <dgm:t>
        <a:bodyPr/>
        <a:lstStyle/>
        <a:p>
          <a:pPr algn="ctr"/>
          <a:r>
            <a:rPr lang="en-US" sz="2800" b="0" i="0" dirty="0">
              <a:latin typeface="Book Antiqua" panose="02040602050305030304" pitchFamily="18" charset="0"/>
            </a:rPr>
            <a:t>Adding the following 2 lines to the beginning of the file to speed up the execution</a:t>
          </a:r>
        </a:p>
        <a:p>
          <a:pPr algn="l"/>
          <a:r>
            <a:rPr lang="en-US" sz="4000" b="0" i="0" dirty="0">
              <a:solidFill>
                <a:srgbClr val="FFFF00"/>
              </a:solidFill>
              <a:latin typeface="Book Antiqua" panose="02040602050305030304" pitchFamily="18" charset="0"/>
            </a:rPr>
            <a:t>import </a:t>
          </a:r>
          <a:r>
            <a:rPr lang="en-US" sz="4000" b="0" i="0" dirty="0" err="1">
              <a:solidFill>
                <a:srgbClr val="FFFF00"/>
              </a:solidFill>
              <a:latin typeface="Book Antiqua" panose="02040602050305030304" pitchFamily="18" charset="0"/>
            </a:rPr>
            <a:t>psyco</a:t>
          </a:r>
          <a:r>
            <a:rPr lang="en-US" sz="4000" b="0" i="0" dirty="0">
              <a:solidFill>
                <a:srgbClr val="FFFF00"/>
              </a:solidFill>
              <a:latin typeface="Book Antiqua" panose="02040602050305030304" pitchFamily="18" charset="0"/>
            </a:rPr>
            <a:t> </a:t>
          </a:r>
          <a:br>
            <a:rPr lang="en-US" sz="4000" b="0" i="0" dirty="0">
              <a:solidFill>
                <a:srgbClr val="FFFF00"/>
              </a:solidFill>
              <a:latin typeface="Book Antiqua" panose="02040602050305030304" pitchFamily="18" charset="0"/>
            </a:rPr>
          </a:br>
          <a:r>
            <a:rPr lang="en-US" sz="4000" b="0" i="0" dirty="0" err="1">
              <a:solidFill>
                <a:srgbClr val="FFFF00"/>
              </a:solidFill>
              <a:latin typeface="Book Antiqua" panose="02040602050305030304" pitchFamily="18" charset="0"/>
            </a:rPr>
            <a:t>psyco.full</a:t>
          </a:r>
          <a:r>
            <a:rPr lang="en-US" sz="4000" b="0" i="0" dirty="0">
              <a:solidFill>
                <a:srgbClr val="FFFF00"/>
              </a:solidFill>
              <a:latin typeface="Book Antiqua" panose="02040602050305030304" pitchFamily="18" charset="0"/>
            </a:rPr>
            <a:t>() </a:t>
          </a:r>
          <a:endParaRPr lang="en-US" sz="4000" b="1" dirty="0">
            <a:solidFill>
              <a:srgbClr val="FFFF00"/>
            </a:solidFill>
            <a:latin typeface="Book Antiqua" panose="02040602050305030304" pitchFamily="18" charset="0"/>
          </a:endParaRPr>
        </a:p>
      </dgm:t>
    </dgm:pt>
    <dgm:pt modelId="{8E94C89B-1CD2-4084-9587-9C812DF637E7}" type="parTrans" cxnId="{6B4D2D01-AE3D-465B-8397-954CFF89A155}">
      <dgm:prSet/>
      <dgm:spPr/>
      <dgm:t>
        <a:bodyPr/>
        <a:lstStyle/>
        <a:p>
          <a:endParaRPr lang="en-US"/>
        </a:p>
      </dgm:t>
    </dgm:pt>
    <dgm:pt modelId="{ED82D567-F447-44A5-A0B1-670138EE24D2}" type="sibTrans" cxnId="{6B4D2D01-AE3D-465B-8397-954CFF89A155}">
      <dgm:prSet/>
      <dgm:spPr/>
      <dgm:t>
        <a:bodyPr/>
        <a:lstStyle/>
        <a:p>
          <a:endParaRPr lang="en-US"/>
        </a:p>
      </dgm:t>
    </dgm:pt>
    <dgm:pt modelId="{EB3BA416-43A9-4F52-8F31-78F216D96E6C}" type="pres">
      <dgm:prSet presAssocID="{7759402A-C7D8-4C8D-9111-DFF6100ECBA9}" presName="diagram" presStyleCnt="0">
        <dgm:presLayoutVars>
          <dgm:dir/>
          <dgm:resizeHandles val="exact"/>
        </dgm:presLayoutVars>
      </dgm:prSet>
      <dgm:spPr/>
      <dgm:t>
        <a:bodyPr/>
        <a:lstStyle/>
        <a:p>
          <a:endParaRPr lang="en-US"/>
        </a:p>
      </dgm:t>
    </dgm:pt>
    <dgm:pt modelId="{3202D9F7-C08B-405C-9018-6A0287FEBB9B}" type="pres">
      <dgm:prSet presAssocID="{221EC4EA-A1C0-4AE7-9B12-5A2586D60430}" presName="node" presStyleLbl="node1" presStyleIdx="0" presStyleCnt="1">
        <dgm:presLayoutVars>
          <dgm:bulletEnabled val="1"/>
        </dgm:presLayoutVars>
      </dgm:prSet>
      <dgm:spPr/>
      <dgm:t>
        <a:bodyPr/>
        <a:lstStyle/>
        <a:p>
          <a:endParaRPr lang="en-US"/>
        </a:p>
      </dgm:t>
    </dgm:pt>
  </dgm:ptLst>
  <dgm:cxnLst>
    <dgm:cxn modelId="{6B4D2D01-AE3D-465B-8397-954CFF89A155}" srcId="{7759402A-C7D8-4C8D-9111-DFF6100ECBA9}" destId="{221EC4EA-A1C0-4AE7-9B12-5A2586D60430}" srcOrd="0" destOrd="0" parTransId="{8E94C89B-1CD2-4084-9587-9C812DF637E7}" sibTransId="{ED82D567-F447-44A5-A0B1-670138EE24D2}"/>
    <dgm:cxn modelId="{819F50E6-E0F7-4F4D-9322-FA7205E91140}" type="presOf" srcId="{7759402A-C7D8-4C8D-9111-DFF6100ECBA9}" destId="{EB3BA416-43A9-4F52-8F31-78F216D96E6C}" srcOrd="0" destOrd="0" presId="urn:microsoft.com/office/officeart/2005/8/layout/default"/>
    <dgm:cxn modelId="{3F2F28B9-E5E0-4816-99AE-47E2F1C3B771}" type="presOf" srcId="{221EC4EA-A1C0-4AE7-9B12-5A2586D60430}" destId="{3202D9F7-C08B-405C-9018-6A0287FEBB9B}" srcOrd="0" destOrd="0" presId="urn:microsoft.com/office/officeart/2005/8/layout/default"/>
    <dgm:cxn modelId="{564DDC43-1BB5-4FC3-8AD9-9222CB21F018}" type="presParOf" srcId="{EB3BA416-43A9-4F52-8F31-78F216D96E6C}" destId="{3202D9F7-C08B-405C-9018-6A0287FEBB9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05FE448-80D2-4D89-8BF2-8ADBA56302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BAB4E4-CDE9-4FA0-855C-A53AF8492C9B}">
      <dgm:prSet phldrT="[Text]" custT="1"/>
      <dgm:spPr>
        <a:solidFill>
          <a:schemeClr val="accent5">
            <a:lumMod val="50000"/>
          </a:schemeClr>
        </a:solidFill>
      </dgm:spPr>
      <dgm:t>
        <a:bodyPr/>
        <a:lstStyle/>
        <a:p>
          <a:r>
            <a:rPr lang="en-US" sz="2800" b="1" dirty="0">
              <a:latin typeface="Book Antiqua" panose="02040602050305030304" pitchFamily="18" charset="0"/>
            </a:rPr>
            <a:t>Examine your algorithm and try to reduce the time complexity. Say if you are using </a:t>
          </a:r>
          <a:r>
            <a:rPr lang="en-US" sz="2800" b="1" dirty="0">
              <a:solidFill>
                <a:srgbClr val="FFFF00"/>
              </a:solidFill>
              <a:latin typeface="Book Antiqua" panose="02040602050305030304" pitchFamily="18" charset="0"/>
            </a:rPr>
            <a:t>bubble sort </a:t>
          </a:r>
          <a:r>
            <a:rPr lang="en-US" sz="2800" b="1" dirty="0">
              <a:latin typeface="Book Antiqua" panose="02040602050305030304" pitchFamily="18" charset="0"/>
            </a:rPr>
            <a:t>try to switch to an efficient algorithm such as </a:t>
          </a:r>
          <a:r>
            <a:rPr lang="en-US" sz="2800" b="1" dirty="0">
              <a:solidFill>
                <a:srgbClr val="FFFF00"/>
              </a:solidFill>
              <a:latin typeface="Book Antiqua" panose="02040602050305030304" pitchFamily="18" charset="0"/>
            </a:rPr>
            <a:t>quicksort</a:t>
          </a:r>
        </a:p>
      </dgm:t>
    </dgm:pt>
    <dgm:pt modelId="{11E1F455-0C5E-45AD-A9D3-CB8310B6762C}" type="parTrans" cxnId="{5C139D88-562D-4F83-A3C6-DE4C93ABBE69}">
      <dgm:prSet/>
      <dgm:spPr/>
      <dgm:t>
        <a:bodyPr/>
        <a:lstStyle/>
        <a:p>
          <a:endParaRPr lang="en-US"/>
        </a:p>
      </dgm:t>
    </dgm:pt>
    <dgm:pt modelId="{708B8B3D-B855-4317-8EA4-E83D6018F665}" type="sibTrans" cxnId="{5C139D88-562D-4F83-A3C6-DE4C93ABBE69}">
      <dgm:prSet/>
      <dgm:spPr/>
      <dgm:t>
        <a:bodyPr/>
        <a:lstStyle/>
        <a:p>
          <a:endParaRPr lang="en-US"/>
        </a:p>
      </dgm:t>
    </dgm:pt>
    <dgm:pt modelId="{98DE2F0B-2AEE-4C60-9140-7D807AC3EAC7}">
      <dgm:prSet phldrT="[Text]" custT="1"/>
      <dgm:spPr>
        <a:solidFill>
          <a:schemeClr val="accent6">
            <a:lumMod val="75000"/>
          </a:schemeClr>
        </a:solidFill>
      </dgm:spPr>
      <dgm:t>
        <a:bodyPr/>
        <a:lstStyle/>
        <a:p>
          <a:r>
            <a:rPr lang="en-US" sz="2800" b="1" dirty="0" err="1">
              <a:latin typeface="Book Antiqua" panose="02040602050305030304" pitchFamily="18" charset="0"/>
            </a:rPr>
            <a:t>Input/Output</a:t>
          </a:r>
          <a:r>
            <a:rPr lang="en-US" sz="2800" b="1" dirty="0">
              <a:latin typeface="Book Antiqua" panose="02040602050305030304" pitchFamily="18" charset="0"/>
            </a:rPr>
            <a:t> takes a lot of time and examine how you are doing input/output and try optimizations around that</a:t>
          </a:r>
        </a:p>
      </dgm:t>
    </dgm:pt>
    <dgm:pt modelId="{C412C116-4A2F-4865-B05C-F20390E1C29B}" type="parTrans" cxnId="{7C1AE611-5C27-464C-B93E-879036E5649E}">
      <dgm:prSet/>
      <dgm:spPr/>
      <dgm:t>
        <a:bodyPr/>
        <a:lstStyle/>
        <a:p>
          <a:endParaRPr lang="en-US"/>
        </a:p>
      </dgm:t>
    </dgm:pt>
    <dgm:pt modelId="{E10FE817-BD15-4ACB-A327-37E39A96DFD8}" type="sibTrans" cxnId="{7C1AE611-5C27-464C-B93E-879036E5649E}">
      <dgm:prSet/>
      <dgm:spPr/>
      <dgm:t>
        <a:bodyPr/>
        <a:lstStyle/>
        <a:p>
          <a:endParaRPr lang="en-US"/>
        </a:p>
      </dgm:t>
    </dgm:pt>
    <dgm:pt modelId="{7F2ED6ED-BC09-4638-AF8D-019665C69C9B}">
      <dgm:prSet phldrT="[Text]" custT="1"/>
      <dgm:spPr>
        <a:solidFill>
          <a:srgbClr val="7030A0"/>
        </a:solidFill>
      </dgm:spPr>
      <dgm:t>
        <a:bodyPr/>
        <a:lstStyle/>
        <a:p>
          <a:r>
            <a:rPr lang="en-US" sz="2800" b="1" dirty="0">
              <a:latin typeface="Book Antiqua" panose="02040602050305030304" pitchFamily="18" charset="0"/>
            </a:rPr>
            <a:t>Using built-in </a:t>
          </a:r>
          <a:br>
            <a:rPr lang="en-US" sz="2800" b="1" dirty="0">
              <a:latin typeface="Book Antiqua" panose="02040602050305030304" pitchFamily="18" charset="0"/>
            </a:rPr>
          </a:br>
          <a:r>
            <a:rPr lang="en-US" sz="2800" b="1" dirty="0">
              <a:solidFill>
                <a:srgbClr val="FFFF00"/>
              </a:solidFill>
              <a:latin typeface="Book Antiqua" panose="02040602050305030304" pitchFamily="18" charset="0"/>
            </a:rPr>
            <a:t>library functions </a:t>
          </a:r>
          <a:r>
            <a:rPr lang="en-US" sz="2800" b="1" dirty="0">
              <a:latin typeface="Book Antiqua" panose="02040602050305030304" pitchFamily="18" charset="0"/>
            </a:rPr>
            <a:t/>
          </a:r>
          <a:br>
            <a:rPr lang="en-US" sz="2800" b="1" dirty="0">
              <a:latin typeface="Book Antiqua" panose="02040602050305030304" pitchFamily="18" charset="0"/>
            </a:rPr>
          </a:br>
          <a:r>
            <a:rPr lang="en-US" sz="2800" b="1" dirty="0">
              <a:latin typeface="Book Antiqua" panose="02040602050305030304" pitchFamily="18" charset="0"/>
            </a:rPr>
            <a:t>and efficient </a:t>
          </a:r>
          <a:r>
            <a:rPr lang="en-US" sz="2800" b="1" dirty="0">
              <a:solidFill>
                <a:srgbClr val="FFFF00"/>
              </a:solidFill>
              <a:latin typeface="Book Antiqua" panose="02040602050305030304" pitchFamily="18" charset="0"/>
            </a:rPr>
            <a:t>programming constructs</a:t>
          </a:r>
        </a:p>
      </dgm:t>
    </dgm:pt>
    <dgm:pt modelId="{8778F449-C2F5-4D63-80EF-E2B89F24DB1B}" type="parTrans" cxnId="{A40E7195-4038-42B0-B3C4-A2F500D650FB}">
      <dgm:prSet/>
      <dgm:spPr/>
      <dgm:t>
        <a:bodyPr/>
        <a:lstStyle/>
        <a:p>
          <a:endParaRPr lang="en-US"/>
        </a:p>
      </dgm:t>
    </dgm:pt>
    <dgm:pt modelId="{C8C758CA-B333-4B7A-826A-023FDE896671}" type="sibTrans" cxnId="{A40E7195-4038-42B0-B3C4-A2F500D650FB}">
      <dgm:prSet/>
      <dgm:spPr/>
      <dgm:t>
        <a:bodyPr/>
        <a:lstStyle/>
        <a:p>
          <a:endParaRPr lang="en-US"/>
        </a:p>
      </dgm:t>
    </dgm:pt>
    <dgm:pt modelId="{6E92EACE-9B01-4C1C-A3EA-66F44DB6430B}">
      <dgm:prSet phldrT="[Text]" custT="1"/>
      <dgm:spPr>
        <a:solidFill>
          <a:schemeClr val="accent3">
            <a:lumMod val="50000"/>
          </a:schemeClr>
        </a:solidFill>
      </dgm:spPr>
      <dgm:t>
        <a:bodyPr/>
        <a:lstStyle/>
        <a:p>
          <a:r>
            <a:rPr lang="en-US" sz="2800" dirty="0">
              <a:latin typeface="Book Antiqua" panose="02040602050305030304" pitchFamily="18" charset="0"/>
            </a:rPr>
            <a:t>Examine your I/O functions and use appropriate ones for faster I/O</a:t>
          </a:r>
        </a:p>
      </dgm:t>
    </dgm:pt>
    <dgm:pt modelId="{B4D202B3-BB16-476D-839A-AEA19C09A50D}" type="parTrans" cxnId="{26CB4815-18F2-47A6-92A1-48610EF0DD59}">
      <dgm:prSet/>
      <dgm:spPr/>
      <dgm:t>
        <a:bodyPr/>
        <a:lstStyle/>
        <a:p>
          <a:endParaRPr lang="en-US"/>
        </a:p>
      </dgm:t>
    </dgm:pt>
    <dgm:pt modelId="{80FC3B62-7AD7-48CD-9F57-8F3D8C79B1F4}" type="sibTrans" cxnId="{26CB4815-18F2-47A6-92A1-48610EF0DD59}">
      <dgm:prSet/>
      <dgm:spPr/>
      <dgm:t>
        <a:bodyPr/>
        <a:lstStyle/>
        <a:p>
          <a:endParaRPr lang="en-US"/>
        </a:p>
      </dgm:t>
    </dgm:pt>
    <dgm:pt modelId="{CDF89E36-D0AF-4231-9CB2-E627844EE00D}" type="pres">
      <dgm:prSet presAssocID="{D05FE448-80D2-4D89-8BF2-8ADBA563024D}" presName="diagram" presStyleCnt="0">
        <dgm:presLayoutVars>
          <dgm:dir/>
          <dgm:resizeHandles val="exact"/>
        </dgm:presLayoutVars>
      </dgm:prSet>
      <dgm:spPr/>
      <dgm:t>
        <a:bodyPr/>
        <a:lstStyle/>
        <a:p>
          <a:endParaRPr lang="en-US"/>
        </a:p>
      </dgm:t>
    </dgm:pt>
    <dgm:pt modelId="{10205A3D-32FD-4779-BF41-5B90B79B98BD}" type="pres">
      <dgm:prSet presAssocID="{78BAB4E4-CDE9-4FA0-855C-A53AF8492C9B}" presName="node" presStyleLbl="node1" presStyleIdx="0" presStyleCnt="4" custScaleY="114746">
        <dgm:presLayoutVars>
          <dgm:bulletEnabled val="1"/>
        </dgm:presLayoutVars>
      </dgm:prSet>
      <dgm:spPr/>
      <dgm:t>
        <a:bodyPr/>
        <a:lstStyle/>
        <a:p>
          <a:endParaRPr lang="en-US"/>
        </a:p>
      </dgm:t>
    </dgm:pt>
    <dgm:pt modelId="{11745E41-967B-4D5D-982F-FDC5633B2197}" type="pres">
      <dgm:prSet presAssocID="{708B8B3D-B855-4317-8EA4-E83D6018F665}" presName="sibTrans" presStyleCnt="0"/>
      <dgm:spPr/>
    </dgm:pt>
    <dgm:pt modelId="{C3FADA22-3B88-4C58-B6E8-DEE67F0CCA80}" type="pres">
      <dgm:prSet presAssocID="{98DE2F0B-2AEE-4C60-9140-7D807AC3EAC7}" presName="node" presStyleLbl="node1" presStyleIdx="1" presStyleCnt="4" custScaleY="110733">
        <dgm:presLayoutVars>
          <dgm:bulletEnabled val="1"/>
        </dgm:presLayoutVars>
      </dgm:prSet>
      <dgm:spPr/>
      <dgm:t>
        <a:bodyPr/>
        <a:lstStyle/>
        <a:p>
          <a:endParaRPr lang="en-US"/>
        </a:p>
      </dgm:t>
    </dgm:pt>
    <dgm:pt modelId="{3DD7042B-1E51-4C2A-AB0F-4F13D99F0373}" type="pres">
      <dgm:prSet presAssocID="{E10FE817-BD15-4ACB-A327-37E39A96DFD8}" presName="sibTrans" presStyleCnt="0"/>
      <dgm:spPr/>
    </dgm:pt>
    <dgm:pt modelId="{0E1B1CB0-FB57-4F54-8AC1-596818EEE381}" type="pres">
      <dgm:prSet presAssocID="{7F2ED6ED-BC09-4638-AF8D-019665C69C9B}" presName="node" presStyleLbl="node1" presStyleIdx="2" presStyleCnt="4">
        <dgm:presLayoutVars>
          <dgm:bulletEnabled val="1"/>
        </dgm:presLayoutVars>
      </dgm:prSet>
      <dgm:spPr/>
      <dgm:t>
        <a:bodyPr/>
        <a:lstStyle/>
        <a:p>
          <a:endParaRPr lang="en-US"/>
        </a:p>
      </dgm:t>
    </dgm:pt>
    <dgm:pt modelId="{997D6D41-49E1-486D-B1C0-0B14F06968CC}" type="pres">
      <dgm:prSet presAssocID="{C8C758CA-B333-4B7A-826A-023FDE896671}" presName="sibTrans" presStyleCnt="0"/>
      <dgm:spPr/>
    </dgm:pt>
    <dgm:pt modelId="{6608D2A3-6E14-4D1B-A822-33F7602F4AB1}" type="pres">
      <dgm:prSet presAssocID="{6E92EACE-9B01-4C1C-A3EA-66F44DB6430B}" presName="node" presStyleLbl="node1" presStyleIdx="3" presStyleCnt="4">
        <dgm:presLayoutVars>
          <dgm:bulletEnabled val="1"/>
        </dgm:presLayoutVars>
      </dgm:prSet>
      <dgm:spPr/>
      <dgm:t>
        <a:bodyPr/>
        <a:lstStyle/>
        <a:p>
          <a:endParaRPr lang="en-US"/>
        </a:p>
      </dgm:t>
    </dgm:pt>
  </dgm:ptLst>
  <dgm:cxnLst>
    <dgm:cxn modelId="{A663A223-37A1-4E32-BECF-F59072C52B13}" type="presOf" srcId="{7F2ED6ED-BC09-4638-AF8D-019665C69C9B}" destId="{0E1B1CB0-FB57-4F54-8AC1-596818EEE381}" srcOrd="0" destOrd="0" presId="urn:microsoft.com/office/officeart/2005/8/layout/default"/>
    <dgm:cxn modelId="{62FD531E-DCF3-4559-9827-F7813E52C865}" type="presOf" srcId="{6E92EACE-9B01-4C1C-A3EA-66F44DB6430B}" destId="{6608D2A3-6E14-4D1B-A822-33F7602F4AB1}" srcOrd="0" destOrd="0" presId="urn:microsoft.com/office/officeart/2005/8/layout/default"/>
    <dgm:cxn modelId="{5C139D88-562D-4F83-A3C6-DE4C93ABBE69}" srcId="{D05FE448-80D2-4D89-8BF2-8ADBA563024D}" destId="{78BAB4E4-CDE9-4FA0-855C-A53AF8492C9B}" srcOrd="0" destOrd="0" parTransId="{11E1F455-0C5E-45AD-A9D3-CB8310B6762C}" sibTransId="{708B8B3D-B855-4317-8EA4-E83D6018F665}"/>
    <dgm:cxn modelId="{26CB4815-18F2-47A6-92A1-48610EF0DD59}" srcId="{D05FE448-80D2-4D89-8BF2-8ADBA563024D}" destId="{6E92EACE-9B01-4C1C-A3EA-66F44DB6430B}" srcOrd="3" destOrd="0" parTransId="{B4D202B3-BB16-476D-839A-AEA19C09A50D}" sibTransId="{80FC3B62-7AD7-48CD-9F57-8F3D8C79B1F4}"/>
    <dgm:cxn modelId="{B63CD766-C28B-49DE-B146-118778805443}" type="presOf" srcId="{78BAB4E4-CDE9-4FA0-855C-A53AF8492C9B}" destId="{10205A3D-32FD-4779-BF41-5B90B79B98BD}" srcOrd="0" destOrd="0" presId="urn:microsoft.com/office/officeart/2005/8/layout/default"/>
    <dgm:cxn modelId="{D1503779-05F2-4F50-A387-4A68C5C874DB}" type="presOf" srcId="{D05FE448-80D2-4D89-8BF2-8ADBA563024D}" destId="{CDF89E36-D0AF-4231-9CB2-E627844EE00D}" srcOrd="0" destOrd="0" presId="urn:microsoft.com/office/officeart/2005/8/layout/default"/>
    <dgm:cxn modelId="{A40E7195-4038-42B0-B3C4-A2F500D650FB}" srcId="{D05FE448-80D2-4D89-8BF2-8ADBA563024D}" destId="{7F2ED6ED-BC09-4638-AF8D-019665C69C9B}" srcOrd="2" destOrd="0" parTransId="{8778F449-C2F5-4D63-80EF-E2B89F24DB1B}" sibTransId="{C8C758CA-B333-4B7A-826A-023FDE896671}"/>
    <dgm:cxn modelId="{7C1AE611-5C27-464C-B93E-879036E5649E}" srcId="{D05FE448-80D2-4D89-8BF2-8ADBA563024D}" destId="{98DE2F0B-2AEE-4C60-9140-7D807AC3EAC7}" srcOrd="1" destOrd="0" parTransId="{C412C116-4A2F-4865-B05C-F20390E1C29B}" sibTransId="{E10FE817-BD15-4ACB-A327-37E39A96DFD8}"/>
    <dgm:cxn modelId="{BFD7DABA-CDFF-4ABD-B81A-98235970DDF1}" type="presOf" srcId="{98DE2F0B-2AEE-4C60-9140-7D807AC3EAC7}" destId="{C3FADA22-3B88-4C58-B6E8-DEE67F0CCA80}" srcOrd="0" destOrd="0" presId="urn:microsoft.com/office/officeart/2005/8/layout/default"/>
    <dgm:cxn modelId="{A393D131-9A85-4214-8F66-24492DBD5107}" type="presParOf" srcId="{CDF89E36-D0AF-4231-9CB2-E627844EE00D}" destId="{10205A3D-32FD-4779-BF41-5B90B79B98BD}" srcOrd="0" destOrd="0" presId="urn:microsoft.com/office/officeart/2005/8/layout/default"/>
    <dgm:cxn modelId="{F6839701-B5AE-414E-8499-BA8173353481}" type="presParOf" srcId="{CDF89E36-D0AF-4231-9CB2-E627844EE00D}" destId="{11745E41-967B-4D5D-982F-FDC5633B2197}" srcOrd="1" destOrd="0" presId="urn:microsoft.com/office/officeart/2005/8/layout/default"/>
    <dgm:cxn modelId="{64CF5F04-46EE-459C-8ED7-F3A565AC9B27}" type="presParOf" srcId="{CDF89E36-D0AF-4231-9CB2-E627844EE00D}" destId="{C3FADA22-3B88-4C58-B6E8-DEE67F0CCA80}" srcOrd="2" destOrd="0" presId="urn:microsoft.com/office/officeart/2005/8/layout/default"/>
    <dgm:cxn modelId="{7A8B56CC-2A7E-4B6A-B691-6781FF09128D}" type="presParOf" srcId="{CDF89E36-D0AF-4231-9CB2-E627844EE00D}" destId="{3DD7042B-1E51-4C2A-AB0F-4F13D99F0373}" srcOrd="3" destOrd="0" presId="urn:microsoft.com/office/officeart/2005/8/layout/default"/>
    <dgm:cxn modelId="{6ACA7035-A037-4353-A291-0AE492DEEFD9}" type="presParOf" srcId="{CDF89E36-D0AF-4231-9CB2-E627844EE00D}" destId="{0E1B1CB0-FB57-4F54-8AC1-596818EEE381}" srcOrd="4" destOrd="0" presId="urn:microsoft.com/office/officeart/2005/8/layout/default"/>
    <dgm:cxn modelId="{5892BFD8-1AC1-4528-8E3F-D43ADEEA6AF4}" type="presParOf" srcId="{CDF89E36-D0AF-4231-9CB2-E627844EE00D}" destId="{997D6D41-49E1-486D-B1C0-0B14F06968CC}" srcOrd="5" destOrd="0" presId="urn:microsoft.com/office/officeart/2005/8/layout/default"/>
    <dgm:cxn modelId="{F41546D3-3F49-4F65-A1A6-0337E195B5DF}" type="presParOf" srcId="{CDF89E36-D0AF-4231-9CB2-E627844EE00D}" destId="{6608D2A3-6E14-4D1B-A822-33F7602F4AB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05FE448-80D2-4D89-8BF2-8ADBA56302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BAB4E4-CDE9-4FA0-855C-A53AF8492C9B}">
      <dgm:prSet phldrT="[Text]" custT="1"/>
      <dgm:spPr>
        <a:solidFill>
          <a:schemeClr val="accent5">
            <a:lumMod val="50000"/>
          </a:schemeClr>
        </a:solidFill>
      </dgm:spPr>
      <dgm:t>
        <a:bodyPr/>
        <a:lstStyle/>
        <a:p>
          <a:r>
            <a:rPr lang="en-US" sz="2800" b="1" dirty="0" err="1">
              <a:solidFill>
                <a:srgbClr val="FFFF00"/>
              </a:solidFill>
              <a:latin typeface="Book Antiqua" panose="02040602050305030304" pitchFamily="18" charset="0"/>
            </a:rPr>
            <a:t>GeeksforGeeks</a:t>
          </a:r>
          <a:r>
            <a:rPr lang="en-US" sz="2800" b="1" baseline="0" dirty="0">
              <a:solidFill>
                <a:srgbClr val="FFFF00"/>
              </a:solidFill>
              <a:latin typeface="Book Antiqua" panose="02040602050305030304" pitchFamily="18" charset="0"/>
            </a:rPr>
            <a:t> Website</a:t>
          </a:r>
          <a:endParaRPr lang="en-US" sz="2800" b="1" dirty="0">
            <a:solidFill>
              <a:srgbClr val="FFFF00"/>
            </a:solidFill>
            <a:latin typeface="Book Antiqua" panose="02040602050305030304" pitchFamily="18" charset="0"/>
          </a:endParaRPr>
        </a:p>
      </dgm:t>
    </dgm:pt>
    <dgm:pt modelId="{11E1F455-0C5E-45AD-A9D3-CB8310B6762C}" type="parTrans" cxnId="{5C139D88-562D-4F83-A3C6-DE4C93ABBE69}">
      <dgm:prSet/>
      <dgm:spPr/>
      <dgm:t>
        <a:bodyPr/>
        <a:lstStyle/>
        <a:p>
          <a:endParaRPr lang="en-US"/>
        </a:p>
      </dgm:t>
    </dgm:pt>
    <dgm:pt modelId="{708B8B3D-B855-4317-8EA4-E83D6018F665}" type="sibTrans" cxnId="{5C139D88-562D-4F83-A3C6-DE4C93ABBE69}">
      <dgm:prSet/>
      <dgm:spPr/>
      <dgm:t>
        <a:bodyPr/>
        <a:lstStyle/>
        <a:p>
          <a:endParaRPr lang="en-US"/>
        </a:p>
      </dgm:t>
    </dgm:pt>
    <dgm:pt modelId="{98DE2F0B-2AEE-4C60-9140-7D807AC3EAC7}">
      <dgm:prSet phldrT="[Text]" custT="1"/>
      <dgm:spPr>
        <a:solidFill>
          <a:schemeClr val="accent6">
            <a:lumMod val="75000"/>
          </a:schemeClr>
        </a:solidFill>
      </dgm:spPr>
      <dgm:t>
        <a:bodyPr/>
        <a:lstStyle/>
        <a:p>
          <a:r>
            <a:rPr lang="en-US" sz="2800" b="1" dirty="0">
              <a:latin typeface="Book Antiqua" panose="02040602050305030304" pitchFamily="18" charset="0"/>
            </a:rPr>
            <a:t>Cracking the Coding Interview</a:t>
          </a:r>
        </a:p>
      </dgm:t>
    </dgm:pt>
    <dgm:pt modelId="{C412C116-4A2F-4865-B05C-F20390E1C29B}" type="parTrans" cxnId="{7C1AE611-5C27-464C-B93E-879036E5649E}">
      <dgm:prSet/>
      <dgm:spPr/>
      <dgm:t>
        <a:bodyPr/>
        <a:lstStyle/>
        <a:p>
          <a:endParaRPr lang="en-US"/>
        </a:p>
      </dgm:t>
    </dgm:pt>
    <dgm:pt modelId="{E10FE817-BD15-4ACB-A327-37E39A96DFD8}" type="sibTrans" cxnId="{7C1AE611-5C27-464C-B93E-879036E5649E}">
      <dgm:prSet/>
      <dgm:spPr/>
      <dgm:t>
        <a:bodyPr/>
        <a:lstStyle/>
        <a:p>
          <a:endParaRPr lang="en-US"/>
        </a:p>
      </dgm:t>
    </dgm:pt>
    <dgm:pt modelId="{7F2ED6ED-BC09-4638-AF8D-019665C69C9B}">
      <dgm:prSet phldrT="[Text]" custT="1"/>
      <dgm:spPr>
        <a:solidFill>
          <a:srgbClr val="7030A0"/>
        </a:solidFill>
      </dgm:spPr>
      <dgm:t>
        <a:bodyPr/>
        <a:lstStyle/>
        <a:p>
          <a:r>
            <a:rPr lang="en-US" sz="2800" b="1" dirty="0">
              <a:solidFill>
                <a:srgbClr val="FFFF00"/>
              </a:solidFill>
              <a:latin typeface="Book Antiqua" panose="02040602050305030304" pitchFamily="18" charset="0"/>
            </a:rPr>
            <a:t>Programming</a:t>
          </a:r>
          <a:r>
            <a:rPr lang="en-US" sz="2800" b="1" baseline="0" dirty="0">
              <a:solidFill>
                <a:srgbClr val="FFFF00"/>
              </a:solidFill>
              <a:latin typeface="Book Antiqua" panose="02040602050305030304" pitchFamily="18" charset="0"/>
            </a:rPr>
            <a:t> Interviews Exposed</a:t>
          </a:r>
          <a:endParaRPr lang="en-US" sz="2800" b="1" dirty="0">
            <a:solidFill>
              <a:srgbClr val="FFFF00"/>
            </a:solidFill>
            <a:latin typeface="Book Antiqua" panose="02040602050305030304" pitchFamily="18" charset="0"/>
          </a:endParaRPr>
        </a:p>
      </dgm:t>
    </dgm:pt>
    <dgm:pt modelId="{8778F449-C2F5-4D63-80EF-E2B89F24DB1B}" type="parTrans" cxnId="{A40E7195-4038-42B0-B3C4-A2F500D650FB}">
      <dgm:prSet/>
      <dgm:spPr/>
      <dgm:t>
        <a:bodyPr/>
        <a:lstStyle/>
        <a:p>
          <a:endParaRPr lang="en-US"/>
        </a:p>
      </dgm:t>
    </dgm:pt>
    <dgm:pt modelId="{C8C758CA-B333-4B7A-826A-023FDE896671}" type="sibTrans" cxnId="{A40E7195-4038-42B0-B3C4-A2F500D650FB}">
      <dgm:prSet/>
      <dgm:spPr/>
      <dgm:t>
        <a:bodyPr/>
        <a:lstStyle/>
        <a:p>
          <a:endParaRPr lang="en-US"/>
        </a:p>
      </dgm:t>
    </dgm:pt>
    <dgm:pt modelId="{6E92EACE-9B01-4C1C-A3EA-66F44DB6430B}">
      <dgm:prSet phldrT="[Text]" custT="1"/>
      <dgm:spPr>
        <a:solidFill>
          <a:schemeClr val="accent3">
            <a:lumMod val="50000"/>
          </a:schemeClr>
        </a:solidFill>
      </dgm:spPr>
      <dgm:t>
        <a:bodyPr/>
        <a:lstStyle/>
        <a:p>
          <a:r>
            <a:rPr lang="en-US" sz="2800" dirty="0">
              <a:latin typeface="Book Antiqua" panose="02040602050305030304" pitchFamily="18" charset="0"/>
            </a:rPr>
            <a:t>Coding</a:t>
          </a:r>
          <a:r>
            <a:rPr lang="en-US" sz="2800" baseline="0" dirty="0">
              <a:latin typeface="Book Antiqua" panose="02040602050305030304" pitchFamily="18" charset="0"/>
            </a:rPr>
            <a:t> Platforms </a:t>
          </a:r>
          <a:r>
            <a:rPr lang="en-US" sz="2800" baseline="0" dirty="0" err="1">
              <a:latin typeface="Book Antiqua" panose="02040602050305030304" pitchFamily="18" charset="0"/>
            </a:rPr>
            <a:t>HackerRank</a:t>
          </a:r>
          <a:r>
            <a:rPr lang="en-US" sz="2800" baseline="0" dirty="0">
              <a:latin typeface="Book Antiqua" panose="02040602050305030304" pitchFamily="18" charset="0"/>
            </a:rPr>
            <a:t>/</a:t>
          </a:r>
          <a:br>
            <a:rPr lang="en-US" sz="2800" baseline="0" dirty="0">
              <a:latin typeface="Book Antiqua" panose="02040602050305030304" pitchFamily="18" charset="0"/>
            </a:rPr>
          </a:br>
          <a:r>
            <a:rPr lang="en-US" sz="2800" baseline="0" dirty="0" err="1">
              <a:latin typeface="Book Antiqua" panose="02040602050305030304" pitchFamily="18" charset="0"/>
            </a:rPr>
            <a:t>HackerEarth</a:t>
          </a:r>
          <a:r>
            <a:rPr lang="en-US" sz="2800" baseline="0" dirty="0">
              <a:latin typeface="Book Antiqua" panose="02040602050305030304" pitchFamily="18" charset="0"/>
            </a:rPr>
            <a:t>/</a:t>
          </a:r>
          <a:br>
            <a:rPr lang="en-US" sz="2800" baseline="0" dirty="0">
              <a:latin typeface="Book Antiqua" panose="02040602050305030304" pitchFamily="18" charset="0"/>
            </a:rPr>
          </a:br>
          <a:r>
            <a:rPr lang="en-US" sz="2800" baseline="0" dirty="0" err="1">
              <a:latin typeface="Book Antiqua" panose="02040602050305030304" pitchFamily="18" charset="0"/>
            </a:rPr>
            <a:t>CodeChef</a:t>
          </a:r>
          <a:endParaRPr lang="en-US" sz="2800" dirty="0">
            <a:latin typeface="Book Antiqua" panose="02040602050305030304" pitchFamily="18" charset="0"/>
          </a:endParaRPr>
        </a:p>
      </dgm:t>
    </dgm:pt>
    <dgm:pt modelId="{B4D202B3-BB16-476D-839A-AEA19C09A50D}" type="parTrans" cxnId="{26CB4815-18F2-47A6-92A1-48610EF0DD59}">
      <dgm:prSet/>
      <dgm:spPr/>
      <dgm:t>
        <a:bodyPr/>
        <a:lstStyle/>
        <a:p>
          <a:endParaRPr lang="en-US"/>
        </a:p>
      </dgm:t>
    </dgm:pt>
    <dgm:pt modelId="{80FC3B62-7AD7-48CD-9F57-8F3D8C79B1F4}" type="sibTrans" cxnId="{26CB4815-18F2-47A6-92A1-48610EF0DD59}">
      <dgm:prSet/>
      <dgm:spPr/>
      <dgm:t>
        <a:bodyPr/>
        <a:lstStyle/>
        <a:p>
          <a:endParaRPr lang="en-US"/>
        </a:p>
      </dgm:t>
    </dgm:pt>
    <dgm:pt modelId="{CDF89E36-D0AF-4231-9CB2-E627844EE00D}" type="pres">
      <dgm:prSet presAssocID="{D05FE448-80D2-4D89-8BF2-8ADBA563024D}" presName="diagram" presStyleCnt="0">
        <dgm:presLayoutVars>
          <dgm:dir/>
          <dgm:resizeHandles val="exact"/>
        </dgm:presLayoutVars>
      </dgm:prSet>
      <dgm:spPr/>
      <dgm:t>
        <a:bodyPr/>
        <a:lstStyle/>
        <a:p>
          <a:endParaRPr lang="en-US"/>
        </a:p>
      </dgm:t>
    </dgm:pt>
    <dgm:pt modelId="{10205A3D-32FD-4779-BF41-5B90B79B98BD}" type="pres">
      <dgm:prSet presAssocID="{78BAB4E4-CDE9-4FA0-855C-A53AF8492C9B}" presName="node" presStyleLbl="node1" presStyleIdx="0" presStyleCnt="4" custScaleY="114746">
        <dgm:presLayoutVars>
          <dgm:bulletEnabled val="1"/>
        </dgm:presLayoutVars>
      </dgm:prSet>
      <dgm:spPr/>
      <dgm:t>
        <a:bodyPr/>
        <a:lstStyle/>
        <a:p>
          <a:endParaRPr lang="en-US"/>
        </a:p>
      </dgm:t>
    </dgm:pt>
    <dgm:pt modelId="{11745E41-967B-4D5D-982F-FDC5633B2197}" type="pres">
      <dgm:prSet presAssocID="{708B8B3D-B855-4317-8EA4-E83D6018F665}" presName="sibTrans" presStyleCnt="0"/>
      <dgm:spPr/>
    </dgm:pt>
    <dgm:pt modelId="{C3FADA22-3B88-4C58-B6E8-DEE67F0CCA80}" type="pres">
      <dgm:prSet presAssocID="{98DE2F0B-2AEE-4C60-9140-7D807AC3EAC7}" presName="node" presStyleLbl="node1" presStyleIdx="1" presStyleCnt="4" custScaleY="110733">
        <dgm:presLayoutVars>
          <dgm:bulletEnabled val="1"/>
        </dgm:presLayoutVars>
      </dgm:prSet>
      <dgm:spPr/>
      <dgm:t>
        <a:bodyPr/>
        <a:lstStyle/>
        <a:p>
          <a:endParaRPr lang="en-US"/>
        </a:p>
      </dgm:t>
    </dgm:pt>
    <dgm:pt modelId="{3DD7042B-1E51-4C2A-AB0F-4F13D99F0373}" type="pres">
      <dgm:prSet presAssocID="{E10FE817-BD15-4ACB-A327-37E39A96DFD8}" presName="sibTrans" presStyleCnt="0"/>
      <dgm:spPr/>
    </dgm:pt>
    <dgm:pt modelId="{0E1B1CB0-FB57-4F54-8AC1-596818EEE381}" type="pres">
      <dgm:prSet presAssocID="{7F2ED6ED-BC09-4638-AF8D-019665C69C9B}" presName="node" presStyleLbl="node1" presStyleIdx="2" presStyleCnt="4">
        <dgm:presLayoutVars>
          <dgm:bulletEnabled val="1"/>
        </dgm:presLayoutVars>
      </dgm:prSet>
      <dgm:spPr/>
      <dgm:t>
        <a:bodyPr/>
        <a:lstStyle/>
        <a:p>
          <a:endParaRPr lang="en-US"/>
        </a:p>
      </dgm:t>
    </dgm:pt>
    <dgm:pt modelId="{997D6D41-49E1-486D-B1C0-0B14F06968CC}" type="pres">
      <dgm:prSet presAssocID="{C8C758CA-B333-4B7A-826A-023FDE896671}" presName="sibTrans" presStyleCnt="0"/>
      <dgm:spPr/>
    </dgm:pt>
    <dgm:pt modelId="{6608D2A3-6E14-4D1B-A822-33F7602F4AB1}" type="pres">
      <dgm:prSet presAssocID="{6E92EACE-9B01-4C1C-A3EA-66F44DB6430B}" presName="node" presStyleLbl="node1" presStyleIdx="3" presStyleCnt="4">
        <dgm:presLayoutVars>
          <dgm:bulletEnabled val="1"/>
        </dgm:presLayoutVars>
      </dgm:prSet>
      <dgm:spPr/>
      <dgm:t>
        <a:bodyPr/>
        <a:lstStyle/>
        <a:p>
          <a:endParaRPr lang="en-US"/>
        </a:p>
      </dgm:t>
    </dgm:pt>
  </dgm:ptLst>
  <dgm:cxnLst>
    <dgm:cxn modelId="{A663A223-37A1-4E32-BECF-F59072C52B13}" type="presOf" srcId="{7F2ED6ED-BC09-4638-AF8D-019665C69C9B}" destId="{0E1B1CB0-FB57-4F54-8AC1-596818EEE381}" srcOrd="0" destOrd="0" presId="urn:microsoft.com/office/officeart/2005/8/layout/default"/>
    <dgm:cxn modelId="{62FD531E-DCF3-4559-9827-F7813E52C865}" type="presOf" srcId="{6E92EACE-9B01-4C1C-A3EA-66F44DB6430B}" destId="{6608D2A3-6E14-4D1B-A822-33F7602F4AB1}" srcOrd="0" destOrd="0" presId="urn:microsoft.com/office/officeart/2005/8/layout/default"/>
    <dgm:cxn modelId="{5C139D88-562D-4F83-A3C6-DE4C93ABBE69}" srcId="{D05FE448-80D2-4D89-8BF2-8ADBA563024D}" destId="{78BAB4E4-CDE9-4FA0-855C-A53AF8492C9B}" srcOrd="0" destOrd="0" parTransId="{11E1F455-0C5E-45AD-A9D3-CB8310B6762C}" sibTransId="{708B8B3D-B855-4317-8EA4-E83D6018F665}"/>
    <dgm:cxn modelId="{26CB4815-18F2-47A6-92A1-48610EF0DD59}" srcId="{D05FE448-80D2-4D89-8BF2-8ADBA563024D}" destId="{6E92EACE-9B01-4C1C-A3EA-66F44DB6430B}" srcOrd="3" destOrd="0" parTransId="{B4D202B3-BB16-476D-839A-AEA19C09A50D}" sibTransId="{80FC3B62-7AD7-48CD-9F57-8F3D8C79B1F4}"/>
    <dgm:cxn modelId="{B63CD766-C28B-49DE-B146-118778805443}" type="presOf" srcId="{78BAB4E4-CDE9-4FA0-855C-A53AF8492C9B}" destId="{10205A3D-32FD-4779-BF41-5B90B79B98BD}" srcOrd="0" destOrd="0" presId="urn:microsoft.com/office/officeart/2005/8/layout/default"/>
    <dgm:cxn modelId="{D1503779-05F2-4F50-A387-4A68C5C874DB}" type="presOf" srcId="{D05FE448-80D2-4D89-8BF2-8ADBA563024D}" destId="{CDF89E36-D0AF-4231-9CB2-E627844EE00D}" srcOrd="0" destOrd="0" presId="urn:microsoft.com/office/officeart/2005/8/layout/default"/>
    <dgm:cxn modelId="{A40E7195-4038-42B0-B3C4-A2F500D650FB}" srcId="{D05FE448-80D2-4D89-8BF2-8ADBA563024D}" destId="{7F2ED6ED-BC09-4638-AF8D-019665C69C9B}" srcOrd="2" destOrd="0" parTransId="{8778F449-C2F5-4D63-80EF-E2B89F24DB1B}" sibTransId="{C8C758CA-B333-4B7A-826A-023FDE896671}"/>
    <dgm:cxn modelId="{7C1AE611-5C27-464C-B93E-879036E5649E}" srcId="{D05FE448-80D2-4D89-8BF2-8ADBA563024D}" destId="{98DE2F0B-2AEE-4C60-9140-7D807AC3EAC7}" srcOrd="1" destOrd="0" parTransId="{C412C116-4A2F-4865-B05C-F20390E1C29B}" sibTransId="{E10FE817-BD15-4ACB-A327-37E39A96DFD8}"/>
    <dgm:cxn modelId="{BFD7DABA-CDFF-4ABD-B81A-98235970DDF1}" type="presOf" srcId="{98DE2F0B-2AEE-4C60-9140-7D807AC3EAC7}" destId="{C3FADA22-3B88-4C58-B6E8-DEE67F0CCA80}" srcOrd="0" destOrd="0" presId="urn:microsoft.com/office/officeart/2005/8/layout/default"/>
    <dgm:cxn modelId="{A393D131-9A85-4214-8F66-24492DBD5107}" type="presParOf" srcId="{CDF89E36-D0AF-4231-9CB2-E627844EE00D}" destId="{10205A3D-32FD-4779-BF41-5B90B79B98BD}" srcOrd="0" destOrd="0" presId="urn:microsoft.com/office/officeart/2005/8/layout/default"/>
    <dgm:cxn modelId="{F6839701-B5AE-414E-8499-BA8173353481}" type="presParOf" srcId="{CDF89E36-D0AF-4231-9CB2-E627844EE00D}" destId="{11745E41-967B-4D5D-982F-FDC5633B2197}" srcOrd="1" destOrd="0" presId="urn:microsoft.com/office/officeart/2005/8/layout/default"/>
    <dgm:cxn modelId="{64CF5F04-46EE-459C-8ED7-F3A565AC9B27}" type="presParOf" srcId="{CDF89E36-D0AF-4231-9CB2-E627844EE00D}" destId="{C3FADA22-3B88-4C58-B6E8-DEE67F0CCA80}" srcOrd="2" destOrd="0" presId="urn:microsoft.com/office/officeart/2005/8/layout/default"/>
    <dgm:cxn modelId="{7A8B56CC-2A7E-4B6A-B691-6781FF09128D}" type="presParOf" srcId="{CDF89E36-D0AF-4231-9CB2-E627844EE00D}" destId="{3DD7042B-1E51-4C2A-AB0F-4F13D99F0373}" srcOrd="3" destOrd="0" presId="urn:microsoft.com/office/officeart/2005/8/layout/default"/>
    <dgm:cxn modelId="{6ACA7035-A037-4353-A291-0AE492DEEFD9}" type="presParOf" srcId="{CDF89E36-D0AF-4231-9CB2-E627844EE00D}" destId="{0E1B1CB0-FB57-4F54-8AC1-596818EEE381}" srcOrd="4" destOrd="0" presId="urn:microsoft.com/office/officeart/2005/8/layout/default"/>
    <dgm:cxn modelId="{5892BFD8-1AC1-4528-8E3F-D43ADEEA6AF4}" type="presParOf" srcId="{CDF89E36-D0AF-4231-9CB2-E627844EE00D}" destId="{997D6D41-49E1-486D-B1C0-0B14F06968CC}" srcOrd="5" destOrd="0" presId="urn:microsoft.com/office/officeart/2005/8/layout/default"/>
    <dgm:cxn modelId="{F41546D3-3F49-4F65-A1A6-0337E195B5DF}" type="presParOf" srcId="{CDF89E36-D0AF-4231-9CB2-E627844EE00D}" destId="{6608D2A3-6E14-4D1B-A822-33F7602F4AB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FCFEBCD-80CA-4B49-A756-8CCB8AFD29A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84C282E-39D4-441F-9601-673F9B79CCB5}">
      <dgm:prSet phldrT="[Text]"/>
      <dgm:spPr>
        <a:solidFill>
          <a:srgbClr val="7030A0"/>
        </a:solidFill>
      </dgm:spPr>
      <dgm:t>
        <a:bodyPr/>
        <a:lstStyle/>
        <a:p>
          <a:r>
            <a:rPr lang="en-US" dirty="0">
              <a:latin typeface="Book Antiqua" panose="02040602050305030304" pitchFamily="18" charset="0"/>
            </a:rPr>
            <a:t>You</a:t>
          </a:r>
        </a:p>
      </dgm:t>
    </dgm:pt>
    <dgm:pt modelId="{07494B90-5FCD-4A6C-9BCE-0AF6E0B26291}" type="parTrans" cxnId="{95A61D99-EADE-45AA-9E36-4FA00E3436E2}">
      <dgm:prSet/>
      <dgm:spPr/>
      <dgm:t>
        <a:bodyPr/>
        <a:lstStyle/>
        <a:p>
          <a:endParaRPr lang="en-US"/>
        </a:p>
      </dgm:t>
    </dgm:pt>
    <dgm:pt modelId="{D7ADE91B-5185-48E5-8FF8-AEED18B21210}" type="sibTrans" cxnId="{95A61D99-EADE-45AA-9E36-4FA00E3436E2}">
      <dgm:prSet/>
      <dgm:spPr>
        <a:solidFill>
          <a:schemeClr val="accent6">
            <a:lumMod val="75000"/>
          </a:schemeClr>
        </a:solidFill>
      </dgm:spPr>
      <dgm:t>
        <a:bodyPr/>
        <a:lstStyle/>
        <a:p>
          <a:endParaRPr lang="en-US"/>
        </a:p>
      </dgm:t>
    </dgm:pt>
    <dgm:pt modelId="{A994C57B-E5E6-413B-8682-4221FAA6AE19}">
      <dgm:prSet phldrT="[Text]"/>
      <dgm:spPr>
        <a:solidFill>
          <a:srgbClr val="7030A0"/>
        </a:solidFill>
      </dgm:spPr>
      <dgm:t>
        <a:bodyPr/>
        <a:lstStyle/>
        <a:p>
          <a:r>
            <a:rPr lang="en-US" dirty="0">
              <a:latin typeface="Book Antiqua" panose="02040602050305030304" pitchFamily="18" charset="0"/>
            </a:rPr>
            <a:t>All</a:t>
          </a:r>
        </a:p>
      </dgm:t>
    </dgm:pt>
    <dgm:pt modelId="{B863CD54-4495-4421-B556-6E4EE9B6C279}" type="parTrans" cxnId="{9B96AAA9-C372-41B5-9993-0F321CDBC3DE}">
      <dgm:prSet/>
      <dgm:spPr/>
      <dgm:t>
        <a:bodyPr/>
        <a:lstStyle/>
        <a:p>
          <a:endParaRPr lang="en-US"/>
        </a:p>
      </dgm:t>
    </dgm:pt>
    <dgm:pt modelId="{A6B21A91-5CD7-44F2-B9C1-DC0DBB4B11E0}" type="sibTrans" cxnId="{9B96AAA9-C372-41B5-9993-0F321CDBC3DE}">
      <dgm:prSet/>
      <dgm:spPr>
        <a:solidFill>
          <a:schemeClr val="accent6">
            <a:lumMod val="75000"/>
          </a:schemeClr>
        </a:solidFill>
      </dgm:spPr>
      <dgm:t>
        <a:bodyPr/>
        <a:lstStyle/>
        <a:p>
          <a:endParaRPr lang="en-US"/>
        </a:p>
      </dgm:t>
    </dgm:pt>
    <dgm:pt modelId="{CD25A809-25D5-4726-9D6A-567FF4993BF6}">
      <dgm:prSet phldrT="[Text]"/>
      <dgm:spPr>
        <a:solidFill>
          <a:srgbClr val="7030A0"/>
        </a:solidFill>
      </dgm:spPr>
      <dgm:t>
        <a:bodyPr/>
        <a:lstStyle/>
        <a:p>
          <a:r>
            <a:rPr lang="en-US" dirty="0">
              <a:latin typeface="Book Antiqua" panose="02040602050305030304" pitchFamily="18" charset="0"/>
            </a:rPr>
            <a:t>The</a:t>
          </a:r>
        </a:p>
      </dgm:t>
    </dgm:pt>
    <dgm:pt modelId="{B17A1645-19F5-4312-BC28-27131DB52A56}" type="parTrans" cxnId="{66143B0E-C7E1-4BF6-A239-66C9D06136FC}">
      <dgm:prSet/>
      <dgm:spPr/>
      <dgm:t>
        <a:bodyPr/>
        <a:lstStyle/>
        <a:p>
          <a:endParaRPr lang="en-US"/>
        </a:p>
      </dgm:t>
    </dgm:pt>
    <dgm:pt modelId="{50E3FC60-49D7-43F9-91DE-B181317F86F0}" type="sibTrans" cxnId="{66143B0E-C7E1-4BF6-A239-66C9D06136FC}">
      <dgm:prSet/>
      <dgm:spPr>
        <a:solidFill>
          <a:schemeClr val="accent6">
            <a:lumMod val="75000"/>
          </a:schemeClr>
        </a:solidFill>
      </dgm:spPr>
      <dgm:t>
        <a:bodyPr/>
        <a:lstStyle/>
        <a:p>
          <a:endParaRPr lang="en-US"/>
        </a:p>
      </dgm:t>
    </dgm:pt>
    <dgm:pt modelId="{8213721F-AD9C-491A-A78F-658707579256}">
      <dgm:prSet phldrT="[Text]"/>
      <dgm:spPr>
        <a:solidFill>
          <a:srgbClr val="7030A0"/>
        </a:solidFill>
      </dgm:spPr>
      <dgm:t>
        <a:bodyPr/>
        <a:lstStyle/>
        <a:p>
          <a:r>
            <a:rPr lang="en-US" dirty="0">
              <a:latin typeface="Book Antiqua" panose="02040602050305030304" pitchFamily="18" charset="0"/>
            </a:rPr>
            <a:t>Best</a:t>
          </a:r>
        </a:p>
      </dgm:t>
    </dgm:pt>
    <dgm:pt modelId="{E7831CF0-2EF8-44ED-9EA3-DE8A45A4D8AC}" type="parTrans" cxnId="{4D7DFD2C-2444-4F92-8FE6-D159869335AC}">
      <dgm:prSet/>
      <dgm:spPr/>
      <dgm:t>
        <a:bodyPr/>
        <a:lstStyle/>
        <a:p>
          <a:endParaRPr lang="en-US"/>
        </a:p>
      </dgm:t>
    </dgm:pt>
    <dgm:pt modelId="{4BD88351-32C7-4FEE-8509-9DAC39CA3A53}" type="sibTrans" cxnId="{4D7DFD2C-2444-4F92-8FE6-D159869335AC}">
      <dgm:prSet/>
      <dgm:spPr>
        <a:solidFill>
          <a:schemeClr val="accent6">
            <a:lumMod val="75000"/>
          </a:schemeClr>
        </a:solidFill>
      </dgm:spPr>
      <dgm:t>
        <a:bodyPr/>
        <a:lstStyle/>
        <a:p>
          <a:endParaRPr lang="en-US"/>
        </a:p>
      </dgm:t>
    </dgm:pt>
    <dgm:pt modelId="{F4952D7F-6042-4D9E-B1C6-724650E16222}">
      <dgm:prSet phldrT="[Text]"/>
      <dgm:spPr>
        <a:solidFill>
          <a:srgbClr val="7030A0"/>
        </a:solidFill>
      </dgm:spPr>
      <dgm:t>
        <a:bodyPr/>
        <a:lstStyle/>
        <a:p>
          <a:r>
            <a:rPr lang="en-US" dirty="0">
              <a:latin typeface="Book Antiqua" panose="02040602050305030304" pitchFamily="18" charset="0"/>
            </a:rPr>
            <a:t>Wish</a:t>
          </a:r>
        </a:p>
      </dgm:t>
    </dgm:pt>
    <dgm:pt modelId="{A8E980C3-749A-4B6D-BE82-FDD5D244F9B5}" type="parTrans" cxnId="{5F0ED468-6803-4CC0-84EE-7A21B1572089}">
      <dgm:prSet/>
      <dgm:spPr/>
      <dgm:t>
        <a:bodyPr/>
        <a:lstStyle/>
        <a:p>
          <a:endParaRPr lang="en-US"/>
        </a:p>
      </dgm:t>
    </dgm:pt>
    <dgm:pt modelId="{0543AC6A-00A1-410A-987D-0CBEF4BBEC23}" type="sibTrans" cxnId="{5F0ED468-6803-4CC0-84EE-7A21B1572089}">
      <dgm:prSet/>
      <dgm:spPr>
        <a:solidFill>
          <a:schemeClr val="accent6">
            <a:lumMod val="75000"/>
          </a:schemeClr>
        </a:solidFill>
      </dgm:spPr>
      <dgm:t>
        <a:bodyPr/>
        <a:lstStyle/>
        <a:p>
          <a:endParaRPr lang="en-US"/>
        </a:p>
      </dgm:t>
    </dgm:pt>
    <dgm:pt modelId="{1A7F7AA6-9691-41EE-A3B0-DB10787E42C4}" type="pres">
      <dgm:prSet presAssocID="{BFCFEBCD-80CA-4B49-A756-8CCB8AFD29A0}" presName="cycle" presStyleCnt="0">
        <dgm:presLayoutVars>
          <dgm:dir/>
          <dgm:resizeHandles val="exact"/>
        </dgm:presLayoutVars>
      </dgm:prSet>
      <dgm:spPr/>
      <dgm:t>
        <a:bodyPr/>
        <a:lstStyle/>
        <a:p>
          <a:endParaRPr lang="en-US"/>
        </a:p>
      </dgm:t>
    </dgm:pt>
    <dgm:pt modelId="{73F2C6C6-AC19-4B37-87F5-32DEA47FD005}" type="pres">
      <dgm:prSet presAssocID="{384C282E-39D4-441F-9601-673F9B79CCB5}" presName="node" presStyleLbl="node1" presStyleIdx="0" presStyleCnt="5">
        <dgm:presLayoutVars>
          <dgm:bulletEnabled val="1"/>
        </dgm:presLayoutVars>
      </dgm:prSet>
      <dgm:spPr/>
      <dgm:t>
        <a:bodyPr/>
        <a:lstStyle/>
        <a:p>
          <a:endParaRPr lang="en-US"/>
        </a:p>
      </dgm:t>
    </dgm:pt>
    <dgm:pt modelId="{5728767B-209A-4EAE-B181-845CA86BAFD5}" type="pres">
      <dgm:prSet presAssocID="{D7ADE91B-5185-48E5-8FF8-AEED18B21210}" presName="sibTrans" presStyleLbl="sibTrans2D1" presStyleIdx="0" presStyleCnt="5"/>
      <dgm:spPr/>
      <dgm:t>
        <a:bodyPr/>
        <a:lstStyle/>
        <a:p>
          <a:endParaRPr lang="en-US"/>
        </a:p>
      </dgm:t>
    </dgm:pt>
    <dgm:pt modelId="{5BDD55BA-3DB5-47B4-A7EF-058AEE9ACA4B}" type="pres">
      <dgm:prSet presAssocID="{D7ADE91B-5185-48E5-8FF8-AEED18B21210}" presName="connectorText" presStyleLbl="sibTrans2D1" presStyleIdx="0" presStyleCnt="5"/>
      <dgm:spPr/>
      <dgm:t>
        <a:bodyPr/>
        <a:lstStyle/>
        <a:p>
          <a:endParaRPr lang="en-US"/>
        </a:p>
      </dgm:t>
    </dgm:pt>
    <dgm:pt modelId="{7F9DAECA-2BF2-4742-8F0C-6DAFC3AABC8A}" type="pres">
      <dgm:prSet presAssocID="{A994C57B-E5E6-413B-8682-4221FAA6AE19}" presName="node" presStyleLbl="node1" presStyleIdx="1" presStyleCnt="5">
        <dgm:presLayoutVars>
          <dgm:bulletEnabled val="1"/>
        </dgm:presLayoutVars>
      </dgm:prSet>
      <dgm:spPr/>
      <dgm:t>
        <a:bodyPr/>
        <a:lstStyle/>
        <a:p>
          <a:endParaRPr lang="en-US"/>
        </a:p>
      </dgm:t>
    </dgm:pt>
    <dgm:pt modelId="{4558A8CD-87D7-4190-BAD1-DA2EC589A95D}" type="pres">
      <dgm:prSet presAssocID="{A6B21A91-5CD7-44F2-B9C1-DC0DBB4B11E0}" presName="sibTrans" presStyleLbl="sibTrans2D1" presStyleIdx="1" presStyleCnt="5"/>
      <dgm:spPr/>
      <dgm:t>
        <a:bodyPr/>
        <a:lstStyle/>
        <a:p>
          <a:endParaRPr lang="en-US"/>
        </a:p>
      </dgm:t>
    </dgm:pt>
    <dgm:pt modelId="{E8304252-E480-4509-9DD5-CFA64F28A9D9}" type="pres">
      <dgm:prSet presAssocID="{A6B21A91-5CD7-44F2-B9C1-DC0DBB4B11E0}" presName="connectorText" presStyleLbl="sibTrans2D1" presStyleIdx="1" presStyleCnt="5"/>
      <dgm:spPr/>
      <dgm:t>
        <a:bodyPr/>
        <a:lstStyle/>
        <a:p>
          <a:endParaRPr lang="en-US"/>
        </a:p>
      </dgm:t>
    </dgm:pt>
    <dgm:pt modelId="{A6D30DA1-47DC-40C7-A3E7-6B7E23DC39A4}" type="pres">
      <dgm:prSet presAssocID="{CD25A809-25D5-4726-9D6A-567FF4993BF6}" presName="node" presStyleLbl="node1" presStyleIdx="2" presStyleCnt="5">
        <dgm:presLayoutVars>
          <dgm:bulletEnabled val="1"/>
        </dgm:presLayoutVars>
      </dgm:prSet>
      <dgm:spPr/>
      <dgm:t>
        <a:bodyPr/>
        <a:lstStyle/>
        <a:p>
          <a:endParaRPr lang="en-US"/>
        </a:p>
      </dgm:t>
    </dgm:pt>
    <dgm:pt modelId="{96D3082F-FA39-43C4-82F9-D58FBEB8A13D}" type="pres">
      <dgm:prSet presAssocID="{50E3FC60-49D7-43F9-91DE-B181317F86F0}" presName="sibTrans" presStyleLbl="sibTrans2D1" presStyleIdx="2" presStyleCnt="5"/>
      <dgm:spPr/>
      <dgm:t>
        <a:bodyPr/>
        <a:lstStyle/>
        <a:p>
          <a:endParaRPr lang="en-US"/>
        </a:p>
      </dgm:t>
    </dgm:pt>
    <dgm:pt modelId="{FA1975A2-1A86-4F38-805D-2DD86067B701}" type="pres">
      <dgm:prSet presAssocID="{50E3FC60-49D7-43F9-91DE-B181317F86F0}" presName="connectorText" presStyleLbl="sibTrans2D1" presStyleIdx="2" presStyleCnt="5"/>
      <dgm:spPr/>
      <dgm:t>
        <a:bodyPr/>
        <a:lstStyle/>
        <a:p>
          <a:endParaRPr lang="en-US"/>
        </a:p>
      </dgm:t>
    </dgm:pt>
    <dgm:pt modelId="{B8D391FC-DA67-4982-BCAD-58C25B92B0F6}" type="pres">
      <dgm:prSet presAssocID="{8213721F-AD9C-491A-A78F-658707579256}" presName="node" presStyleLbl="node1" presStyleIdx="3" presStyleCnt="5">
        <dgm:presLayoutVars>
          <dgm:bulletEnabled val="1"/>
        </dgm:presLayoutVars>
      </dgm:prSet>
      <dgm:spPr/>
      <dgm:t>
        <a:bodyPr/>
        <a:lstStyle/>
        <a:p>
          <a:endParaRPr lang="en-US"/>
        </a:p>
      </dgm:t>
    </dgm:pt>
    <dgm:pt modelId="{6B334E56-C184-4AEB-B561-65A05AD45850}" type="pres">
      <dgm:prSet presAssocID="{4BD88351-32C7-4FEE-8509-9DAC39CA3A53}" presName="sibTrans" presStyleLbl="sibTrans2D1" presStyleIdx="3" presStyleCnt="5"/>
      <dgm:spPr/>
      <dgm:t>
        <a:bodyPr/>
        <a:lstStyle/>
        <a:p>
          <a:endParaRPr lang="en-US"/>
        </a:p>
      </dgm:t>
    </dgm:pt>
    <dgm:pt modelId="{09581BC9-49E6-477C-AD78-FFD7CBC3891F}" type="pres">
      <dgm:prSet presAssocID="{4BD88351-32C7-4FEE-8509-9DAC39CA3A53}" presName="connectorText" presStyleLbl="sibTrans2D1" presStyleIdx="3" presStyleCnt="5"/>
      <dgm:spPr/>
      <dgm:t>
        <a:bodyPr/>
        <a:lstStyle/>
        <a:p>
          <a:endParaRPr lang="en-US"/>
        </a:p>
      </dgm:t>
    </dgm:pt>
    <dgm:pt modelId="{61F60209-FC6F-4C8F-92C4-DC7BB7E6E6F7}" type="pres">
      <dgm:prSet presAssocID="{F4952D7F-6042-4D9E-B1C6-724650E16222}" presName="node" presStyleLbl="node1" presStyleIdx="4" presStyleCnt="5">
        <dgm:presLayoutVars>
          <dgm:bulletEnabled val="1"/>
        </dgm:presLayoutVars>
      </dgm:prSet>
      <dgm:spPr/>
      <dgm:t>
        <a:bodyPr/>
        <a:lstStyle/>
        <a:p>
          <a:endParaRPr lang="en-US"/>
        </a:p>
      </dgm:t>
    </dgm:pt>
    <dgm:pt modelId="{AFDB205C-7CAF-43EC-A15C-861CBAFE2D96}" type="pres">
      <dgm:prSet presAssocID="{0543AC6A-00A1-410A-987D-0CBEF4BBEC23}" presName="sibTrans" presStyleLbl="sibTrans2D1" presStyleIdx="4" presStyleCnt="5"/>
      <dgm:spPr/>
      <dgm:t>
        <a:bodyPr/>
        <a:lstStyle/>
        <a:p>
          <a:endParaRPr lang="en-US"/>
        </a:p>
      </dgm:t>
    </dgm:pt>
    <dgm:pt modelId="{5C560515-B337-4A8E-9774-4F1695AC96CF}" type="pres">
      <dgm:prSet presAssocID="{0543AC6A-00A1-410A-987D-0CBEF4BBEC23}" presName="connectorText" presStyleLbl="sibTrans2D1" presStyleIdx="4" presStyleCnt="5"/>
      <dgm:spPr/>
      <dgm:t>
        <a:bodyPr/>
        <a:lstStyle/>
        <a:p>
          <a:endParaRPr lang="en-US"/>
        </a:p>
      </dgm:t>
    </dgm:pt>
  </dgm:ptLst>
  <dgm:cxnLst>
    <dgm:cxn modelId="{D492BE0D-C954-4978-9E89-2192018EB375}" type="presOf" srcId="{50E3FC60-49D7-43F9-91DE-B181317F86F0}" destId="{96D3082F-FA39-43C4-82F9-D58FBEB8A13D}" srcOrd="0" destOrd="0" presId="urn:microsoft.com/office/officeart/2005/8/layout/cycle2"/>
    <dgm:cxn modelId="{95A61D99-EADE-45AA-9E36-4FA00E3436E2}" srcId="{BFCFEBCD-80CA-4B49-A756-8CCB8AFD29A0}" destId="{384C282E-39D4-441F-9601-673F9B79CCB5}" srcOrd="0" destOrd="0" parTransId="{07494B90-5FCD-4A6C-9BCE-0AF6E0B26291}" sibTransId="{D7ADE91B-5185-48E5-8FF8-AEED18B21210}"/>
    <dgm:cxn modelId="{9FDC377F-A963-4676-8406-7A80EB31B2EB}" type="presOf" srcId="{BFCFEBCD-80CA-4B49-A756-8CCB8AFD29A0}" destId="{1A7F7AA6-9691-41EE-A3B0-DB10787E42C4}" srcOrd="0" destOrd="0" presId="urn:microsoft.com/office/officeart/2005/8/layout/cycle2"/>
    <dgm:cxn modelId="{14EAC292-E3A7-4C04-9D33-0CABE479EB20}" type="presOf" srcId="{A6B21A91-5CD7-44F2-B9C1-DC0DBB4B11E0}" destId="{4558A8CD-87D7-4190-BAD1-DA2EC589A95D}" srcOrd="0" destOrd="0" presId="urn:microsoft.com/office/officeart/2005/8/layout/cycle2"/>
    <dgm:cxn modelId="{2371B5CA-7884-4A84-A005-2C523352A1DF}" type="presOf" srcId="{50E3FC60-49D7-43F9-91DE-B181317F86F0}" destId="{FA1975A2-1A86-4F38-805D-2DD86067B701}" srcOrd="1" destOrd="0" presId="urn:microsoft.com/office/officeart/2005/8/layout/cycle2"/>
    <dgm:cxn modelId="{8F2D7831-E0E1-42D1-9B0F-F2240D54A5A7}" type="presOf" srcId="{D7ADE91B-5185-48E5-8FF8-AEED18B21210}" destId="{5728767B-209A-4EAE-B181-845CA86BAFD5}" srcOrd="0" destOrd="0" presId="urn:microsoft.com/office/officeart/2005/8/layout/cycle2"/>
    <dgm:cxn modelId="{F81DDE00-DA47-409A-BCA3-4766E12F5852}" type="presOf" srcId="{0543AC6A-00A1-410A-987D-0CBEF4BBEC23}" destId="{5C560515-B337-4A8E-9774-4F1695AC96CF}" srcOrd="1" destOrd="0" presId="urn:microsoft.com/office/officeart/2005/8/layout/cycle2"/>
    <dgm:cxn modelId="{495DB9CD-B17B-4DD9-A9E7-91C46E3F3CC4}" type="presOf" srcId="{4BD88351-32C7-4FEE-8509-9DAC39CA3A53}" destId="{6B334E56-C184-4AEB-B561-65A05AD45850}" srcOrd="0" destOrd="0" presId="urn:microsoft.com/office/officeart/2005/8/layout/cycle2"/>
    <dgm:cxn modelId="{26F22660-C075-4C1A-8D3A-A04421DDA794}" type="presOf" srcId="{D7ADE91B-5185-48E5-8FF8-AEED18B21210}" destId="{5BDD55BA-3DB5-47B4-A7EF-058AEE9ACA4B}" srcOrd="1" destOrd="0" presId="urn:microsoft.com/office/officeart/2005/8/layout/cycle2"/>
    <dgm:cxn modelId="{9B96AAA9-C372-41B5-9993-0F321CDBC3DE}" srcId="{BFCFEBCD-80CA-4B49-A756-8CCB8AFD29A0}" destId="{A994C57B-E5E6-413B-8682-4221FAA6AE19}" srcOrd="1" destOrd="0" parTransId="{B863CD54-4495-4421-B556-6E4EE9B6C279}" sibTransId="{A6B21A91-5CD7-44F2-B9C1-DC0DBB4B11E0}"/>
    <dgm:cxn modelId="{D4D0AC67-3EED-43C7-8E8D-62112C66B0E9}" type="presOf" srcId="{8213721F-AD9C-491A-A78F-658707579256}" destId="{B8D391FC-DA67-4982-BCAD-58C25B92B0F6}" srcOrd="0" destOrd="0" presId="urn:microsoft.com/office/officeart/2005/8/layout/cycle2"/>
    <dgm:cxn modelId="{5F0ED468-6803-4CC0-84EE-7A21B1572089}" srcId="{BFCFEBCD-80CA-4B49-A756-8CCB8AFD29A0}" destId="{F4952D7F-6042-4D9E-B1C6-724650E16222}" srcOrd="4" destOrd="0" parTransId="{A8E980C3-749A-4B6D-BE82-FDD5D244F9B5}" sibTransId="{0543AC6A-00A1-410A-987D-0CBEF4BBEC23}"/>
    <dgm:cxn modelId="{813CF7AF-3BD7-49EB-BC13-2AA63A3CC533}" type="presOf" srcId="{384C282E-39D4-441F-9601-673F9B79CCB5}" destId="{73F2C6C6-AC19-4B37-87F5-32DEA47FD005}" srcOrd="0" destOrd="0" presId="urn:microsoft.com/office/officeart/2005/8/layout/cycle2"/>
    <dgm:cxn modelId="{45BBFE73-43AC-4005-8C08-B677F14C67BA}" type="presOf" srcId="{A6B21A91-5CD7-44F2-B9C1-DC0DBB4B11E0}" destId="{E8304252-E480-4509-9DD5-CFA64F28A9D9}" srcOrd="1" destOrd="0" presId="urn:microsoft.com/office/officeart/2005/8/layout/cycle2"/>
    <dgm:cxn modelId="{23C6E4E5-E637-4873-AB25-E6C43C44E44F}" type="presOf" srcId="{A994C57B-E5E6-413B-8682-4221FAA6AE19}" destId="{7F9DAECA-2BF2-4742-8F0C-6DAFC3AABC8A}" srcOrd="0" destOrd="0" presId="urn:microsoft.com/office/officeart/2005/8/layout/cycle2"/>
    <dgm:cxn modelId="{4D7DFD2C-2444-4F92-8FE6-D159869335AC}" srcId="{BFCFEBCD-80CA-4B49-A756-8CCB8AFD29A0}" destId="{8213721F-AD9C-491A-A78F-658707579256}" srcOrd="3" destOrd="0" parTransId="{E7831CF0-2EF8-44ED-9EA3-DE8A45A4D8AC}" sibTransId="{4BD88351-32C7-4FEE-8509-9DAC39CA3A53}"/>
    <dgm:cxn modelId="{40A91A41-2FDF-4A7A-A797-6B0918FC80BC}" type="presOf" srcId="{0543AC6A-00A1-410A-987D-0CBEF4BBEC23}" destId="{AFDB205C-7CAF-43EC-A15C-861CBAFE2D96}" srcOrd="0" destOrd="0" presId="urn:microsoft.com/office/officeart/2005/8/layout/cycle2"/>
    <dgm:cxn modelId="{5CEF47D6-A51E-4A07-AA40-8D32F26197C9}" type="presOf" srcId="{F4952D7F-6042-4D9E-B1C6-724650E16222}" destId="{61F60209-FC6F-4C8F-92C4-DC7BB7E6E6F7}" srcOrd="0" destOrd="0" presId="urn:microsoft.com/office/officeart/2005/8/layout/cycle2"/>
    <dgm:cxn modelId="{66143B0E-C7E1-4BF6-A239-66C9D06136FC}" srcId="{BFCFEBCD-80CA-4B49-A756-8CCB8AFD29A0}" destId="{CD25A809-25D5-4726-9D6A-567FF4993BF6}" srcOrd="2" destOrd="0" parTransId="{B17A1645-19F5-4312-BC28-27131DB52A56}" sibTransId="{50E3FC60-49D7-43F9-91DE-B181317F86F0}"/>
    <dgm:cxn modelId="{B5C03E88-F70A-4948-8BE7-DE9CC36780C1}" type="presOf" srcId="{CD25A809-25D5-4726-9D6A-567FF4993BF6}" destId="{A6D30DA1-47DC-40C7-A3E7-6B7E23DC39A4}" srcOrd="0" destOrd="0" presId="urn:microsoft.com/office/officeart/2005/8/layout/cycle2"/>
    <dgm:cxn modelId="{AAB444C5-6E81-4BD7-B759-5D0DF7DF8BF2}" type="presOf" srcId="{4BD88351-32C7-4FEE-8509-9DAC39CA3A53}" destId="{09581BC9-49E6-477C-AD78-FFD7CBC3891F}" srcOrd="1" destOrd="0" presId="urn:microsoft.com/office/officeart/2005/8/layout/cycle2"/>
    <dgm:cxn modelId="{63A633CD-E4CD-436B-B42E-B44E3F9D0ECE}" type="presParOf" srcId="{1A7F7AA6-9691-41EE-A3B0-DB10787E42C4}" destId="{73F2C6C6-AC19-4B37-87F5-32DEA47FD005}" srcOrd="0" destOrd="0" presId="urn:microsoft.com/office/officeart/2005/8/layout/cycle2"/>
    <dgm:cxn modelId="{C504E955-5A80-43D1-AA27-9D6CA8FA2D37}" type="presParOf" srcId="{1A7F7AA6-9691-41EE-A3B0-DB10787E42C4}" destId="{5728767B-209A-4EAE-B181-845CA86BAFD5}" srcOrd="1" destOrd="0" presId="urn:microsoft.com/office/officeart/2005/8/layout/cycle2"/>
    <dgm:cxn modelId="{CF8D84F9-BDA1-4594-A4C2-CA48948EA422}" type="presParOf" srcId="{5728767B-209A-4EAE-B181-845CA86BAFD5}" destId="{5BDD55BA-3DB5-47B4-A7EF-058AEE9ACA4B}" srcOrd="0" destOrd="0" presId="urn:microsoft.com/office/officeart/2005/8/layout/cycle2"/>
    <dgm:cxn modelId="{9A38F686-7CEE-4B48-943E-5F1DEECF6E6E}" type="presParOf" srcId="{1A7F7AA6-9691-41EE-A3B0-DB10787E42C4}" destId="{7F9DAECA-2BF2-4742-8F0C-6DAFC3AABC8A}" srcOrd="2" destOrd="0" presId="urn:microsoft.com/office/officeart/2005/8/layout/cycle2"/>
    <dgm:cxn modelId="{BA2276FB-E155-4D0C-8D72-2348488D226E}" type="presParOf" srcId="{1A7F7AA6-9691-41EE-A3B0-DB10787E42C4}" destId="{4558A8CD-87D7-4190-BAD1-DA2EC589A95D}" srcOrd="3" destOrd="0" presId="urn:microsoft.com/office/officeart/2005/8/layout/cycle2"/>
    <dgm:cxn modelId="{00137531-268A-48C9-8980-7436E94190C3}" type="presParOf" srcId="{4558A8CD-87D7-4190-BAD1-DA2EC589A95D}" destId="{E8304252-E480-4509-9DD5-CFA64F28A9D9}" srcOrd="0" destOrd="0" presId="urn:microsoft.com/office/officeart/2005/8/layout/cycle2"/>
    <dgm:cxn modelId="{FD402569-533D-4FD7-BC80-07E0204BD77C}" type="presParOf" srcId="{1A7F7AA6-9691-41EE-A3B0-DB10787E42C4}" destId="{A6D30DA1-47DC-40C7-A3E7-6B7E23DC39A4}" srcOrd="4" destOrd="0" presId="urn:microsoft.com/office/officeart/2005/8/layout/cycle2"/>
    <dgm:cxn modelId="{684AAB63-F3D0-4B88-8E76-E8B1D63E54B1}" type="presParOf" srcId="{1A7F7AA6-9691-41EE-A3B0-DB10787E42C4}" destId="{96D3082F-FA39-43C4-82F9-D58FBEB8A13D}" srcOrd="5" destOrd="0" presId="urn:microsoft.com/office/officeart/2005/8/layout/cycle2"/>
    <dgm:cxn modelId="{71057DF8-7A3A-44D2-B911-0918AC4A9B27}" type="presParOf" srcId="{96D3082F-FA39-43C4-82F9-D58FBEB8A13D}" destId="{FA1975A2-1A86-4F38-805D-2DD86067B701}" srcOrd="0" destOrd="0" presId="urn:microsoft.com/office/officeart/2005/8/layout/cycle2"/>
    <dgm:cxn modelId="{6E248821-0DDF-47EB-A40A-37495A0D4178}" type="presParOf" srcId="{1A7F7AA6-9691-41EE-A3B0-DB10787E42C4}" destId="{B8D391FC-DA67-4982-BCAD-58C25B92B0F6}" srcOrd="6" destOrd="0" presId="urn:microsoft.com/office/officeart/2005/8/layout/cycle2"/>
    <dgm:cxn modelId="{7F9ED0A3-2750-4D17-B1F0-C1FA3ED54220}" type="presParOf" srcId="{1A7F7AA6-9691-41EE-A3B0-DB10787E42C4}" destId="{6B334E56-C184-4AEB-B561-65A05AD45850}" srcOrd="7" destOrd="0" presId="urn:microsoft.com/office/officeart/2005/8/layout/cycle2"/>
    <dgm:cxn modelId="{34083144-800B-449F-A5BC-CC5981FC75C3}" type="presParOf" srcId="{6B334E56-C184-4AEB-B561-65A05AD45850}" destId="{09581BC9-49E6-477C-AD78-FFD7CBC3891F}" srcOrd="0" destOrd="0" presId="urn:microsoft.com/office/officeart/2005/8/layout/cycle2"/>
    <dgm:cxn modelId="{E020F16A-8207-4EE5-9465-1DEC2FE5706E}" type="presParOf" srcId="{1A7F7AA6-9691-41EE-A3B0-DB10787E42C4}" destId="{61F60209-FC6F-4C8F-92C4-DC7BB7E6E6F7}" srcOrd="8" destOrd="0" presId="urn:microsoft.com/office/officeart/2005/8/layout/cycle2"/>
    <dgm:cxn modelId="{0AE292D7-33AB-40C9-932A-337F68896F47}" type="presParOf" srcId="{1A7F7AA6-9691-41EE-A3B0-DB10787E42C4}" destId="{AFDB205C-7CAF-43EC-A15C-861CBAFE2D96}" srcOrd="9" destOrd="0" presId="urn:microsoft.com/office/officeart/2005/8/layout/cycle2"/>
    <dgm:cxn modelId="{DE990E5F-DF9E-4AF5-83B9-C1AE0957C88C}" type="presParOf" srcId="{AFDB205C-7CAF-43EC-A15C-861CBAFE2D96}" destId="{5C560515-B337-4A8E-9774-4F1695AC96C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0F0983-7715-4C01-808F-32F59EA11E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4203E4-640F-4ED6-8E0F-B0941E536AD1}">
      <dgm:prSet phldrT="[Text]"/>
      <dgm:spPr>
        <a:solidFill>
          <a:schemeClr val="accent2"/>
        </a:solidFill>
      </dgm:spPr>
      <dgm:t>
        <a:bodyPr/>
        <a:lstStyle/>
        <a:p>
          <a:r>
            <a:rPr lang="en-US" b="1" dirty="0">
              <a:latin typeface="Book Antiqua" panose="02040602050305030304" pitchFamily="18" charset="0"/>
            </a:rPr>
            <a:t>Word</a:t>
          </a:r>
        </a:p>
      </dgm:t>
    </dgm:pt>
    <dgm:pt modelId="{9A086FFF-EB11-4D43-9870-15F372DC7CA7}" type="parTrans" cxnId="{93B417A1-72FC-4957-B256-7E13614A9941}">
      <dgm:prSet/>
      <dgm:spPr/>
      <dgm:t>
        <a:bodyPr/>
        <a:lstStyle/>
        <a:p>
          <a:endParaRPr lang="en-US"/>
        </a:p>
      </dgm:t>
    </dgm:pt>
    <dgm:pt modelId="{6EA818AD-6672-4123-AD6F-5023DED5A6E2}" type="sibTrans" cxnId="{93B417A1-72FC-4957-B256-7E13614A9941}">
      <dgm:prSet/>
      <dgm:spPr/>
      <dgm:t>
        <a:bodyPr/>
        <a:lstStyle/>
        <a:p>
          <a:endParaRPr lang="en-US"/>
        </a:p>
      </dgm:t>
    </dgm:pt>
    <dgm:pt modelId="{6BB1271D-69FC-4E52-A25E-F5A07C303461}">
      <dgm:prSet phldrT="[Text]"/>
      <dgm:spPr>
        <a:solidFill>
          <a:schemeClr val="accent5">
            <a:lumMod val="50000"/>
          </a:schemeClr>
        </a:solidFill>
      </dgm:spPr>
      <dgm:t>
        <a:bodyPr/>
        <a:lstStyle/>
        <a:p>
          <a:r>
            <a:rPr lang="en-US" b="1" dirty="0">
              <a:latin typeface="Book Antiqua" panose="02040602050305030304" pitchFamily="18" charset="0"/>
            </a:rPr>
            <a:t>Visio</a:t>
          </a:r>
        </a:p>
      </dgm:t>
    </dgm:pt>
    <dgm:pt modelId="{D9446F54-F831-4279-A40F-AD1C6921EE34}" type="parTrans" cxnId="{C5D9479A-DCD2-4DCD-97A2-563BCABC4E76}">
      <dgm:prSet/>
      <dgm:spPr/>
      <dgm:t>
        <a:bodyPr/>
        <a:lstStyle/>
        <a:p>
          <a:endParaRPr lang="en-US"/>
        </a:p>
      </dgm:t>
    </dgm:pt>
    <dgm:pt modelId="{CB3A710B-F14C-4F21-A40B-214E06DDD5AB}" type="sibTrans" cxnId="{C5D9479A-DCD2-4DCD-97A2-563BCABC4E76}">
      <dgm:prSet/>
      <dgm:spPr/>
      <dgm:t>
        <a:bodyPr/>
        <a:lstStyle/>
        <a:p>
          <a:endParaRPr lang="en-US"/>
        </a:p>
      </dgm:t>
    </dgm:pt>
    <dgm:pt modelId="{2ADD0D67-A028-4FF1-B4A0-8340F90CC306}">
      <dgm:prSet phldrT="[Text]"/>
      <dgm:spPr>
        <a:solidFill>
          <a:srgbClr val="00B0F0"/>
        </a:solidFill>
      </dgm:spPr>
      <dgm:t>
        <a:bodyPr/>
        <a:lstStyle/>
        <a:p>
          <a:r>
            <a:rPr lang="en-US" b="1" dirty="0">
              <a:latin typeface="Book Antiqua" panose="02040602050305030304" pitchFamily="18" charset="0"/>
            </a:rPr>
            <a:t>Excel</a:t>
          </a:r>
        </a:p>
      </dgm:t>
    </dgm:pt>
    <dgm:pt modelId="{CF83490A-9B04-4330-BB61-2C6509D0C417}" type="parTrans" cxnId="{5693E722-84C0-4DDB-9BDC-5A2151C3426E}">
      <dgm:prSet/>
      <dgm:spPr/>
      <dgm:t>
        <a:bodyPr/>
        <a:lstStyle/>
        <a:p>
          <a:endParaRPr lang="en-US"/>
        </a:p>
      </dgm:t>
    </dgm:pt>
    <dgm:pt modelId="{0DC32DC7-CFB7-40E3-BDBE-486662D3E907}" type="sibTrans" cxnId="{5693E722-84C0-4DDB-9BDC-5A2151C3426E}">
      <dgm:prSet/>
      <dgm:spPr/>
      <dgm:t>
        <a:bodyPr/>
        <a:lstStyle/>
        <a:p>
          <a:endParaRPr lang="en-US"/>
        </a:p>
      </dgm:t>
    </dgm:pt>
    <dgm:pt modelId="{D7C0FF31-F4EA-4AC1-BF95-57431B93F277}">
      <dgm:prSet phldrT="[Text]"/>
      <dgm:spPr>
        <a:solidFill>
          <a:schemeClr val="accent3">
            <a:lumMod val="50000"/>
          </a:schemeClr>
        </a:solidFill>
      </dgm:spPr>
      <dgm:t>
        <a:bodyPr/>
        <a:lstStyle/>
        <a:p>
          <a:r>
            <a:rPr lang="en-US" b="1" dirty="0">
              <a:latin typeface="Book Antiqua" panose="02040602050305030304" pitchFamily="18" charset="0"/>
            </a:rPr>
            <a:t>Project</a:t>
          </a:r>
        </a:p>
      </dgm:t>
    </dgm:pt>
    <dgm:pt modelId="{5D29E4F8-3300-4CEA-A234-CDD558B6C52A}" type="parTrans" cxnId="{D061BC37-55E7-4AC8-901E-BAA6494CAD47}">
      <dgm:prSet/>
      <dgm:spPr/>
      <dgm:t>
        <a:bodyPr/>
        <a:lstStyle/>
        <a:p>
          <a:endParaRPr lang="en-US"/>
        </a:p>
      </dgm:t>
    </dgm:pt>
    <dgm:pt modelId="{D3BCAE5D-06EF-45DE-B3FB-AAD30DCE72B7}" type="sibTrans" cxnId="{D061BC37-55E7-4AC8-901E-BAA6494CAD47}">
      <dgm:prSet/>
      <dgm:spPr/>
      <dgm:t>
        <a:bodyPr/>
        <a:lstStyle/>
        <a:p>
          <a:endParaRPr lang="en-US"/>
        </a:p>
      </dgm:t>
    </dgm:pt>
    <dgm:pt modelId="{5144BD7A-B1DF-400C-B249-CC1635CEC5DF}">
      <dgm:prSet phldrT="[Text]"/>
      <dgm:spPr>
        <a:solidFill>
          <a:srgbClr val="7030A0"/>
        </a:solidFill>
      </dgm:spPr>
      <dgm:t>
        <a:bodyPr/>
        <a:lstStyle/>
        <a:p>
          <a:r>
            <a:rPr lang="en-US" b="1" dirty="0">
              <a:latin typeface="Book Antiqua" panose="02040602050305030304" pitchFamily="18" charset="0"/>
            </a:rPr>
            <a:t>PowerPoint</a:t>
          </a:r>
        </a:p>
      </dgm:t>
    </dgm:pt>
    <dgm:pt modelId="{441CFD56-81BF-4CE9-8779-5414642904DD}" type="parTrans" cxnId="{5FA53623-AB16-4ECC-9017-30107A248F89}">
      <dgm:prSet/>
      <dgm:spPr/>
      <dgm:t>
        <a:bodyPr/>
        <a:lstStyle/>
        <a:p>
          <a:endParaRPr lang="en-US"/>
        </a:p>
      </dgm:t>
    </dgm:pt>
    <dgm:pt modelId="{2120DC57-0247-4557-8130-E32B88578D95}" type="sibTrans" cxnId="{5FA53623-AB16-4ECC-9017-30107A248F89}">
      <dgm:prSet/>
      <dgm:spPr/>
      <dgm:t>
        <a:bodyPr/>
        <a:lstStyle/>
        <a:p>
          <a:endParaRPr lang="en-US"/>
        </a:p>
      </dgm:t>
    </dgm:pt>
    <dgm:pt modelId="{54B2CD33-9BC8-425E-BA19-07E86F5CEBF2}">
      <dgm:prSet phldrT="[Text]"/>
      <dgm:spPr>
        <a:solidFill>
          <a:schemeClr val="accent6">
            <a:lumMod val="75000"/>
          </a:schemeClr>
        </a:solidFill>
      </dgm:spPr>
      <dgm:t>
        <a:bodyPr/>
        <a:lstStyle/>
        <a:p>
          <a:r>
            <a:rPr lang="en-US" b="1" dirty="0">
              <a:latin typeface="Book Antiqua" panose="02040602050305030304" pitchFamily="18" charset="0"/>
            </a:rPr>
            <a:t>Outlook</a:t>
          </a:r>
        </a:p>
      </dgm:t>
    </dgm:pt>
    <dgm:pt modelId="{70CFB791-A877-47C9-8587-34F167E4AAC2}" type="parTrans" cxnId="{F31386B1-FD2B-4EF5-A561-B51415106251}">
      <dgm:prSet/>
      <dgm:spPr/>
      <dgm:t>
        <a:bodyPr/>
        <a:lstStyle/>
        <a:p>
          <a:endParaRPr lang="en-US"/>
        </a:p>
      </dgm:t>
    </dgm:pt>
    <dgm:pt modelId="{A149AFEE-56D0-40E8-BF60-9571D66FB753}" type="sibTrans" cxnId="{F31386B1-FD2B-4EF5-A561-B51415106251}">
      <dgm:prSet/>
      <dgm:spPr/>
      <dgm:t>
        <a:bodyPr/>
        <a:lstStyle/>
        <a:p>
          <a:endParaRPr lang="en-US"/>
        </a:p>
      </dgm:t>
    </dgm:pt>
    <dgm:pt modelId="{431FF7EA-D3BB-4892-A526-2A49C43BEFC4}" type="pres">
      <dgm:prSet presAssocID="{B60F0983-7715-4C01-808F-32F59EA11E3D}" presName="diagram" presStyleCnt="0">
        <dgm:presLayoutVars>
          <dgm:dir/>
          <dgm:resizeHandles val="exact"/>
        </dgm:presLayoutVars>
      </dgm:prSet>
      <dgm:spPr/>
      <dgm:t>
        <a:bodyPr/>
        <a:lstStyle/>
        <a:p>
          <a:endParaRPr lang="en-US"/>
        </a:p>
      </dgm:t>
    </dgm:pt>
    <dgm:pt modelId="{097DD47F-A3B3-4FDF-AD6E-AFFFDD402828}" type="pres">
      <dgm:prSet presAssocID="{374203E4-640F-4ED6-8E0F-B0941E536AD1}" presName="node" presStyleLbl="node1" presStyleIdx="0" presStyleCnt="6">
        <dgm:presLayoutVars>
          <dgm:bulletEnabled val="1"/>
        </dgm:presLayoutVars>
      </dgm:prSet>
      <dgm:spPr/>
      <dgm:t>
        <a:bodyPr/>
        <a:lstStyle/>
        <a:p>
          <a:endParaRPr lang="en-US"/>
        </a:p>
      </dgm:t>
    </dgm:pt>
    <dgm:pt modelId="{42BA06A2-2E03-401B-8546-B98F638A12FA}" type="pres">
      <dgm:prSet presAssocID="{6EA818AD-6672-4123-AD6F-5023DED5A6E2}" presName="sibTrans" presStyleCnt="0"/>
      <dgm:spPr/>
    </dgm:pt>
    <dgm:pt modelId="{1E561D9D-11C0-4DC8-8847-6DA812CCF15A}" type="pres">
      <dgm:prSet presAssocID="{6BB1271D-69FC-4E52-A25E-F5A07C303461}" presName="node" presStyleLbl="node1" presStyleIdx="1" presStyleCnt="6">
        <dgm:presLayoutVars>
          <dgm:bulletEnabled val="1"/>
        </dgm:presLayoutVars>
      </dgm:prSet>
      <dgm:spPr/>
      <dgm:t>
        <a:bodyPr/>
        <a:lstStyle/>
        <a:p>
          <a:endParaRPr lang="en-US"/>
        </a:p>
      </dgm:t>
    </dgm:pt>
    <dgm:pt modelId="{B66468BB-0830-4D7C-B8C6-3353779F554E}" type="pres">
      <dgm:prSet presAssocID="{CB3A710B-F14C-4F21-A40B-214E06DDD5AB}" presName="sibTrans" presStyleCnt="0"/>
      <dgm:spPr/>
    </dgm:pt>
    <dgm:pt modelId="{B5888D17-148D-4943-8340-BAF3A22477A9}" type="pres">
      <dgm:prSet presAssocID="{2ADD0D67-A028-4FF1-B4A0-8340F90CC306}" presName="node" presStyleLbl="node1" presStyleIdx="2" presStyleCnt="6">
        <dgm:presLayoutVars>
          <dgm:bulletEnabled val="1"/>
        </dgm:presLayoutVars>
      </dgm:prSet>
      <dgm:spPr/>
      <dgm:t>
        <a:bodyPr/>
        <a:lstStyle/>
        <a:p>
          <a:endParaRPr lang="en-US"/>
        </a:p>
      </dgm:t>
    </dgm:pt>
    <dgm:pt modelId="{1E37769E-BCF1-4616-BD7B-E38CFE385542}" type="pres">
      <dgm:prSet presAssocID="{0DC32DC7-CFB7-40E3-BDBE-486662D3E907}" presName="sibTrans" presStyleCnt="0"/>
      <dgm:spPr/>
    </dgm:pt>
    <dgm:pt modelId="{001FEEA3-A474-4368-9AF4-3321D7F72A80}" type="pres">
      <dgm:prSet presAssocID="{D7C0FF31-F4EA-4AC1-BF95-57431B93F277}" presName="node" presStyleLbl="node1" presStyleIdx="3" presStyleCnt="6">
        <dgm:presLayoutVars>
          <dgm:bulletEnabled val="1"/>
        </dgm:presLayoutVars>
      </dgm:prSet>
      <dgm:spPr/>
      <dgm:t>
        <a:bodyPr/>
        <a:lstStyle/>
        <a:p>
          <a:endParaRPr lang="en-US"/>
        </a:p>
      </dgm:t>
    </dgm:pt>
    <dgm:pt modelId="{9310BBCC-C84F-444B-8B41-468B0FD210CD}" type="pres">
      <dgm:prSet presAssocID="{D3BCAE5D-06EF-45DE-B3FB-AAD30DCE72B7}" presName="sibTrans" presStyleCnt="0"/>
      <dgm:spPr/>
    </dgm:pt>
    <dgm:pt modelId="{0197666A-7E3D-4098-871C-CF730ABF3AA5}" type="pres">
      <dgm:prSet presAssocID="{5144BD7A-B1DF-400C-B249-CC1635CEC5DF}" presName="node" presStyleLbl="node1" presStyleIdx="4" presStyleCnt="6">
        <dgm:presLayoutVars>
          <dgm:bulletEnabled val="1"/>
        </dgm:presLayoutVars>
      </dgm:prSet>
      <dgm:spPr/>
      <dgm:t>
        <a:bodyPr/>
        <a:lstStyle/>
        <a:p>
          <a:endParaRPr lang="en-US"/>
        </a:p>
      </dgm:t>
    </dgm:pt>
    <dgm:pt modelId="{E1346DE5-9CDB-41AC-B4C9-18513744E0D2}" type="pres">
      <dgm:prSet presAssocID="{2120DC57-0247-4557-8130-E32B88578D95}" presName="sibTrans" presStyleCnt="0"/>
      <dgm:spPr/>
    </dgm:pt>
    <dgm:pt modelId="{051A8EFC-6387-4BAF-9F6C-8FE5BE852264}" type="pres">
      <dgm:prSet presAssocID="{54B2CD33-9BC8-425E-BA19-07E86F5CEBF2}" presName="node" presStyleLbl="node1" presStyleIdx="5" presStyleCnt="6">
        <dgm:presLayoutVars>
          <dgm:bulletEnabled val="1"/>
        </dgm:presLayoutVars>
      </dgm:prSet>
      <dgm:spPr/>
      <dgm:t>
        <a:bodyPr/>
        <a:lstStyle/>
        <a:p>
          <a:endParaRPr lang="en-US"/>
        </a:p>
      </dgm:t>
    </dgm:pt>
  </dgm:ptLst>
  <dgm:cxnLst>
    <dgm:cxn modelId="{93B417A1-72FC-4957-B256-7E13614A9941}" srcId="{B60F0983-7715-4C01-808F-32F59EA11E3D}" destId="{374203E4-640F-4ED6-8E0F-B0941E536AD1}" srcOrd="0" destOrd="0" parTransId="{9A086FFF-EB11-4D43-9870-15F372DC7CA7}" sibTransId="{6EA818AD-6672-4123-AD6F-5023DED5A6E2}"/>
    <dgm:cxn modelId="{1E761093-1736-40F4-8AF3-BA39D9659B84}" type="presOf" srcId="{D7C0FF31-F4EA-4AC1-BF95-57431B93F277}" destId="{001FEEA3-A474-4368-9AF4-3321D7F72A80}" srcOrd="0" destOrd="0" presId="urn:microsoft.com/office/officeart/2005/8/layout/default"/>
    <dgm:cxn modelId="{AF3724B5-ACEF-44B4-A063-2D6CA6CDB4C8}" type="presOf" srcId="{B60F0983-7715-4C01-808F-32F59EA11E3D}" destId="{431FF7EA-D3BB-4892-A526-2A49C43BEFC4}" srcOrd="0" destOrd="0" presId="urn:microsoft.com/office/officeart/2005/8/layout/default"/>
    <dgm:cxn modelId="{C98BE1DF-B161-456A-B67A-3B23B934DACB}" type="presOf" srcId="{374203E4-640F-4ED6-8E0F-B0941E536AD1}" destId="{097DD47F-A3B3-4FDF-AD6E-AFFFDD402828}" srcOrd="0" destOrd="0" presId="urn:microsoft.com/office/officeart/2005/8/layout/default"/>
    <dgm:cxn modelId="{F31386B1-FD2B-4EF5-A561-B51415106251}" srcId="{B60F0983-7715-4C01-808F-32F59EA11E3D}" destId="{54B2CD33-9BC8-425E-BA19-07E86F5CEBF2}" srcOrd="5" destOrd="0" parTransId="{70CFB791-A877-47C9-8587-34F167E4AAC2}" sibTransId="{A149AFEE-56D0-40E8-BF60-9571D66FB753}"/>
    <dgm:cxn modelId="{C72F33F6-3327-4CF7-924B-8F59A1CD77E0}" type="presOf" srcId="{2ADD0D67-A028-4FF1-B4A0-8340F90CC306}" destId="{B5888D17-148D-4943-8340-BAF3A22477A9}" srcOrd="0" destOrd="0" presId="urn:microsoft.com/office/officeart/2005/8/layout/default"/>
    <dgm:cxn modelId="{6D21F02E-3327-480E-A2CC-38BF50826CBA}" type="presOf" srcId="{6BB1271D-69FC-4E52-A25E-F5A07C303461}" destId="{1E561D9D-11C0-4DC8-8847-6DA812CCF15A}" srcOrd="0" destOrd="0" presId="urn:microsoft.com/office/officeart/2005/8/layout/default"/>
    <dgm:cxn modelId="{5693E722-84C0-4DDB-9BDC-5A2151C3426E}" srcId="{B60F0983-7715-4C01-808F-32F59EA11E3D}" destId="{2ADD0D67-A028-4FF1-B4A0-8340F90CC306}" srcOrd="2" destOrd="0" parTransId="{CF83490A-9B04-4330-BB61-2C6509D0C417}" sibTransId="{0DC32DC7-CFB7-40E3-BDBE-486662D3E907}"/>
    <dgm:cxn modelId="{7470EBA6-53FF-4D51-AA86-D49863BDF185}" type="presOf" srcId="{5144BD7A-B1DF-400C-B249-CC1635CEC5DF}" destId="{0197666A-7E3D-4098-871C-CF730ABF3AA5}" srcOrd="0" destOrd="0" presId="urn:microsoft.com/office/officeart/2005/8/layout/default"/>
    <dgm:cxn modelId="{C5D9479A-DCD2-4DCD-97A2-563BCABC4E76}" srcId="{B60F0983-7715-4C01-808F-32F59EA11E3D}" destId="{6BB1271D-69FC-4E52-A25E-F5A07C303461}" srcOrd="1" destOrd="0" parTransId="{D9446F54-F831-4279-A40F-AD1C6921EE34}" sibTransId="{CB3A710B-F14C-4F21-A40B-214E06DDD5AB}"/>
    <dgm:cxn modelId="{D061BC37-55E7-4AC8-901E-BAA6494CAD47}" srcId="{B60F0983-7715-4C01-808F-32F59EA11E3D}" destId="{D7C0FF31-F4EA-4AC1-BF95-57431B93F277}" srcOrd="3" destOrd="0" parTransId="{5D29E4F8-3300-4CEA-A234-CDD558B6C52A}" sibTransId="{D3BCAE5D-06EF-45DE-B3FB-AAD30DCE72B7}"/>
    <dgm:cxn modelId="{56DD1108-AED7-4774-A85F-53D2D518549C}" type="presOf" srcId="{54B2CD33-9BC8-425E-BA19-07E86F5CEBF2}" destId="{051A8EFC-6387-4BAF-9F6C-8FE5BE852264}" srcOrd="0" destOrd="0" presId="urn:microsoft.com/office/officeart/2005/8/layout/default"/>
    <dgm:cxn modelId="{5FA53623-AB16-4ECC-9017-30107A248F89}" srcId="{B60F0983-7715-4C01-808F-32F59EA11E3D}" destId="{5144BD7A-B1DF-400C-B249-CC1635CEC5DF}" srcOrd="4" destOrd="0" parTransId="{441CFD56-81BF-4CE9-8779-5414642904DD}" sibTransId="{2120DC57-0247-4557-8130-E32B88578D95}"/>
    <dgm:cxn modelId="{9CC91E4D-F045-4E58-9302-5DC5845CB842}" type="presParOf" srcId="{431FF7EA-D3BB-4892-A526-2A49C43BEFC4}" destId="{097DD47F-A3B3-4FDF-AD6E-AFFFDD402828}" srcOrd="0" destOrd="0" presId="urn:microsoft.com/office/officeart/2005/8/layout/default"/>
    <dgm:cxn modelId="{BF008710-6ADA-4604-A3D4-30C0F56B54EB}" type="presParOf" srcId="{431FF7EA-D3BB-4892-A526-2A49C43BEFC4}" destId="{42BA06A2-2E03-401B-8546-B98F638A12FA}" srcOrd="1" destOrd="0" presId="urn:microsoft.com/office/officeart/2005/8/layout/default"/>
    <dgm:cxn modelId="{29CB3A8F-E029-4447-9C8D-B6F45A753637}" type="presParOf" srcId="{431FF7EA-D3BB-4892-A526-2A49C43BEFC4}" destId="{1E561D9D-11C0-4DC8-8847-6DA812CCF15A}" srcOrd="2" destOrd="0" presId="urn:microsoft.com/office/officeart/2005/8/layout/default"/>
    <dgm:cxn modelId="{EEF5701F-DA8B-4AA3-AB46-DB560E5BDCC2}" type="presParOf" srcId="{431FF7EA-D3BB-4892-A526-2A49C43BEFC4}" destId="{B66468BB-0830-4D7C-B8C6-3353779F554E}" srcOrd="3" destOrd="0" presId="urn:microsoft.com/office/officeart/2005/8/layout/default"/>
    <dgm:cxn modelId="{42198C7D-FEEC-4598-9DCF-815DB7C0621A}" type="presParOf" srcId="{431FF7EA-D3BB-4892-A526-2A49C43BEFC4}" destId="{B5888D17-148D-4943-8340-BAF3A22477A9}" srcOrd="4" destOrd="0" presId="urn:microsoft.com/office/officeart/2005/8/layout/default"/>
    <dgm:cxn modelId="{E77E4487-AC83-49D6-9530-882CA93EA531}" type="presParOf" srcId="{431FF7EA-D3BB-4892-A526-2A49C43BEFC4}" destId="{1E37769E-BCF1-4616-BD7B-E38CFE385542}" srcOrd="5" destOrd="0" presId="urn:microsoft.com/office/officeart/2005/8/layout/default"/>
    <dgm:cxn modelId="{42F64D45-0351-4C2C-9245-F681A2959B95}" type="presParOf" srcId="{431FF7EA-D3BB-4892-A526-2A49C43BEFC4}" destId="{001FEEA3-A474-4368-9AF4-3321D7F72A80}" srcOrd="6" destOrd="0" presId="urn:microsoft.com/office/officeart/2005/8/layout/default"/>
    <dgm:cxn modelId="{9C5D0506-6719-4601-B5B5-6CB35E94EB43}" type="presParOf" srcId="{431FF7EA-D3BB-4892-A526-2A49C43BEFC4}" destId="{9310BBCC-C84F-444B-8B41-468B0FD210CD}" srcOrd="7" destOrd="0" presId="urn:microsoft.com/office/officeart/2005/8/layout/default"/>
    <dgm:cxn modelId="{C041425B-78A0-4D80-8503-A92C1DE9297A}" type="presParOf" srcId="{431FF7EA-D3BB-4892-A526-2A49C43BEFC4}" destId="{0197666A-7E3D-4098-871C-CF730ABF3AA5}" srcOrd="8" destOrd="0" presId="urn:microsoft.com/office/officeart/2005/8/layout/default"/>
    <dgm:cxn modelId="{EBA5C05D-1ED7-4CC1-B32F-089A6ADEC13A}" type="presParOf" srcId="{431FF7EA-D3BB-4892-A526-2A49C43BEFC4}" destId="{E1346DE5-9CDB-41AC-B4C9-18513744E0D2}" srcOrd="9" destOrd="0" presId="urn:microsoft.com/office/officeart/2005/8/layout/default"/>
    <dgm:cxn modelId="{9FE054EB-96F3-40B3-A3CD-D2EE3E5907A5}" type="presParOf" srcId="{431FF7EA-D3BB-4892-A526-2A49C43BEFC4}" destId="{051A8EFC-6387-4BAF-9F6C-8FE5BE85226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0F0983-7715-4C01-808F-32F59EA11E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4203E4-640F-4ED6-8E0F-B0941E536AD1}">
      <dgm:prSet phldrT="[Text]"/>
      <dgm:spPr>
        <a:solidFill>
          <a:schemeClr val="accent2"/>
        </a:solidFill>
      </dgm:spPr>
      <dgm:t>
        <a:bodyPr/>
        <a:lstStyle/>
        <a:p>
          <a:r>
            <a:rPr lang="en-US" b="1" dirty="0">
              <a:latin typeface="Book Antiqua" panose="02040602050305030304" pitchFamily="18" charset="0"/>
            </a:rPr>
            <a:t>Dot</a:t>
          </a:r>
          <a:r>
            <a:rPr lang="en-US" b="1" baseline="0" dirty="0">
              <a:latin typeface="Book Antiqua" panose="02040602050305030304" pitchFamily="18" charset="0"/>
            </a:rPr>
            <a:t> Net</a:t>
          </a:r>
          <a:endParaRPr lang="en-US" b="1" dirty="0">
            <a:latin typeface="Book Antiqua" panose="02040602050305030304" pitchFamily="18" charset="0"/>
          </a:endParaRPr>
        </a:p>
      </dgm:t>
    </dgm:pt>
    <dgm:pt modelId="{9A086FFF-EB11-4D43-9870-15F372DC7CA7}" type="parTrans" cxnId="{93B417A1-72FC-4957-B256-7E13614A9941}">
      <dgm:prSet/>
      <dgm:spPr/>
      <dgm:t>
        <a:bodyPr/>
        <a:lstStyle/>
        <a:p>
          <a:endParaRPr lang="en-US"/>
        </a:p>
      </dgm:t>
    </dgm:pt>
    <dgm:pt modelId="{6EA818AD-6672-4123-AD6F-5023DED5A6E2}" type="sibTrans" cxnId="{93B417A1-72FC-4957-B256-7E13614A9941}">
      <dgm:prSet/>
      <dgm:spPr/>
      <dgm:t>
        <a:bodyPr/>
        <a:lstStyle/>
        <a:p>
          <a:endParaRPr lang="en-US"/>
        </a:p>
      </dgm:t>
    </dgm:pt>
    <dgm:pt modelId="{6BB1271D-69FC-4E52-A25E-F5A07C303461}">
      <dgm:prSet phldrT="[Text]"/>
      <dgm:spPr>
        <a:solidFill>
          <a:schemeClr val="accent5">
            <a:lumMod val="50000"/>
          </a:schemeClr>
        </a:solidFill>
      </dgm:spPr>
      <dgm:t>
        <a:bodyPr/>
        <a:lstStyle/>
        <a:p>
          <a:r>
            <a:rPr lang="en-US" b="1" dirty="0">
              <a:latin typeface="Book Antiqua" panose="02040602050305030304" pitchFamily="18" charset="0"/>
            </a:rPr>
            <a:t>Visual</a:t>
          </a:r>
          <a:r>
            <a:rPr lang="en-US" b="1" baseline="0" dirty="0">
              <a:latin typeface="Book Antiqua" panose="02040602050305030304" pitchFamily="18" charset="0"/>
            </a:rPr>
            <a:t> Studio</a:t>
          </a:r>
          <a:endParaRPr lang="en-US" b="1" dirty="0">
            <a:latin typeface="Book Antiqua" panose="02040602050305030304" pitchFamily="18" charset="0"/>
          </a:endParaRPr>
        </a:p>
      </dgm:t>
    </dgm:pt>
    <dgm:pt modelId="{D9446F54-F831-4279-A40F-AD1C6921EE34}" type="parTrans" cxnId="{C5D9479A-DCD2-4DCD-97A2-563BCABC4E76}">
      <dgm:prSet/>
      <dgm:spPr/>
      <dgm:t>
        <a:bodyPr/>
        <a:lstStyle/>
        <a:p>
          <a:endParaRPr lang="en-US"/>
        </a:p>
      </dgm:t>
    </dgm:pt>
    <dgm:pt modelId="{CB3A710B-F14C-4F21-A40B-214E06DDD5AB}" type="sibTrans" cxnId="{C5D9479A-DCD2-4DCD-97A2-563BCABC4E76}">
      <dgm:prSet/>
      <dgm:spPr/>
      <dgm:t>
        <a:bodyPr/>
        <a:lstStyle/>
        <a:p>
          <a:endParaRPr lang="en-US"/>
        </a:p>
      </dgm:t>
    </dgm:pt>
    <dgm:pt modelId="{2ADD0D67-A028-4FF1-B4A0-8340F90CC306}">
      <dgm:prSet phldrT="[Text]"/>
      <dgm:spPr>
        <a:solidFill>
          <a:srgbClr val="00B0F0"/>
        </a:solidFill>
      </dgm:spPr>
      <dgm:t>
        <a:bodyPr/>
        <a:lstStyle/>
        <a:p>
          <a:r>
            <a:rPr lang="en-US" b="1" dirty="0">
              <a:latin typeface="Book Antiqua" panose="02040602050305030304" pitchFamily="18" charset="0"/>
            </a:rPr>
            <a:t>Power BI</a:t>
          </a:r>
        </a:p>
      </dgm:t>
    </dgm:pt>
    <dgm:pt modelId="{CF83490A-9B04-4330-BB61-2C6509D0C417}" type="parTrans" cxnId="{5693E722-84C0-4DDB-9BDC-5A2151C3426E}">
      <dgm:prSet/>
      <dgm:spPr/>
      <dgm:t>
        <a:bodyPr/>
        <a:lstStyle/>
        <a:p>
          <a:endParaRPr lang="en-US"/>
        </a:p>
      </dgm:t>
    </dgm:pt>
    <dgm:pt modelId="{0DC32DC7-CFB7-40E3-BDBE-486662D3E907}" type="sibTrans" cxnId="{5693E722-84C0-4DDB-9BDC-5A2151C3426E}">
      <dgm:prSet/>
      <dgm:spPr/>
      <dgm:t>
        <a:bodyPr/>
        <a:lstStyle/>
        <a:p>
          <a:endParaRPr lang="en-US"/>
        </a:p>
      </dgm:t>
    </dgm:pt>
    <dgm:pt modelId="{D7C0FF31-F4EA-4AC1-BF95-57431B93F277}">
      <dgm:prSet phldrT="[Text]"/>
      <dgm:spPr>
        <a:solidFill>
          <a:schemeClr val="accent3">
            <a:lumMod val="50000"/>
          </a:schemeClr>
        </a:solidFill>
      </dgm:spPr>
      <dgm:t>
        <a:bodyPr/>
        <a:lstStyle/>
        <a:p>
          <a:r>
            <a:rPr lang="en-US" b="1" dirty="0">
              <a:latin typeface="Book Antiqua" panose="02040602050305030304" pitchFamily="18" charset="0"/>
            </a:rPr>
            <a:t>SQL</a:t>
          </a:r>
          <a:r>
            <a:rPr lang="en-US" b="1" baseline="0" dirty="0">
              <a:latin typeface="Book Antiqua" panose="02040602050305030304" pitchFamily="18" charset="0"/>
            </a:rPr>
            <a:t> Server</a:t>
          </a:r>
          <a:endParaRPr lang="en-US" b="1" dirty="0">
            <a:latin typeface="Book Antiqua" panose="02040602050305030304" pitchFamily="18" charset="0"/>
          </a:endParaRPr>
        </a:p>
      </dgm:t>
    </dgm:pt>
    <dgm:pt modelId="{5D29E4F8-3300-4CEA-A234-CDD558B6C52A}" type="parTrans" cxnId="{D061BC37-55E7-4AC8-901E-BAA6494CAD47}">
      <dgm:prSet/>
      <dgm:spPr/>
      <dgm:t>
        <a:bodyPr/>
        <a:lstStyle/>
        <a:p>
          <a:endParaRPr lang="en-US"/>
        </a:p>
      </dgm:t>
    </dgm:pt>
    <dgm:pt modelId="{D3BCAE5D-06EF-45DE-B3FB-AAD30DCE72B7}" type="sibTrans" cxnId="{D061BC37-55E7-4AC8-901E-BAA6494CAD47}">
      <dgm:prSet/>
      <dgm:spPr/>
      <dgm:t>
        <a:bodyPr/>
        <a:lstStyle/>
        <a:p>
          <a:endParaRPr lang="en-US"/>
        </a:p>
      </dgm:t>
    </dgm:pt>
    <dgm:pt modelId="{431FF7EA-D3BB-4892-A526-2A49C43BEFC4}" type="pres">
      <dgm:prSet presAssocID="{B60F0983-7715-4C01-808F-32F59EA11E3D}" presName="diagram" presStyleCnt="0">
        <dgm:presLayoutVars>
          <dgm:dir/>
          <dgm:resizeHandles val="exact"/>
        </dgm:presLayoutVars>
      </dgm:prSet>
      <dgm:spPr/>
      <dgm:t>
        <a:bodyPr/>
        <a:lstStyle/>
        <a:p>
          <a:endParaRPr lang="en-US"/>
        </a:p>
      </dgm:t>
    </dgm:pt>
    <dgm:pt modelId="{097DD47F-A3B3-4FDF-AD6E-AFFFDD402828}" type="pres">
      <dgm:prSet presAssocID="{374203E4-640F-4ED6-8E0F-B0941E536AD1}" presName="node" presStyleLbl="node1" presStyleIdx="0" presStyleCnt="4">
        <dgm:presLayoutVars>
          <dgm:bulletEnabled val="1"/>
        </dgm:presLayoutVars>
      </dgm:prSet>
      <dgm:spPr/>
      <dgm:t>
        <a:bodyPr/>
        <a:lstStyle/>
        <a:p>
          <a:endParaRPr lang="en-US"/>
        </a:p>
      </dgm:t>
    </dgm:pt>
    <dgm:pt modelId="{42BA06A2-2E03-401B-8546-B98F638A12FA}" type="pres">
      <dgm:prSet presAssocID="{6EA818AD-6672-4123-AD6F-5023DED5A6E2}" presName="sibTrans" presStyleCnt="0"/>
      <dgm:spPr/>
    </dgm:pt>
    <dgm:pt modelId="{1E561D9D-11C0-4DC8-8847-6DA812CCF15A}" type="pres">
      <dgm:prSet presAssocID="{6BB1271D-69FC-4E52-A25E-F5A07C303461}" presName="node" presStyleLbl="node1" presStyleIdx="1" presStyleCnt="4">
        <dgm:presLayoutVars>
          <dgm:bulletEnabled val="1"/>
        </dgm:presLayoutVars>
      </dgm:prSet>
      <dgm:spPr/>
      <dgm:t>
        <a:bodyPr/>
        <a:lstStyle/>
        <a:p>
          <a:endParaRPr lang="en-US"/>
        </a:p>
      </dgm:t>
    </dgm:pt>
    <dgm:pt modelId="{B66468BB-0830-4D7C-B8C6-3353779F554E}" type="pres">
      <dgm:prSet presAssocID="{CB3A710B-F14C-4F21-A40B-214E06DDD5AB}" presName="sibTrans" presStyleCnt="0"/>
      <dgm:spPr/>
    </dgm:pt>
    <dgm:pt modelId="{B5888D17-148D-4943-8340-BAF3A22477A9}" type="pres">
      <dgm:prSet presAssocID="{2ADD0D67-A028-4FF1-B4A0-8340F90CC306}" presName="node" presStyleLbl="node1" presStyleIdx="2" presStyleCnt="4">
        <dgm:presLayoutVars>
          <dgm:bulletEnabled val="1"/>
        </dgm:presLayoutVars>
      </dgm:prSet>
      <dgm:spPr/>
      <dgm:t>
        <a:bodyPr/>
        <a:lstStyle/>
        <a:p>
          <a:endParaRPr lang="en-US"/>
        </a:p>
      </dgm:t>
    </dgm:pt>
    <dgm:pt modelId="{1E37769E-BCF1-4616-BD7B-E38CFE385542}" type="pres">
      <dgm:prSet presAssocID="{0DC32DC7-CFB7-40E3-BDBE-486662D3E907}" presName="sibTrans" presStyleCnt="0"/>
      <dgm:spPr/>
    </dgm:pt>
    <dgm:pt modelId="{001FEEA3-A474-4368-9AF4-3321D7F72A80}" type="pres">
      <dgm:prSet presAssocID="{D7C0FF31-F4EA-4AC1-BF95-57431B93F277}" presName="node" presStyleLbl="node1" presStyleIdx="3" presStyleCnt="4">
        <dgm:presLayoutVars>
          <dgm:bulletEnabled val="1"/>
        </dgm:presLayoutVars>
      </dgm:prSet>
      <dgm:spPr/>
      <dgm:t>
        <a:bodyPr/>
        <a:lstStyle/>
        <a:p>
          <a:endParaRPr lang="en-US"/>
        </a:p>
      </dgm:t>
    </dgm:pt>
  </dgm:ptLst>
  <dgm:cxnLst>
    <dgm:cxn modelId="{C5D9479A-DCD2-4DCD-97A2-563BCABC4E76}" srcId="{B60F0983-7715-4C01-808F-32F59EA11E3D}" destId="{6BB1271D-69FC-4E52-A25E-F5A07C303461}" srcOrd="1" destOrd="0" parTransId="{D9446F54-F831-4279-A40F-AD1C6921EE34}" sibTransId="{CB3A710B-F14C-4F21-A40B-214E06DDD5AB}"/>
    <dgm:cxn modelId="{AF3724B5-ACEF-44B4-A063-2D6CA6CDB4C8}" type="presOf" srcId="{B60F0983-7715-4C01-808F-32F59EA11E3D}" destId="{431FF7EA-D3BB-4892-A526-2A49C43BEFC4}" srcOrd="0" destOrd="0" presId="urn:microsoft.com/office/officeart/2005/8/layout/default"/>
    <dgm:cxn modelId="{93B417A1-72FC-4957-B256-7E13614A9941}" srcId="{B60F0983-7715-4C01-808F-32F59EA11E3D}" destId="{374203E4-640F-4ED6-8E0F-B0941E536AD1}" srcOrd="0" destOrd="0" parTransId="{9A086FFF-EB11-4D43-9870-15F372DC7CA7}" sibTransId="{6EA818AD-6672-4123-AD6F-5023DED5A6E2}"/>
    <dgm:cxn modelId="{C98BE1DF-B161-456A-B67A-3B23B934DACB}" type="presOf" srcId="{374203E4-640F-4ED6-8E0F-B0941E536AD1}" destId="{097DD47F-A3B3-4FDF-AD6E-AFFFDD402828}" srcOrd="0" destOrd="0" presId="urn:microsoft.com/office/officeart/2005/8/layout/default"/>
    <dgm:cxn modelId="{5693E722-84C0-4DDB-9BDC-5A2151C3426E}" srcId="{B60F0983-7715-4C01-808F-32F59EA11E3D}" destId="{2ADD0D67-A028-4FF1-B4A0-8340F90CC306}" srcOrd="2" destOrd="0" parTransId="{CF83490A-9B04-4330-BB61-2C6509D0C417}" sibTransId="{0DC32DC7-CFB7-40E3-BDBE-486662D3E907}"/>
    <dgm:cxn modelId="{C72F33F6-3327-4CF7-924B-8F59A1CD77E0}" type="presOf" srcId="{2ADD0D67-A028-4FF1-B4A0-8340F90CC306}" destId="{B5888D17-148D-4943-8340-BAF3A22477A9}" srcOrd="0" destOrd="0" presId="urn:microsoft.com/office/officeart/2005/8/layout/default"/>
    <dgm:cxn modelId="{D061BC37-55E7-4AC8-901E-BAA6494CAD47}" srcId="{B60F0983-7715-4C01-808F-32F59EA11E3D}" destId="{D7C0FF31-F4EA-4AC1-BF95-57431B93F277}" srcOrd="3" destOrd="0" parTransId="{5D29E4F8-3300-4CEA-A234-CDD558B6C52A}" sibTransId="{D3BCAE5D-06EF-45DE-B3FB-AAD30DCE72B7}"/>
    <dgm:cxn modelId="{1E761093-1736-40F4-8AF3-BA39D9659B84}" type="presOf" srcId="{D7C0FF31-F4EA-4AC1-BF95-57431B93F277}" destId="{001FEEA3-A474-4368-9AF4-3321D7F72A80}" srcOrd="0" destOrd="0" presId="urn:microsoft.com/office/officeart/2005/8/layout/default"/>
    <dgm:cxn modelId="{6D21F02E-3327-480E-A2CC-38BF50826CBA}" type="presOf" srcId="{6BB1271D-69FC-4E52-A25E-F5A07C303461}" destId="{1E561D9D-11C0-4DC8-8847-6DA812CCF15A}" srcOrd="0" destOrd="0" presId="urn:microsoft.com/office/officeart/2005/8/layout/default"/>
    <dgm:cxn modelId="{9CC91E4D-F045-4E58-9302-5DC5845CB842}" type="presParOf" srcId="{431FF7EA-D3BB-4892-A526-2A49C43BEFC4}" destId="{097DD47F-A3B3-4FDF-AD6E-AFFFDD402828}" srcOrd="0" destOrd="0" presId="urn:microsoft.com/office/officeart/2005/8/layout/default"/>
    <dgm:cxn modelId="{BF008710-6ADA-4604-A3D4-30C0F56B54EB}" type="presParOf" srcId="{431FF7EA-D3BB-4892-A526-2A49C43BEFC4}" destId="{42BA06A2-2E03-401B-8546-B98F638A12FA}" srcOrd="1" destOrd="0" presId="urn:microsoft.com/office/officeart/2005/8/layout/default"/>
    <dgm:cxn modelId="{29CB3A8F-E029-4447-9C8D-B6F45A753637}" type="presParOf" srcId="{431FF7EA-D3BB-4892-A526-2A49C43BEFC4}" destId="{1E561D9D-11C0-4DC8-8847-6DA812CCF15A}" srcOrd="2" destOrd="0" presId="urn:microsoft.com/office/officeart/2005/8/layout/default"/>
    <dgm:cxn modelId="{EEF5701F-DA8B-4AA3-AB46-DB560E5BDCC2}" type="presParOf" srcId="{431FF7EA-D3BB-4892-A526-2A49C43BEFC4}" destId="{B66468BB-0830-4D7C-B8C6-3353779F554E}" srcOrd="3" destOrd="0" presId="urn:microsoft.com/office/officeart/2005/8/layout/default"/>
    <dgm:cxn modelId="{42198C7D-FEEC-4598-9DCF-815DB7C0621A}" type="presParOf" srcId="{431FF7EA-D3BB-4892-A526-2A49C43BEFC4}" destId="{B5888D17-148D-4943-8340-BAF3A22477A9}" srcOrd="4" destOrd="0" presId="urn:microsoft.com/office/officeart/2005/8/layout/default"/>
    <dgm:cxn modelId="{E77E4487-AC83-49D6-9530-882CA93EA531}" type="presParOf" srcId="{431FF7EA-D3BB-4892-A526-2A49C43BEFC4}" destId="{1E37769E-BCF1-4616-BD7B-E38CFE385542}" srcOrd="5" destOrd="0" presId="urn:microsoft.com/office/officeart/2005/8/layout/default"/>
    <dgm:cxn modelId="{42F64D45-0351-4C2C-9245-F681A2959B95}" type="presParOf" srcId="{431FF7EA-D3BB-4892-A526-2A49C43BEFC4}" destId="{001FEEA3-A474-4368-9AF4-3321D7F72A8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0F0983-7715-4C01-808F-32F59EA11E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4203E4-640F-4ED6-8E0F-B0941E536AD1}">
      <dgm:prSet phldrT="[Text]"/>
      <dgm:spPr>
        <a:solidFill>
          <a:schemeClr val="accent2"/>
        </a:solidFill>
      </dgm:spPr>
      <dgm:t>
        <a:bodyPr/>
        <a:lstStyle/>
        <a:p>
          <a:r>
            <a:rPr lang="en-US" b="1" dirty="0">
              <a:latin typeface="Book Antiqua" panose="02040602050305030304" pitchFamily="18" charset="0"/>
            </a:rPr>
            <a:t>Virtual Machines</a:t>
          </a:r>
        </a:p>
      </dgm:t>
    </dgm:pt>
    <dgm:pt modelId="{9A086FFF-EB11-4D43-9870-15F372DC7CA7}" type="parTrans" cxnId="{93B417A1-72FC-4957-B256-7E13614A9941}">
      <dgm:prSet/>
      <dgm:spPr/>
      <dgm:t>
        <a:bodyPr/>
        <a:lstStyle/>
        <a:p>
          <a:endParaRPr lang="en-US"/>
        </a:p>
      </dgm:t>
    </dgm:pt>
    <dgm:pt modelId="{6EA818AD-6672-4123-AD6F-5023DED5A6E2}" type="sibTrans" cxnId="{93B417A1-72FC-4957-B256-7E13614A9941}">
      <dgm:prSet/>
      <dgm:spPr/>
      <dgm:t>
        <a:bodyPr/>
        <a:lstStyle/>
        <a:p>
          <a:endParaRPr lang="en-US"/>
        </a:p>
      </dgm:t>
    </dgm:pt>
    <dgm:pt modelId="{6BB1271D-69FC-4E52-A25E-F5A07C303461}">
      <dgm:prSet phldrT="[Text]"/>
      <dgm:spPr>
        <a:solidFill>
          <a:schemeClr val="accent5">
            <a:lumMod val="50000"/>
          </a:schemeClr>
        </a:solidFill>
      </dgm:spPr>
      <dgm:t>
        <a:bodyPr/>
        <a:lstStyle/>
        <a:p>
          <a:r>
            <a:rPr lang="en-US" b="1" dirty="0">
              <a:latin typeface="Book Antiqua" panose="02040602050305030304" pitchFamily="18" charset="0"/>
            </a:rPr>
            <a:t>Machine Learning</a:t>
          </a:r>
        </a:p>
      </dgm:t>
    </dgm:pt>
    <dgm:pt modelId="{D9446F54-F831-4279-A40F-AD1C6921EE34}" type="parTrans" cxnId="{C5D9479A-DCD2-4DCD-97A2-563BCABC4E76}">
      <dgm:prSet/>
      <dgm:spPr/>
      <dgm:t>
        <a:bodyPr/>
        <a:lstStyle/>
        <a:p>
          <a:endParaRPr lang="en-US"/>
        </a:p>
      </dgm:t>
    </dgm:pt>
    <dgm:pt modelId="{CB3A710B-F14C-4F21-A40B-214E06DDD5AB}" type="sibTrans" cxnId="{C5D9479A-DCD2-4DCD-97A2-563BCABC4E76}">
      <dgm:prSet/>
      <dgm:spPr/>
      <dgm:t>
        <a:bodyPr/>
        <a:lstStyle/>
        <a:p>
          <a:endParaRPr lang="en-US"/>
        </a:p>
      </dgm:t>
    </dgm:pt>
    <dgm:pt modelId="{2ADD0D67-A028-4FF1-B4A0-8340F90CC306}">
      <dgm:prSet phldrT="[Text]"/>
      <dgm:spPr>
        <a:solidFill>
          <a:srgbClr val="FFFF00"/>
        </a:solidFill>
      </dgm:spPr>
      <dgm:t>
        <a:bodyPr/>
        <a:lstStyle/>
        <a:p>
          <a:r>
            <a:rPr lang="en-US" b="1" dirty="0">
              <a:solidFill>
                <a:srgbClr val="FF0000"/>
              </a:solidFill>
              <a:latin typeface="Book Antiqua" panose="02040602050305030304" pitchFamily="18" charset="0"/>
            </a:rPr>
            <a:t>Azure</a:t>
          </a:r>
          <a:r>
            <a:rPr lang="en-US" b="1" baseline="0" dirty="0">
              <a:solidFill>
                <a:srgbClr val="FF0000"/>
              </a:solidFill>
              <a:latin typeface="Book Antiqua" panose="02040602050305030304" pitchFamily="18" charset="0"/>
            </a:rPr>
            <a:t> Cosmos DB</a:t>
          </a:r>
          <a:endParaRPr lang="en-US" b="1" dirty="0">
            <a:solidFill>
              <a:srgbClr val="FF0000"/>
            </a:solidFill>
            <a:latin typeface="Book Antiqua" panose="02040602050305030304" pitchFamily="18" charset="0"/>
          </a:endParaRPr>
        </a:p>
      </dgm:t>
    </dgm:pt>
    <dgm:pt modelId="{CF83490A-9B04-4330-BB61-2C6509D0C417}" type="parTrans" cxnId="{5693E722-84C0-4DDB-9BDC-5A2151C3426E}">
      <dgm:prSet/>
      <dgm:spPr/>
      <dgm:t>
        <a:bodyPr/>
        <a:lstStyle/>
        <a:p>
          <a:endParaRPr lang="en-US"/>
        </a:p>
      </dgm:t>
    </dgm:pt>
    <dgm:pt modelId="{0DC32DC7-CFB7-40E3-BDBE-486662D3E907}" type="sibTrans" cxnId="{5693E722-84C0-4DDB-9BDC-5A2151C3426E}">
      <dgm:prSet/>
      <dgm:spPr/>
      <dgm:t>
        <a:bodyPr/>
        <a:lstStyle/>
        <a:p>
          <a:endParaRPr lang="en-US"/>
        </a:p>
      </dgm:t>
    </dgm:pt>
    <dgm:pt modelId="{D7C0FF31-F4EA-4AC1-BF95-57431B93F277}">
      <dgm:prSet phldrT="[Text]"/>
      <dgm:spPr>
        <a:solidFill>
          <a:schemeClr val="accent3">
            <a:lumMod val="50000"/>
          </a:schemeClr>
        </a:solidFill>
      </dgm:spPr>
      <dgm:t>
        <a:bodyPr/>
        <a:lstStyle/>
        <a:p>
          <a:r>
            <a:rPr lang="en-US" b="1" dirty="0">
              <a:latin typeface="Book Antiqua" panose="02040602050305030304" pitchFamily="18" charset="0"/>
            </a:rPr>
            <a:t>Functions</a:t>
          </a:r>
          <a:br>
            <a:rPr lang="en-US" b="1" dirty="0">
              <a:latin typeface="Book Antiqua" panose="02040602050305030304" pitchFamily="18" charset="0"/>
            </a:rPr>
          </a:br>
          <a:r>
            <a:rPr lang="en-US" b="1" dirty="0">
              <a:latin typeface="Book Antiqua" panose="02040602050305030304" pitchFamily="18" charset="0"/>
            </a:rPr>
            <a:t>(Serverless)</a:t>
          </a:r>
        </a:p>
      </dgm:t>
    </dgm:pt>
    <dgm:pt modelId="{5D29E4F8-3300-4CEA-A234-CDD558B6C52A}" type="parTrans" cxnId="{D061BC37-55E7-4AC8-901E-BAA6494CAD47}">
      <dgm:prSet/>
      <dgm:spPr/>
      <dgm:t>
        <a:bodyPr/>
        <a:lstStyle/>
        <a:p>
          <a:endParaRPr lang="en-US"/>
        </a:p>
      </dgm:t>
    </dgm:pt>
    <dgm:pt modelId="{D3BCAE5D-06EF-45DE-B3FB-AAD30DCE72B7}" type="sibTrans" cxnId="{D061BC37-55E7-4AC8-901E-BAA6494CAD47}">
      <dgm:prSet/>
      <dgm:spPr/>
      <dgm:t>
        <a:bodyPr/>
        <a:lstStyle/>
        <a:p>
          <a:endParaRPr lang="en-US"/>
        </a:p>
      </dgm:t>
    </dgm:pt>
    <dgm:pt modelId="{3E7FD6E9-B89E-41A7-B36D-A927F3C1634C}">
      <dgm:prSet phldrT="[Text]"/>
      <dgm:spPr>
        <a:solidFill>
          <a:srgbClr val="00B0F0"/>
        </a:solidFill>
      </dgm:spPr>
      <dgm:t>
        <a:bodyPr/>
        <a:lstStyle/>
        <a:p>
          <a:r>
            <a:rPr lang="en-US" b="1" dirty="0">
              <a:latin typeface="Book Antiqua" panose="02040602050305030304" pitchFamily="18" charset="0"/>
            </a:rPr>
            <a:t>Blockchain Workbench</a:t>
          </a:r>
        </a:p>
      </dgm:t>
    </dgm:pt>
    <dgm:pt modelId="{BB6191CC-2AD0-4BCB-BF54-D01836D256CA}" type="parTrans" cxnId="{52D3DA6B-1F48-42C1-A023-346047170C2D}">
      <dgm:prSet/>
      <dgm:spPr/>
      <dgm:t>
        <a:bodyPr/>
        <a:lstStyle/>
        <a:p>
          <a:endParaRPr lang="en-US"/>
        </a:p>
      </dgm:t>
    </dgm:pt>
    <dgm:pt modelId="{6B2D5F6C-F4F1-4D6A-BDC7-CDA0A94251C0}" type="sibTrans" cxnId="{52D3DA6B-1F48-42C1-A023-346047170C2D}">
      <dgm:prSet/>
      <dgm:spPr/>
      <dgm:t>
        <a:bodyPr/>
        <a:lstStyle/>
        <a:p>
          <a:endParaRPr lang="en-US"/>
        </a:p>
      </dgm:t>
    </dgm:pt>
    <dgm:pt modelId="{D52E52E8-5504-44CD-9221-5F9C55F656F0}">
      <dgm:prSet phldrT="[Text]"/>
      <dgm:spPr>
        <a:solidFill>
          <a:srgbClr val="7030A0"/>
        </a:solidFill>
      </dgm:spPr>
      <dgm:t>
        <a:bodyPr/>
        <a:lstStyle/>
        <a:p>
          <a:r>
            <a:rPr lang="en-US" b="1" dirty="0">
              <a:latin typeface="Book Antiqua" panose="02040602050305030304" pitchFamily="18" charset="0"/>
            </a:rPr>
            <a:t>Cognitive Services</a:t>
          </a:r>
        </a:p>
      </dgm:t>
    </dgm:pt>
    <dgm:pt modelId="{C2B4A95C-95EA-495F-BDED-F4EB8D970240}" type="parTrans" cxnId="{EC6A1CAE-9C7A-4ABA-9686-D72AD48053BD}">
      <dgm:prSet/>
      <dgm:spPr/>
      <dgm:t>
        <a:bodyPr/>
        <a:lstStyle/>
        <a:p>
          <a:endParaRPr lang="en-US"/>
        </a:p>
      </dgm:t>
    </dgm:pt>
    <dgm:pt modelId="{796BD83A-4D0E-415A-B874-E70E48743839}" type="sibTrans" cxnId="{EC6A1CAE-9C7A-4ABA-9686-D72AD48053BD}">
      <dgm:prSet/>
      <dgm:spPr/>
      <dgm:t>
        <a:bodyPr/>
        <a:lstStyle/>
        <a:p>
          <a:endParaRPr lang="en-US"/>
        </a:p>
      </dgm:t>
    </dgm:pt>
    <dgm:pt modelId="{431FF7EA-D3BB-4892-A526-2A49C43BEFC4}" type="pres">
      <dgm:prSet presAssocID="{B60F0983-7715-4C01-808F-32F59EA11E3D}" presName="diagram" presStyleCnt="0">
        <dgm:presLayoutVars>
          <dgm:dir/>
          <dgm:resizeHandles val="exact"/>
        </dgm:presLayoutVars>
      </dgm:prSet>
      <dgm:spPr/>
      <dgm:t>
        <a:bodyPr/>
        <a:lstStyle/>
        <a:p>
          <a:endParaRPr lang="en-US"/>
        </a:p>
      </dgm:t>
    </dgm:pt>
    <dgm:pt modelId="{097DD47F-A3B3-4FDF-AD6E-AFFFDD402828}" type="pres">
      <dgm:prSet presAssocID="{374203E4-640F-4ED6-8E0F-B0941E536AD1}" presName="node" presStyleLbl="node1" presStyleIdx="0" presStyleCnt="6">
        <dgm:presLayoutVars>
          <dgm:bulletEnabled val="1"/>
        </dgm:presLayoutVars>
      </dgm:prSet>
      <dgm:spPr/>
      <dgm:t>
        <a:bodyPr/>
        <a:lstStyle/>
        <a:p>
          <a:endParaRPr lang="en-US"/>
        </a:p>
      </dgm:t>
    </dgm:pt>
    <dgm:pt modelId="{42BA06A2-2E03-401B-8546-B98F638A12FA}" type="pres">
      <dgm:prSet presAssocID="{6EA818AD-6672-4123-AD6F-5023DED5A6E2}" presName="sibTrans" presStyleCnt="0"/>
      <dgm:spPr/>
    </dgm:pt>
    <dgm:pt modelId="{1E561D9D-11C0-4DC8-8847-6DA812CCF15A}" type="pres">
      <dgm:prSet presAssocID="{6BB1271D-69FC-4E52-A25E-F5A07C303461}" presName="node" presStyleLbl="node1" presStyleIdx="1" presStyleCnt="6">
        <dgm:presLayoutVars>
          <dgm:bulletEnabled val="1"/>
        </dgm:presLayoutVars>
      </dgm:prSet>
      <dgm:spPr/>
      <dgm:t>
        <a:bodyPr/>
        <a:lstStyle/>
        <a:p>
          <a:endParaRPr lang="en-US"/>
        </a:p>
      </dgm:t>
    </dgm:pt>
    <dgm:pt modelId="{B66468BB-0830-4D7C-B8C6-3353779F554E}" type="pres">
      <dgm:prSet presAssocID="{CB3A710B-F14C-4F21-A40B-214E06DDD5AB}" presName="sibTrans" presStyleCnt="0"/>
      <dgm:spPr/>
    </dgm:pt>
    <dgm:pt modelId="{B5888D17-148D-4943-8340-BAF3A22477A9}" type="pres">
      <dgm:prSet presAssocID="{2ADD0D67-A028-4FF1-B4A0-8340F90CC306}" presName="node" presStyleLbl="node1" presStyleIdx="2" presStyleCnt="6">
        <dgm:presLayoutVars>
          <dgm:bulletEnabled val="1"/>
        </dgm:presLayoutVars>
      </dgm:prSet>
      <dgm:spPr/>
      <dgm:t>
        <a:bodyPr/>
        <a:lstStyle/>
        <a:p>
          <a:endParaRPr lang="en-US"/>
        </a:p>
      </dgm:t>
    </dgm:pt>
    <dgm:pt modelId="{1E37769E-BCF1-4616-BD7B-E38CFE385542}" type="pres">
      <dgm:prSet presAssocID="{0DC32DC7-CFB7-40E3-BDBE-486662D3E907}" presName="sibTrans" presStyleCnt="0"/>
      <dgm:spPr/>
    </dgm:pt>
    <dgm:pt modelId="{9E9D409B-64E7-4014-891D-F91AE4695601}" type="pres">
      <dgm:prSet presAssocID="{3E7FD6E9-B89E-41A7-B36D-A927F3C1634C}" presName="node" presStyleLbl="node1" presStyleIdx="3" presStyleCnt="6">
        <dgm:presLayoutVars>
          <dgm:bulletEnabled val="1"/>
        </dgm:presLayoutVars>
      </dgm:prSet>
      <dgm:spPr/>
      <dgm:t>
        <a:bodyPr/>
        <a:lstStyle/>
        <a:p>
          <a:endParaRPr lang="en-US"/>
        </a:p>
      </dgm:t>
    </dgm:pt>
    <dgm:pt modelId="{7CA32F5A-1B2D-40FA-9FCA-96E85DAF906A}" type="pres">
      <dgm:prSet presAssocID="{6B2D5F6C-F4F1-4D6A-BDC7-CDA0A94251C0}" presName="sibTrans" presStyleCnt="0"/>
      <dgm:spPr/>
    </dgm:pt>
    <dgm:pt modelId="{001FEEA3-A474-4368-9AF4-3321D7F72A80}" type="pres">
      <dgm:prSet presAssocID="{D7C0FF31-F4EA-4AC1-BF95-57431B93F277}" presName="node" presStyleLbl="node1" presStyleIdx="4" presStyleCnt="6">
        <dgm:presLayoutVars>
          <dgm:bulletEnabled val="1"/>
        </dgm:presLayoutVars>
      </dgm:prSet>
      <dgm:spPr/>
      <dgm:t>
        <a:bodyPr/>
        <a:lstStyle/>
        <a:p>
          <a:endParaRPr lang="en-US"/>
        </a:p>
      </dgm:t>
    </dgm:pt>
    <dgm:pt modelId="{303F75B2-E01D-4056-8BBA-77EE6E63628C}" type="pres">
      <dgm:prSet presAssocID="{D3BCAE5D-06EF-45DE-B3FB-AAD30DCE72B7}" presName="sibTrans" presStyleCnt="0"/>
      <dgm:spPr/>
    </dgm:pt>
    <dgm:pt modelId="{0ED20037-60FC-4C3E-89D1-59A4F3D0B08D}" type="pres">
      <dgm:prSet presAssocID="{D52E52E8-5504-44CD-9221-5F9C55F656F0}" presName="node" presStyleLbl="node1" presStyleIdx="5" presStyleCnt="6">
        <dgm:presLayoutVars>
          <dgm:bulletEnabled val="1"/>
        </dgm:presLayoutVars>
      </dgm:prSet>
      <dgm:spPr/>
      <dgm:t>
        <a:bodyPr/>
        <a:lstStyle/>
        <a:p>
          <a:endParaRPr lang="en-US"/>
        </a:p>
      </dgm:t>
    </dgm:pt>
  </dgm:ptLst>
  <dgm:cxnLst>
    <dgm:cxn modelId="{93B417A1-72FC-4957-B256-7E13614A9941}" srcId="{B60F0983-7715-4C01-808F-32F59EA11E3D}" destId="{374203E4-640F-4ED6-8E0F-B0941E536AD1}" srcOrd="0" destOrd="0" parTransId="{9A086FFF-EB11-4D43-9870-15F372DC7CA7}" sibTransId="{6EA818AD-6672-4123-AD6F-5023DED5A6E2}"/>
    <dgm:cxn modelId="{1E761093-1736-40F4-8AF3-BA39D9659B84}" type="presOf" srcId="{D7C0FF31-F4EA-4AC1-BF95-57431B93F277}" destId="{001FEEA3-A474-4368-9AF4-3321D7F72A80}" srcOrd="0" destOrd="0" presId="urn:microsoft.com/office/officeart/2005/8/layout/default"/>
    <dgm:cxn modelId="{AF3724B5-ACEF-44B4-A063-2D6CA6CDB4C8}" type="presOf" srcId="{B60F0983-7715-4C01-808F-32F59EA11E3D}" destId="{431FF7EA-D3BB-4892-A526-2A49C43BEFC4}" srcOrd="0" destOrd="0" presId="urn:microsoft.com/office/officeart/2005/8/layout/default"/>
    <dgm:cxn modelId="{F4A59630-31A7-4844-BF03-6A6E20A7DC17}" type="presOf" srcId="{3E7FD6E9-B89E-41A7-B36D-A927F3C1634C}" destId="{9E9D409B-64E7-4014-891D-F91AE4695601}" srcOrd="0" destOrd="0" presId="urn:microsoft.com/office/officeart/2005/8/layout/default"/>
    <dgm:cxn modelId="{C98BE1DF-B161-456A-B67A-3B23B934DACB}" type="presOf" srcId="{374203E4-640F-4ED6-8E0F-B0941E536AD1}" destId="{097DD47F-A3B3-4FDF-AD6E-AFFFDD402828}" srcOrd="0" destOrd="0" presId="urn:microsoft.com/office/officeart/2005/8/layout/default"/>
    <dgm:cxn modelId="{EC6A1CAE-9C7A-4ABA-9686-D72AD48053BD}" srcId="{B60F0983-7715-4C01-808F-32F59EA11E3D}" destId="{D52E52E8-5504-44CD-9221-5F9C55F656F0}" srcOrd="5" destOrd="0" parTransId="{C2B4A95C-95EA-495F-BDED-F4EB8D970240}" sibTransId="{796BD83A-4D0E-415A-B874-E70E48743839}"/>
    <dgm:cxn modelId="{6D21F02E-3327-480E-A2CC-38BF50826CBA}" type="presOf" srcId="{6BB1271D-69FC-4E52-A25E-F5A07C303461}" destId="{1E561D9D-11C0-4DC8-8847-6DA812CCF15A}" srcOrd="0" destOrd="0" presId="urn:microsoft.com/office/officeart/2005/8/layout/default"/>
    <dgm:cxn modelId="{CF8F2DD7-7BCF-4302-83AA-B3271122FF2B}" type="presOf" srcId="{D52E52E8-5504-44CD-9221-5F9C55F656F0}" destId="{0ED20037-60FC-4C3E-89D1-59A4F3D0B08D}" srcOrd="0" destOrd="0" presId="urn:microsoft.com/office/officeart/2005/8/layout/default"/>
    <dgm:cxn modelId="{C72F33F6-3327-4CF7-924B-8F59A1CD77E0}" type="presOf" srcId="{2ADD0D67-A028-4FF1-B4A0-8340F90CC306}" destId="{B5888D17-148D-4943-8340-BAF3A22477A9}" srcOrd="0" destOrd="0" presId="urn:microsoft.com/office/officeart/2005/8/layout/default"/>
    <dgm:cxn modelId="{5693E722-84C0-4DDB-9BDC-5A2151C3426E}" srcId="{B60F0983-7715-4C01-808F-32F59EA11E3D}" destId="{2ADD0D67-A028-4FF1-B4A0-8340F90CC306}" srcOrd="2" destOrd="0" parTransId="{CF83490A-9B04-4330-BB61-2C6509D0C417}" sibTransId="{0DC32DC7-CFB7-40E3-BDBE-486662D3E907}"/>
    <dgm:cxn modelId="{52D3DA6B-1F48-42C1-A023-346047170C2D}" srcId="{B60F0983-7715-4C01-808F-32F59EA11E3D}" destId="{3E7FD6E9-B89E-41A7-B36D-A927F3C1634C}" srcOrd="3" destOrd="0" parTransId="{BB6191CC-2AD0-4BCB-BF54-D01836D256CA}" sibTransId="{6B2D5F6C-F4F1-4D6A-BDC7-CDA0A94251C0}"/>
    <dgm:cxn modelId="{C5D9479A-DCD2-4DCD-97A2-563BCABC4E76}" srcId="{B60F0983-7715-4C01-808F-32F59EA11E3D}" destId="{6BB1271D-69FC-4E52-A25E-F5A07C303461}" srcOrd="1" destOrd="0" parTransId="{D9446F54-F831-4279-A40F-AD1C6921EE34}" sibTransId="{CB3A710B-F14C-4F21-A40B-214E06DDD5AB}"/>
    <dgm:cxn modelId="{D061BC37-55E7-4AC8-901E-BAA6494CAD47}" srcId="{B60F0983-7715-4C01-808F-32F59EA11E3D}" destId="{D7C0FF31-F4EA-4AC1-BF95-57431B93F277}" srcOrd="4" destOrd="0" parTransId="{5D29E4F8-3300-4CEA-A234-CDD558B6C52A}" sibTransId="{D3BCAE5D-06EF-45DE-B3FB-AAD30DCE72B7}"/>
    <dgm:cxn modelId="{9CC91E4D-F045-4E58-9302-5DC5845CB842}" type="presParOf" srcId="{431FF7EA-D3BB-4892-A526-2A49C43BEFC4}" destId="{097DD47F-A3B3-4FDF-AD6E-AFFFDD402828}" srcOrd="0" destOrd="0" presId="urn:microsoft.com/office/officeart/2005/8/layout/default"/>
    <dgm:cxn modelId="{BF008710-6ADA-4604-A3D4-30C0F56B54EB}" type="presParOf" srcId="{431FF7EA-D3BB-4892-A526-2A49C43BEFC4}" destId="{42BA06A2-2E03-401B-8546-B98F638A12FA}" srcOrd="1" destOrd="0" presId="urn:microsoft.com/office/officeart/2005/8/layout/default"/>
    <dgm:cxn modelId="{29CB3A8F-E029-4447-9C8D-B6F45A753637}" type="presParOf" srcId="{431FF7EA-D3BB-4892-A526-2A49C43BEFC4}" destId="{1E561D9D-11C0-4DC8-8847-6DA812CCF15A}" srcOrd="2" destOrd="0" presId="urn:microsoft.com/office/officeart/2005/8/layout/default"/>
    <dgm:cxn modelId="{EEF5701F-DA8B-4AA3-AB46-DB560E5BDCC2}" type="presParOf" srcId="{431FF7EA-D3BB-4892-A526-2A49C43BEFC4}" destId="{B66468BB-0830-4D7C-B8C6-3353779F554E}" srcOrd="3" destOrd="0" presId="urn:microsoft.com/office/officeart/2005/8/layout/default"/>
    <dgm:cxn modelId="{42198C7D-FEEC-4598-9DCF-815DB7C0621A}" type="presParOf" srcId="{431FF7EA-D3BB-4892-A526-2A49C43BEFC4}" destId="{B5888D17-148D-4943-8340-BAF3A22477A9}" srcOrd="4" destOrd="0" presId="urn:microsoft.com/office/officeart/2005/8/layout/default"/>
    <dgm:cxn modelId="{E77E4487-AC83-49D6-9530-882CA93EA531}" type="presParOf" srcId="{431FF7EA-D3BB-4892-A526-2A49C43BEFC4}" destId="{1E37769E-BCF1-4616-BD7B-E38CFE385542}" srcOrd="5" destOrd="0" presId="urn:microsoft.com/office/officeart/2005/8/layout/default"/>
    <dgm:cxn modelId="{9A5954B3-D98E-4F03-880E-023151BC4AC4}" type="presParOf" srcId="{431FF7EA-D3BB-4892-A526-2A49C43BEFC4}" destId="{9E9D409B-64E7-4014-891D-F91AE4695601}" srcOrd="6" destOrd="0" presId="urn:microsoft.com/office/officeart/2005/8/layout/default"/>
    <dgm:cxn modelId="{FFCA7926-4590-4378-9592-B7EED1A2C5F7}" type="presParOf" srcId="{431FF7EA-D3BB-4892-A526-2A49C43BEFC4}" destId="{7CA32F5A-1B2D-40FA-9FCA-96E85DAF906A}" srcOrd="7" destOrd="0" presId="urn:microsoft.com/office/officeart/2005/8/layout/default"/>
    <dgm:cxn modelId="{42F64D45-0351-4C2C-9245-F681A2959B95}" type="presParOf" srcId="{431FF7EA-D3BB-4892-A526-2A49C43BEFC4}" destId="{001FEEA3-A474-4368-9AF4-3321D7F72A80}" srcOrd="8" destOrd="0" presId="urn:microsoft.com/office/officeart/2005/8/layout/default"/>
    <dgm:cxn modelId="{4AA720A4-83E6-4A42-A1D6-97656E440D7C}" type="presParOf" srcId="{431FF7EA-D3BB-4892-A526-2A49C43BEFC4}" destId="{303F75B2-E01D-4056-8BBA-77EE6E63628C}" srcOrd="9" destOrd="0" presId="urn:microsoft.com/office/officeart/2005/8/layout/default"/>
    <dgm:cxn modelId="{CAFA57FF-ABB4-49D7-8721-EE6297959A45}" type="presParOf" srcId="{431FF7EA-D3BB-4892-A526-2A49C43BEFC4}" destId="{0ED20037-60FC-4C3E-89D1-59A4F3D0B08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CEAF47-67AD-40AB-A78F-DDAB0EA2D4F6}" type="doc">
      <dgm:prSet loTypeId="urn:microsoft.com/office/officeart/2005/8/layout/hProcess9" loCatId="process" qsTypeId="urn:microsoft.com/office/officeart/2005/8/quickstyle/simple1" qsCatId="simple" csTypeId="urn:microsoft.com/office/officeart/2005/8/colors/accent1_2" csCatId="accent1" phldr="1"/>
      <dgm:spPr/>
    </dgm:pt>
    <dgm:pt modelId="{E3F3FDFA-F632-4821-AC82-17814E4D3FC5}">
      <dgm:prSet phldrT="[Text]" custT="1"/>
      <dgm:spPr>
        <a:solidFill>
          <a:srgbClr val="7030A0"/>
        </a:solidFill>
      </dgm:spPr>
      <dgm:t>
        <a:bodyPr/>
        <a:lstStyle/>
        <a:p>
          <a:r>
            <a:rPr lang="en-US" sz="2400" b="1" dirty="0">
              <a:latin typeface="Book Antiqua" panose="02040602050305030304" pitchFamily="18" charset="0"/>
            </a:rPr>
            <a:t>Online </a:t>
          </a:r>
          <a:br>
            <a:rPr lang="en-US" sz="2400" b="1" dirty="0">
              <a:latin typeface="Book Antiqua" panose="02040602050305030304" pitchFamily="18" charset="0"/>
            </a:rPr>
          </a:br>
          <a:r>
            <a:rPr lang="en-US" sz="2400" b="1" dirty="0">
              <a:latin typeface="Book Antiqua" panose="02040602050305030304" pitchFamily="18" charset="0"/>
            </a:rPr>
            <a:t>Coding Test</a:t>
          </a:r>
        </a:p>
        <a:p>
          <a:endParaRPr lang="en-US" sz="2400" b="1" dirty="0">
            <a:latin typeface="Book Antiqua" panose="02040602050305030304" pitchFamily="18" charset="0"/>
          </a:endParaRPr>
        </a:p>
      </dgm:t>
    </dgm:pt>
    <dgm:pt modelId="{9F99A533-2CD5-4B68-9E42-0FA7DA65E822}" type="parTrans" cxnId="{7C6B2A34-FD86-48D6-A040-4714E33109BA}">
      <dgm:prSet/>
      <dgm:spPr/>
      <dgm:t>
        <a:bodyPr/>
        <a:lstStyle/>
        <a:p>
          <a:endParaRPr lang="en-US"/>
        </a:p>
      </dgm:t>
    </dgm:pt>
    <dgm:pt modelId="{18395955-C650-46A6-A09F-EEA11D53B5A2}" type="sibTrans" cxnId="{7C6B2A34-FD86-48D6-A040-4714E33109BA}">
      <dgm:prSet/>
      <dgm:spPr/>
      <dgm:t>
        <a:bodyPr/>
        <a:lstStyle/>
        <a:p>
          <a:endParaRPr lang="en-US"/>
        </a:p>
      </dgm:t>
    </dgm:pt>
    <dgm:pt modelId="{13A156A0-EA47-459F-9E9E-4A8EA356486F}">
      <dgm:prSet phldrT="[Text]" custT="1"/>
      <dgm:spPr>
        <a:solidFill>
          <a:srgbClr val="7030A0"/>
        </a:solidFill>
      </dgm:spPr>
      <dgm:t>
        <a:bodyPr/>
        <a:lstStyle/>
        <a:p>
          <a:r>
            <a:rPr lang="en-US" sz="2400" b="1" dirty="0">
              <a:latin typeface="Book Antiqua" panose="02040602050305030304" pitchFamily="18" charset="0"/>
            </a:rPr>
            <a:t>HR Interview</a:t>
          </a:r>
        </a:p>
      </dgm:t>
    </dgm:pt>
    <dgm:pt modelId="{88B9AB5A-C346-451C-BA25-08343D958FCD}" type="parTrans" cxnId="{989D3F47-CE34-4E9C-901D-5DFD15196D99}">
      <dgm:prSet/>
      <dgm:spPr/>
      <dgm:t>
        <a:bodyPr/>
        <a:lstStyle/>
        <a:p>
          <a:endParaRPr lang="en-US"/>
        </a:p>
      </dgm:t>
    </dgm:pt>
    <dgm:pt modelId="{F96E5E58-F99B-4B14-AC48-EDED24FD4B24}" type="sibTrans" cxnId="{989D3F47-CE34-4E9C-901D-5DFD15196D99}">
      <dgm:prSet/>
      <dgm:spPr/>
      <dgm:t>
        <a:bodyPr/>
        <a:lstStyle/>
        <a:p>
          <a:endParaRPr lang="en-US"/>
        </a:p>
      </dgm:t>
    </dgm:pt>
    <dgm:pt modelId="{8176B067-52DE-4926-AF40-944AC2665F8B}">
      <dgm:prSet phldrT="[Text]" custT="1"/>
      <dgm:spPr>
        <a:solidFill>
          <a:srgbClr val="7030A0"/>
        </a:solidFill>
      </dgm:spPr>
      <dgm:t>
        <a:bodyPr/>
        <a:lstStyle/>
        <a:p>
          <a:r>
            <a:rPr lang="en-US" sz="2400" b="1" dirty="0">
              <a:latin typeface="Book Antiqua" panose="02040602050305030304" pitchFamily="18" charset="0"/>
            </a:rPr>
            <a:t>2/3 Technical Interview</a:t>
          </a:r>
          <a:br>
            <a:rPr lang="en-US" sz="2400" b="1" dirty="0">
              <a:latin typeface="Book Antiqua" panose="02040602050305030304" pitchFamily="18" charset="0"/>
            </a:rPr>
          </a:br>
          <a:r>
            <a:rPr lang="en-US" sz="2400" b="1" dirty="0">
              <a:latin typeface="Book Antiqua" panose="02040602050305030304" pitchFamily="18" charset="0"/>
            </a:rPr>
            <a:t>(s)</a:t>
          </a:r>
        </a:p>
      </dgm:t>
    </dgm:pt>
    <dgm:pt modelId="{A4DB96BE-ABB2-4EBA-9C72-E1A50967A92E}" type="parTrans" cxnId="{950CAEE5-0835-4B13-A903-C337C2E9A7D6}">
      <dgm:prSet/>
      <dgm:spPr/>
      <dgm:t>
        <a:bodyPr/>
        <a:lstStyle/>
        <a:p>
          <a:endParaRPr lang="en-US"/>
        </a:p>
      </dgm:t>
    </dgm:pt>
    <dgm:pt modelId="{49E9718C-5F4E-4302-B349-7D62766AACA4}" type="sibTrans" cxnId="{950CAEE5-0835-4B13-A903-C337C2E9A7D6}">
      <dgm:prSet/>
      <dgm:spPr/>
      <dgm:t>
        <a:bodyPr/>
        <a:lstStyle/>
        <a:p>
          <a:endParaRPr lang="en-US"/>
        </a:p>
      </dgm:t>
    </dgm:pt>
    <dgm:pt modelId="{BCD81EC1-C3FD-470E-9AE5-7CB103F0CB63}">
      <dgm:prSet phldrT="[Text]" custT="1"/>
      <dgm:spPr>
        <a:solidFill>
          <a:srgbClr val="7030A0"/>
        </a:solidFill>
        <a:ln w="25400" cap="flat" cmpd="sng" algn="ctr">
          <a:solidFill>
            <a:prstClr val="white">
              <a:hueOff val="0"/>
              <a:satOff val="0"/>
              <a:lumOff val="0"/>
              <a:alphaOff val="0"/>
            </a:prstClr>
          </a:solidFill>
          <a:prstDash val="solid"/>
        </a:ln>
        <a:effectLst/>
      </dgm:spPr>
      <dgm:t>
        <a:bodyPr spcFirstLastPara="0" vert="horz" wrap="square" lIns="91440" tIns="91440" rIns="91440" bIns="91440" numCol="1" spcCol="1270" anchor="ctr" anchorCtr="0"/>
        <a:lstStyle/>
        <a:p>
          <a:pPr marL="0" lvl="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Fly</a:t>
          </a:r>
          <a:r>
            <a:rPr lang="en-US" sz="2400" b="1" kern="1200" baseline="0" dirty="0">
              <a:solidFill>
                <a:prstClr val="white"/>
              </a:solidFill>
              <a:latin typeface="Book Antiqua" panose="02040602050305030304" pitchFamily="18" charset="0"/>
              <a:ea typeface="+mn-ea"/>
              <a:cs typeface="+mn-cs"/>
            </a:rPr>
            <a:t> Round</a:t>
          </a:r>
          <a:endParaRPr lang="en-US" sz="2400" b="1" kern="1200" dirty="0">
            <a:solidFill>
              <a:prstClr val="white"/>
            </a:solidFill>
            <a:latin typeface="Book Antiqua" panose="02040602050305030304" pitchFamily="18" charset="0"/>
            <a:ea typeface="+mn-ea"/>
            <a:cs typeface="+mn-cs"/>
          </a:endParaRPr>
        </a:p>
      </dgm:t>
    </dgm:pt>
    <dgm:pt modelId="{241425BB-4A41-4C2B-BAF3-667E9EDFC80F}" type="parTrans" cxnId="{9FF9629F-BE5C-4F93-B1F4-0469416DA350}">
      <dgm:prSet/>
      <dgm:spPr/>
      <dgm:t>
        <a:bodyPr/>
        <a:lstStyle/>
        <a:p>
          <a:endParaRPr lang="en-US"/>
        </a:p>
      </dgm:t>
    </dgm:pt>
    <dgm:pt modelId="{70723459-793F-49A9-A2B5-01212F6CE3DF}" type="sibTrans" cxnId="{9FF9629F-BE5C-4F93-B1F4-0469416DA350}">
      <dgm:prSet/>
      <dgm:spPr/>
      <dgm:t>
        <a:bodyPr/>
        <a:lstStyle/>
        <a:p>
          <a:endParaRPr lang="en-US"/>
        </a:p>
      </dgm:t>
    </dgm:pt>
    <dgm:pt modelId="{0E6B3CC3-6BBA-42A0-8860-FED24D753763}" type="pres">
      <dgm:prSet presAssocID="{12CEAF47-67AD-40AB-A78F-DDAB0EA2D4F6}" presName="CompostProcess" presStyleCnt="0">
        <dgm:presLayoutVars>
          <dgm:dir/>
          <dgm:resizeHandles val="exact"/>
        </dgm:presLayoutVars>
      </dgm:prSet>
      <dgm:spPr/>
    </dgm:pt>
    <dgm:pt modelId="{6A013AA7-2E1B-464F-8F1B-2BE06DA78ECC}" type="pres">
      <dgm:prSet presAssocID="{12CEAF47-67AD-40AB-A78F-DDAB0EA2D4F6}" presName="arrow" presStyleLbl="bgShp" presStyleIdx="0" presStyleCnt="1"/>
      <dgm:spPr>
        <a:solidFill>
          <a:schemeClr val="accent6">
            <a:lumMod val="75000"/>
          </a:schemeClr>
        </a:solidFill>
      </dgm:spPr>
    </dgm:pt>
    <dgm:pt modelId="{E6D9DAAB-D276-4118-AD34-39045A19BA31}" type="pres">
      <dgm:prSet presAssocID="{12CEAF47-67AD-40AB-A78F-DDAB0EA2D4F6}" presName="linearProcess" presStyleCnt="0"/>
      <dgm:spPr/>
    </dgm:pt>
    <dgm:pt modelId="{D4F8F47A-05F0-4ABC-8443-FEE72031FE7F}" type="pres">
      <dgm:prSet presAssocID="{E3F3FDFA-F632-4821-AC82-17814E4D3FC5}" presName="textNode" presStyleLbl="node1" presStyleIdx="0" presStyleCnt="4">
        <dgm:presLayoutVars>
          <dgm:bulletEnabled val="1"/>
        </dgm:presLayoutVars>
      </dgm:prSet>
      <dgm:spPr/>
      <dgm:t>
        <a:bodyPr/>
        <a:lstStyle/>
        <a:p>
          <a:endParaRPr lang="en-US"/>
        </a:p>
      </dgm:t>
    </dgm:pt>
    <dgm:pt modelId="{47AB9B68-BDC9-464C-BB7D-92B30E530460}" type="pres">
      <dgm:prSet presAssocID="{18395955-C650-46A6-A09F-EEA11D53B5A2}" presName="sibTrans" presStyleCnt="0"/>
      <dgm:spPr/>
    </dgm:pt>
    <dgm:pt modelId="{1F80BD46-2F0A-4444-9B41-9DB1FCD15351}" type="pres">
      <dgm:prSet presAssocID="{BCD81EC1-C3FD-470E-9AE5-7CB103F0CB63}" presName="textNode" presStyleLbl="node1" presStyleIdx="1" presStyleCnt="4">
        <dgm:presLayoutVars>
          <dgm:bulletEnabled val="1"/>
        </dgm:presLayoutVars>
      </dgm:prSet>
      <dgm:spPr>
        <a:xfrm>
          <a:off x="2287921" y="1851660"/>
          <a:ext cx="2133350" cy="2468880"/>
        </a:xfrm>
        <a:prstGeom prst="roundRect">
          <a:avLst/>
        </a:prstGeom>
      </dgm:spPr>
      <dgm:t>
        <a:bodyPr/>
        <a:lstStyle/>
        <a:p>
          <a:endParaRPr lang="en-US"/>
        </a:p>
      </dgm:t>
    </dgm:pt>
    <dgm:pt modelId="{B24BEB20-49EC-4994-B262-C640F9BC43D7}" type="pres">
      <dgm:prSet presAssocID="{70723459-793F-49A9-A2B5-01212F6CE3DF}" presName="sibTrans" presStyleCnt="0"/>
      <dgm:spPr/>
    </dgm:pt>
    <dgm:pt modelId="{7D3B3202-51F9-41A1-9EFF-29B18CFD40A6}" type="pres">
      <dgm:prSet presAssocID="{8176B067-52DE-4926-AF40-944AC2665F8B}" presName="textNode" presStyleLbl="node1" presStyleIdx="2" presStyleCnt="4" custLinFactNeighborY="-926">
        <dgm:presLayoutVars>
          <dgm:bulletEnabled val="1"/>
        </dgm:presLayoutVars>
      </dgm:prSet>
      <dgm:spPr/>
      <dgm:t>
        <a:bodyPr/>
        <a:lstStyle/>
        <a:p>
          <a:endParaRPr lang="en-US"/>
        </a:p>
      </dgm:t>
    </dgm:pt>
    <dgm:pt modelId="{EE2EA37A-77C4-4A99-AAE4-99D3B410A5C6}" type="pres">
      <dgm:prSet presAssocID="{49E9718C-5F4E-4302-B349-7D62766AACA4}" presName="sibTrans" presStyleCnt="0"/>
      <dgm:spPr/>
    </dgm:pt>
    <dgm:pt modelId="{27BB272D-C382-4C6A-8DC0-380E4CCBA427}" type="pres">
      <dgm:prSet presAssocID="{13A156A0-EA47-459F-9E9E-4A8EA356486F}" presName="textNode" presStyleLbl="node1" presStyleIdx="3" presStyleCnt="4">
        <dgm:presLayoutVars>
          <dgm:bulletEnabled val="1"/>
        </dgm:presLayoutVars>
      </dgm:prSet>
      <dgm:spPr/>
      <dgm:t>
        <a:bodyPr/>
        <a:lstStyle/>
        <a:p>
          <a:endParaRPr lang="en-US"/>
        </a:p>
      </dgm:t>
    </dgm:pt>
  </dgm:ptLst>
  <dgm:cxnLst>
    <dgm:cxn modelId="{950CAEE5-0835-4B13-A903-C337C2E9A7D6}" srcId="{12CEAF47-67AD-40AB-A78F-DDAB0EA2D4F6}" destId="{8176B067-52DE-4926-AF40-944AC2665F8B}" srcOrd="2" destOrd="0" parTransId="{A4DB96BE-ABB2-4EBA-9C72-E1A50967A92E}" sibTransId="{49E9718C-5F4E-4302-B349-7D62766AACA4}"/>
    <dgm:cxn modelId="{77F4ECD4-1CAD-4DBD-B176-D25AD868E36C}" type="presOf" srcId="{12CEAF47-67AD-40AB-A78F-DDAB0EA2D4F6}" destId="{0E6B3CC3-6BBA-42A0-8860-FED24D753763}" srcOrd="0" destOrd="0" presId="urn:microsoft.com/office/officeart/2005/8/layout/hProcess9"/>
    <dgm:cxn modelId="{5EC61216-0424-4A9F-BFE8-B82C0B5D6FF2}" type="presOf" srcId="{8176B067-52DE-4926-AF40-944AC2665F8B}" destId="{7D3B3202-51F9-41A1-9EFF-29B18CFD40A6}" srcOrd="0" destOrd="0" presId="urn:microsoft.com/office/officeart/2005/8/layout/hProcess9"/>
    <dgm:cxn modelId="{7C6B2A34-FD86-48D6-A040-4714E33109BA}" srcId="{12CEAF47-67AD-40AB-A78F-DDAB0EA2D4F6}" destId="{E3F3FDFA-F632-4821-AC82-17814E4D3FC5}" srcOrd="0" destOrd="0" parTransId="{9F99A533-2CD5-4B68-9E42-0FA7DA65E822}" sibTransId="{18395955-C650-46A6-A09F-EEA11D53B5A2}"/>
    <dgm:cxn modelId="{2E4919EC-F2CD-47A0-BBF3-4BD71B17A46D}" type="presOf" srcId="{BCD81EC1-C3FD-470E-9AE5-7CB103F0CB63}" destId="{1F80BD46-2F0A-4444-9B41-9DB1FCD15351}" srcOrd="0" destOrd="0" presId="urn:microsoft.com/office/officeart/2005/8/layout/hProcess9"/>
    <dgm:cxn modelId="{75835172-B399-4548-96B1-D9F897F22D6F}" type="presOf" srcId="{E3F3FDFA-F632-4821-AC82-17814E4D3FC5}" destId="{D4F8F47A-05F0-4ABC-8443-FEE72031FE7F}" srcOrd="0" destOrd="0" presId="urn:microsoft.com/office/officeart/2005/8/layout/hProcess9"/>
    <dgm:cxn modelId="{989D3F47-CE34-4E9C-901D-5DFD15196D99}" srcId="{12CEAF47-67AD-40AB-A78F-DDAB0EA2D4F6}" destId="{13A156A0-EA47-459F-9E9E-4A8EA356486F}" srcOrd="3" destOrd="0" parTransId="{88B9AB5A-C346-451C-BA25-08343D958FCD}" sibTransId="{F96E5E58-F99B-4B14-AC48-EDED24FD4B24}"/>
    <dgm:cxn modelId="{9FF9629F-BE5C-4F93-B1F4-0469416DA350}" srcId="{12CEAF47-67AD-40AB-A78F-DDAB0EA2D4F6}" destId="{BCD81EC1-C3FD-470E-9AE5-7CB103F0CB63}" srcOrd="1" destOrd="0" parTransId="{241425BB-4A41-4C2B-BAF3-667E9EDFC80F}" sibTransId="{70723459-793F-49A9-A2B5-01212F6CE3DF}"/>
    <dgm:cxn modelId="{94F24C45-0A1A-4AE4-B666-5DE64C5CE2AA}" type="presOf" srcId="{13A156A0-EA47-459F-9E9E-4A8EA356486F}" destId="{27BB272D-C382-4C6A-8DC0-380E4CCBA427}" srcOrd="0" destOrd="0" presId="urn:microsoft.com/office/officeart/2005/8/layout/hProcess9"/>
    <dgm:cxn modelId="{D416BC21-137E-4898-BCF7-A0C6F12854DB}" type="presParOf" srcId="{0E6B3CC3-6BBA-42A0-8860-FED24D753763}" destId="{6A013AA7-2E1B-464F-8F1B-2BE06DA78ECC}" srcOrd="0" destOrd="0" presId="urn:microsoft.com/office/officeart/2005/8/layout/hProcess9"/>
    <dgm:cxn modelId="{2E1BDBC6-5742-4C42-B101-4A59A75008B5}" type="presParOf" srcId="{0E6B3CC3-6BBA-42A0-8860-FED24D753763}" destId="{E6D9DAAB-D276-4118-AD34-39045A19BA31}" srcOrd="1" destOrd="0" presId="urn:microsoft.com/office/officeart/2005/8/layout/hProcess9"/>
    <dgm:cxn modelId="{8108D62E-926A-4D46-B52F-9052FB2C621F}" type="presParOf" srcId="{E6D9DAAB-D276-4118-AD34-39045A19BA31}" destId="{D4F8F47A-05F0-4ABC-8443-FEE72031FE7F}" srcOrd="0" destOrd="0" presId="urn:microsoft.com/office/officeart/2005/8/layout/hProcess9"/>
    <dgm:cxn modelId="{031C813F-75C5-4798-9DF1-E5660C879CAC}" type="presParOf" srcId="{E6D9DAAB-D276-4118-AD34-39045A19BA31}" destId="{47AB9B68-BDC9-464C-BB7D-92B30E530460}" srcOrd="1" destOrd="0" presId="urn:microsoft.com/office/officeart/2005/8/layout/hProcess9"/>
    <dgm:cxn modelId="{4F250C67-053A-4378-8063-AFDE3A527E99}" type="presParOf" srcId="{E6D9DAAB-D276-4118-AD34-39045A19BA31}" destId="{1F80BD46-2F0A-4444-9B41-9DB1FCD15351}" srcOrd="2" destOrd="0" presId="urn:microsoft.com/office/officeart/2005/8/layout/hProcess9"/>
    <dgm:cxn modelId="{889FAE10-0B73-4F81-90D3-A57E01E68501}" type="presParOf" srcId="{E6D9DAAB-D276-4118-AD34-39045A19BA31}" destId="{B24BEB20-49EC-4994-B262-C640F9BC43D7}" srcOrd="3" destOrd="0" presId="urn:microsoft.com/office/officeart/2005/8/layout/hProcess9"/>
    <dgm:cxn modelId="{66B03035-DCEB-4059-9C46-E32608AA5B47}" type="presParOf" srcId="{E6D9DAAB-D276-4118-AD34-39045A19BA31}" destId="{7D3B3202-51F9-41A1-9EFF-29B18CFD40A6}" srcOrd="4" destOrd="0" presId="urn:microsoft.com/office/officeart/2005/8/layout/hProcess9"/>
    <dgm:cxn modelId="{2E066F40-1F32-4C47-939F-25A6591CF1A3}" type="presParOf" srcId="{E6D9DAAB-D276-4118-AD34-39045A19BA31}" destId="{EE2EA37A-77C4-4A99-AAE4-99D3B410A5C6}" srcOrd="5" destOrd="0" presId="urn:microsoft.com/office/officeart/2005/8/layout/hProcess9"/>
    <dgm:cxn modelId="{0B6637FD-4D7B-466C-8602-303E7827C34C}" type="presParOf" srcId="{E6D9DAAB-D276-4118-AD34-39045A19BA31}" destId="{27BB272D-C382-4C6A-8DC0-380E4CCBA42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89D23F-427C-40C3-947A-69B66DFE974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A991DA4-2642-416D-A6E5-44A8E226018C}">
      <dgm:prSet phldrT="[Text]"/>
      <dgm:spPr>
        <a:blipFill rotWithShape="0">
          <a:blip xmlns:r="http://schemas.openxmlformats.org/officeDocument/2006/relationships" r:embed="rId1"/>
          <a:srcRect/>
          <a:stretch>
            <a:fillRect l="-13000" r="-13000"/>
          </a:stretch>
        </a:blipFill>
      </dgm:spPr>
      <dgm:t>
        <a:bodyPr/>
        <a:lstStyle/>
        <a:p>
          <a:endParaRPr lang="en-US" dirty="0">
            <a:latin typeface="Book Antiqua" panose="02040602050305030304" pitchFamily="18" charset="0"/>
          </a:endParaRPr>
        </a:p>
      </dgm:t>
    </dgm:pt>
    <dgm:pt modelId="{AB037A3D-8066-44BF-8DD9-C7CA366D208C}" type="parTrans" cxnId="{97B360E5-75DF-47EC-B319-5E0D90746FC1}">
      <dgm:prSet/>
      <dgm:spPr/>
      <dgm:t>
        <a:bodyPr/>
        <a:lstStyle/>
        <a:p>
          <a:endParaRPr lang="en-US"/>
        </a:p>
      </dgm:t>
    </dgm:pt>
    <dgm:pt modelId="{036CBECF-E120-4E91-8A8C-0F15F6DFEC56}" type="sibTrans" cxnId="{97B360E5-75DF-47EC-B319-5E0D90746FC1}">
      <dgm:prSet/>
      <dgm:spPr/>
      <dgm:t>
        <a:bodyPr/>
        <a:lstStyle/>
        <a:p>
          <a:endParaRPr lang="en-US"/>
        </a:p>
      </dgm:t>
    </dgm:pt>
    <dgm:pt modelId="{D41BB85E-D10F-415D-9764-A0A012D033C9}">
      <dgm:prSet phldrT="[Text]" custT="1"/>
      <dgm:spPr>
        <a:solidFill>
          <a:schemeClr val="accent6">
            <a:lumMod val="75000"/>
          </a:schemeClr>
        </a:solidFill>
      </dgm:spPr>
      <dgm:t>
        <a:bodyPr/>
        <a:lstStyle/>
        <a:p>
          <a:r>
            <a:rPr lang="en-US" sz="2400" b="1" dirty="0">
              <a:latin typeface="Book Antiqua" panose="02040602050305030304" pitchFamily="18" charset="0"/>
            </a:rPr>
            <a:t>High Intelligence</a:t>
          </a:r>
        </a:p>
      </dgm:t>
    </dgm:pt>
    <dgm:pt modelId="{74AFA73D-09FD-4B8B-B4FD-ACB2731F297B}" type="parTrans" cxnId="{7EE02B94-4403-4394-B045-8FEE38C069C1}">
      <dgm:prSet/>
      <dgm:spPr>
        <a:solidFill>
          <a:srgbClr val="00B0F0"/>
        </a:solidFill>
      </dgm:spPr>
      <dgm:t>
        <a:bodyPr/>
        <a:lstStyle/>
        <a:p>
          <a:endParaRPr lang="en-US"/>
        </a:p>
      </dgm:t>
    </dgm:pt>
    <dgm:pt modelId="{36AAFFA0-198C-4D67-95D3-4097819CE279}" type="sibTrans" cxnId="{7EE02B94-4403-4394-B045-8FEE38C069C1}">
      <dgm:prSet/>
      <dgm:spPr/>
      <dgm:t>
        <a:bodyPr/>
        <a:lstStyle/>
        <a:p>
          <a:endParaRPr lang="en-US"/>
        </a:p>
      </dgm:t>
    </dgm:pt>
    <dgm:pt modelId="{24C29991-1356-493C-BF07-D5513180955E}">
      <dgm:prSet phldrT="[Text]" custT="1"/>
      <dgm:spPr>
        <a:solidFill>
          <a:schemeClr val="accent6">
            <a:lumMod val="75000"/>
          </a:schemeClr>
        </a:solidFill>
        <a:ln w="25400" cap="flat" cmpd="sng" algn="ctr">
          <a:solidFill>
            <a:prstClr val="white">
              <a:hueOff val="0"/>
              <a:satOff val="0"/>
              <a:lumOff val="0"/>
              <a:alphaOff val="0"/>
            </a:prstClr>
          </a:solidFill>
          <a:prstDash val="solid"/>
        </a:ln>
        <a:effectLst/>
      </dgm:spPr>
      <dgm:t>
        <a:bodyPr spcFirstLastPara="0" vert="horz" wrap="square" lIns="45720" tIns="45720" rIns="4572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Desire to work hard</a:t>
          </a:r>
        </a:p>
      </dgm:t>
    </dgm:pt>
    <dgm:pt modelId="{65BFC56D-E5E9-40F6-A710-59192299D3D2}" type="parTrans" cxnId="{2CD01880-0C02-4D31-915C-7048068A4E34}">
      <dgm:prSet/>
      <dgm:spPr>
        <a:solidFill>
          <a:srgbClr val="00B0F0"/>
        </a:solidFill>
      </dgm:spPr>
      <dgm:t>
        <a:bodyPr/>
        <a:lstStyle/>
        <a:p>
          <a:endParaRPr lang="en-US"/>
        </a:p>
      </dgm:t>
    </dgm:pt>
    <dgm:pt modelId="{BD9E40F3-62AE-4991-991F-152EFEBC27B3}" type="sibTrans" cxnId="{2CD01880-0C02-4D31-915C-7048068A4E34}">
      <dgm:prSet/>
      <dgm:spPr/>
      <dgm:t>
        <a:bodyPr/>
        <a:lstStyle/>
        <a:p>
          <a:endParaRPr lang="en-US"/>
        </a:p>
      </dgm:t>
    </dgm:pt>
    <dgm:pt modelId="{CB63006C-AA61-412F-B489-CE43E3FD755B}">
      <dgm:prSet phldrT="[Text]" custT="1"/>
      <dgm:spPr>
        <a:solidFill>
          <a:schemeClr val="accent6">
            <a:lumMod val="75000"/>
          </a:schemeClr>
        </a:solidFill>
        <a:ln w="25400" cap="flat" cmpd="sng" algn="ctr">
          <a:solidFill>
            <a:prstClr val="white">
              <a:hueOff val="0"/>
              <a:satOff val="0"/>
              <a:lumOff val="0"/>
              <a:alphaOff val="0"/>
            </a:prstClr>
          </a:solidFill>
          <a:prstDash val="solid"/>
        </a:ln>
        <a:effectLst/>
      </dgm:spPr>
      <dgm:t>
        <a:bodyPr spcFirstLastPara="0" vert="horz" wrap="square" lIns="45720" tIns="45720" rIns="45720" bIns="45720" numCol="1" spcCol="1270" anchor="ctr" anchorCtr="0"/>
        <a:lstStyle/>
        <a:p>
          <a:pPr marL="0" lvl="0" indent="0" algn="ctr" defTabSz="1066800">
            <a:lnSpc>
              <a:spcPct val="90000"/>
            </a:lnSpc>
            <a:spcBef>
              <a:spcPct val="0"/>
            </a:spcBef>
            <a:spcAft>
              <a:spcPct val="35000"/>
            </a:spcAft>
            <a:buNone/>
          </a:pPr>
          <a:r>
            <a:rPr lang="en-US" sz="2400" b="1" kern="1200" dirty="0" err="1">
              <a:solidFill>
                <a:prstClr val="white"/>
              </a:solidFill>
              <a:latin typeface="Book Antiqua" panose="02040602050305030304" pitchFamily="18" charset="0"/>
              <a:ea typeface="+mn-ea"/>
              <a:cs typeface="+mn-cs"/>
            </a:rPr>
            <a:t>Entrepreneureal</a:t>
          </a:r>
          <a:r>
            <a:rPr lang="en-US" sz="2400" b="1" kern="1200" dirty="0">
              <a:solidFill>
                <a:prstClr val="white"/>
              </a:solidFill>
              <a:latin typeface="Book Antiqua" panose="02040602050305030304" pitchFamily="18" charset="0"/>
              <a:ea typeface="+mn-ea"/>
              <a:cs typeface="+mn-cs"/>
            </a:rPr>
            <a:t/>
          </a:r>
          <a:br>
            <a:rPr lang="en-US" sz="2400" b="1" kern="1200" dirty="0">
              <a:solidFill>
                <a:prstClr val="white"/>
              </a:solidFill>
              <a:latin typeface="Book Antiqua" panose="02040602050305030304" pitchFamily="18" charset="0"/>
              <a:ea typeface="+mn-ea"/>
              <a:cs typeface="+mn-cs"/>
            </a:rPr>
          </a:br>
          <a:r>
            <a:rPr lang="en-US" sz="2400" b="1" kern="1200" dirty="0">
              <a:solidFill>
                <a:prstClr val="white"/>
              </a:solidFill>
              <a:latin typeface="Book Antiqua" panose="02040602050305030304" pitchFamily="18" charset="0"/>
              <a:ea typeface="+mn-ea"/>
              <a:cs typeface="+mn-cs"/>
            </a:rPr>
            <a:t>Spirit</a:t>
          </a:r>
        </a:p>
      </dgm:t>
    </dgm:pt>
    <dgm:pt modelId="{618215C7-6BDB-41E0-85D3-6E93CB5D045C}" type="parTrans" cxnId="{79250971-E22A-4BA6-9550-BEFCAF3163A1}">
      <dgm:prSet/>
      <dgm:spPr>
        <a:solidFill>
          <a:srgbClr val="00B0F0"/>
        </a:solidFill>
      </dgm:spPr>
      <dgm:t>
        <a:bodyPr/>
        <a:lstStyle/>
        <a:p>
          <a:endParaRPr lang="en-US"/>
        </a:p>
      </dgm:t>
    </dgm:pt>
    <dgm:pt modelId="{4C809DDB-6620-47E1-B129-B54B7BE04C94}" type="sibTrans" cxnId="{79250971-E22A-4BA6-9550-BEFCAF3163A1}">
      <dgm:prSet/>
      <dgm:spPr/>
      <dgm:t>
        <a:bodyPr/>
        <a:lstStyle/>
        <a:p>
          <a:endParaRPr lang="en-US"/>
        </a:p>
      </dgm:t>
    </dgm:pt>
    <dgm:pt modelId="{23E78199-C813-4E6C-9782-C472A775318B}">
      <dgm:prSet phldrT="[Text]" custT="1"/>
      <dgm:spPr>
        <a:solidFill>
          <a:schemeClr val="accent6">
            <a:lumMod val="75000"/>
          </a:schemeClr>
        </a:solidFill>
        <a:ln w="25400" cap="flat" cmpd="sng" algn="ctr">
          <a:solidFill>
            <a:prstClr val="white">
              <a:hueOff val="0"/>
              <a:satOff val="0"/>
              <a:lumOff val="0"/>
              <a:alphaOff val="0"/>
            </a:prstClr>
          </a:solidFill>
          <a:prstDash val="solid"/>
        </a:ln>
        <a:effectLst/>
      </dgm:spPr>
      <dgm:t>
        <a:bodyPr spcFirstLastPara="0" vert="horz" wrap="square" lIns="45720" tIns="45720" rIns="4572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Desire to Excel</a:t>
          </a:r>
        </a:p>
      </dgm:t>
    </dgm:pt>
    <dgm:pt modelId="{D675F48D-DEEC-4A64-8F89-A193CE801CEB}" type="parTrans" cxnId="{4DBEB547-E320-423F-92E3-FBFA83554451}">
      <dgm:prSet/>
      <dgm:spPr>
        <a:solidFill>
          <a:srgbClr val="00B0F0"/>
        </a:solidFill>
      </dgm:spPr>
      <dgm:t>
        <a:bodyPr/>
        <a:lstStyle/>
        <a:p>
          <a:endParaRPr lang="en-US"/>
        </a:p>
      </dgm:t>
    </dgm:pt>
    <dgm:pt modelId="{FF147EC0-869A-47C2-B769-CB6E76A8657E}" type="sibTrans" cxnId="{4DBEB547-E320-423F-92E3-FBFA83554451}">
      <dgm:prSet/>
      <dgm:spPr/>
      <dgm:t>
        <a:bodyPr/>
        <a:lstStyle/>
        <a:p>
          <a:endParaRPr lang="en-US"/>
        </a:p>
      </dgm:t>
    </dgm:pt>
    <dgm:pt modelId="{A81F5471-F802-491A-8A5D-27997E337055}">
      <dgm:prSet phldrT="[Text]" custT="1"/>
      <dgm:spPr>
        <a:solidFill>
          <a:schemeClr val="accent6">
            <a:lumMod val="75000"/>
          </a:schemeClr>
        </a:solidFill>
        <a:ln w="25400" cap="flat" cmpd="sng" algn="ctr">
          <a:solidFill>
            <a:prstClr val="white">
              <a:hueOff val="0"/>
              <a:satOff val="0"/>
              <a:lumOff val="0"/>
              <a:alphaOff val="0"/>
            </a:prstClr>
          </a:solidFill>
          <a:prstDash val="solid"/>
        </a:ln>
        <a:effectLst/>
      </dgm:spPr>
      <dgm:t>
        <a:bodyPr spcFirstLastPara="0" vert="horz" wrap="square" lIns="45720" tIns="45720" rIns="4572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Passion for Technology</a:t>
          </a:r>
        </a:p>
      </dgm:t>
    </dgm:pt>
    <dgm:pt modelId="{35F3E64B-BFEC-4ED2-BCF0-A3A622579AE6}" type="parTrans" cxnId="{AD0503D4-3D65-48FD-8F0B-A9D9F4F07DD9}">
      <dgm:prSet/>
      <dgm:spPr>
        <a:solidFill>
          <a:srgbClr val="00B0F0"/>
        </a:solidFill>
      </dgm:spPr>
      <dgm:t>
        <a:bodyPr/>
        <a:lstStyle/>
        <a:p>
          <a:endParaRPr lang="en-US"/>
        </a:p>
      </dgm:t>
    </dgm:pt>
    <dgm:pt modelId="{012BEA25-BFA3-4F92-B5DC-EC57E12500E6}" type="sibTrans" cxnId="{AD0503D4-3D65-48FD-8F0B-A9D9F4F07DD9}">
      <dgm:prSet/>
      <dgm:spPr/>
      <dgm:t>
        <a:bodyPr/>
        <a:lstStyle/>
        <a:p>
          <a:endParaRPr lang="en-US"/>
        </a:p>
      </dgm:t>
    </dgm:pt>
    <dgm:pt modelId="{CB044B99-72BB-4280-8170-5001F3FC9B49}">
      <dgm:prSet phldrT="[Text]" custT="1"/>
      <dgm:spPr>
        <a:solidFill>
          <a:schemeClr val="accent6">
            <a:lumMod val="75000"/>
          </a:schemeClr>
        </a:solidFill>
        <a:ln w="25400" cap="flat" cmpd="sng" algn="ctr">
          <a:solidFill>
            <a:prstClr val="white">
              <a:hueOff val="0"/>
              <a:satOff val="0"/>
              <a:lumOff val="0"/>
              <a:alphaOff val="0"/>
            </a:prstClr>
          </a:solidFill>
          <a:prstDash val="solid"/>
        </a:ln>
        <a:effectLst/>
      </dgm:spPr>
      <dgm:t>
        <a:bodyPr spcFirstLastPara="0" vert="horz" wrap="square" lIns="45720" tIns="45720" rIns="45720" bIns="45720" numCol="1" spcCol="1270" anchor="ctr" anchorCtr="0"/>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Rock Solid Skills</a:t>
          </a:r>
        </a:p>
      </dgm:t>
    </dgm:pt>
    <dgm:pt modelId="{D551A2C3-5CCC-47E2-9734-E97D0BAB82C0}" type="parTrans" cxnId="{953BCC85-1E6D-4033-8F2A-A47BD1E98214}">
      <dgm:prSet/>
      <dgm:spPr>
        <a:solidFill>
          <a:srgbClr val="00B0F0"/>
        </a:solidFill>
      </dgm:spPr>
      <dgm:t>
        <a:bodyPr/>
        <a:lstStyle/>
        <a:p>
          <a:endParaRPr lang="en-US"/>
        </a:p>
      </dgm:t>
    </dgm:pt>
    <dgm:pt modelId="{D8BA638B-93B2-418E-9767-5C7EE831A85B}" type="sibTrans" cxnId="{953BCC85-1E6D-4033-8F2A-A47BD1E98214}">
      <dgm:prSet/>
      <dgm:spPr/>
      <dgm:t>
        <a:bodyPr/>
        <a:lstStyle/>
        <a:p>
          <a:endParaRPr lang="en-US"/>
        </a:p>
      </dgm:t>
    </dgm:pt>
    <dgm:pt modelId="{75CF1D19-83EF-4605-9107-38B0582A060E}" type="pres">
      <dgm:prSet presAssocID="{7089D23F-427C-40C3-947A-69B66DFE9744}" presName="cycle" presStyleCnt="0">
        <dgm:presLayoutVars>
          <dgm:chMax val="1"/>
          <dgm:dir/>
          <dgm:animLvl val="ctr"/>
          <dgm:resizeHandles val="exact"/>
        </dgm:presLayoutVars>
      </dgm:prSet>
      <dgm:spPr/>
      <dgm:t>
        <a:bodyPr/>
        <a:lstStyle/>
        <a:p>
          <a:endParaRPr lang="en-US"/>
        </a:p>
      </dgm:t>
    </dgm:pt>
    <dgm:pt modelId="{C9EBD17C-C91E-4B6F-B526-64CFBCDD0972}" type="pres">
      <dgm:prSet presAssocID="{CA991DA4-2642-416D-A6E5-44A8E226018C}" presName="centerShape" presStyleLbl="node0" presStyleIdx="0" presStyleCnt="1"/>
      <dgm:spPr/>
      <dgm:t>
        <a:bodyPr/>
        <a:lstStyle/>
        <a:p>
          <a:endParaRPr lang="en-US"/>
        </a:p>
      </dgm:t>
    </dgm:pt>
    <dgm:pt modelId="{A02B1EAF-78D0-4764-A90C-C0FCA073B69D}" type="pres">
      <dgm:prSet presAssocID="{74AFA73D-09FD-4B8B-B4FD-ACB2731F297B}" presName="parTrans" presStyleLbl="bgSibTrans2D1" presStyleIdx="0" presStyleCnt="6"/>
      <dgm:spPr/>
      <dgm:t>
        <a:bodyPr/>
        <a:lstStyle/>
        <a:p>
          <a:endParaRPr lang="en-US"/>
        </a:p>
      </dgm:t>
    </dgm:pt>
    <dgm:pt modelId="{AC96631C-2959-4D99-9198-8E5275646481}" type="pres">
      <dgm:prSet presAssocID="{D41BB85E-D10F-415D-9764-A0A012D033C9}" presName="node" presStyleLbl="node1" presStyleIdx="0" presStyleCnt="6" custScaleX="118668" custRadScaleRad="95766" custRadScaleInc="-536">
        <dgm:presLayoutVars>
          <dgm:bulletEnabled val="1"/>
        </dgm:presLayoutVars>
      </dgm:prSet>
      <dgm:spPr/>
      <dgm:t>
        <a:bodyPr/>
        <a:lstStyle/>
        <a:p>
          <a:endParaRPr lang="en-US"/>
        </a:p>
      </dgm:t>
    </dgm:pt>
    <dgm:pt modelId="{F07329AE-3199-4EBE-BABF-6D6F566EFFCA}" type="pres">
      <dgm:prSet presAssocID="{35F3E64B-BFEC-4ED2-BCF0-A3A622579AE6}" presName="parTrans" presStyleLbl="bgSibTrans2D1" presStyleIdx="1" presStyleCnt="6"/>
      <dgm:spPr/>
      <dgm:t>
        <a:bodyPr/>
        <a:lstStyle/>
        <a:p>
          <a:endParaRPr lang="en-US"/>
        </a:p>
      </dgm:t>
    </dgm:pt>
    <dgm:pt modelId="{D2A65343-975C-4846-9A92-652DB4AA1C44}" type="pres">
      <dgm:prSet presAssocID="{A81F5471-F802-491A-8A5D-27997E337055}" presName="node" presStyleLbl="node1" presStyleIdx="1" presStyleCnt="6" custScaleX="119242">
        <dgm:presLayoutVars>
          <dgm:bulletEnabled val="1"/>
        </dgm:presLayoutVars>
      </dgm:prSet>
      <dgm:spPr>
        <a:xfrm>
          <a:off x="609603" y="1748174"/>
          <a:ext cx="1993543" cy="1337477"/>
        </a:xfrm>
        <a:prstGeom prst="roundRect">
          <a:avLst>
            <a:gd name="adj" fmla="val 10000"/>
          </a:avLst>
        </a:prstGeom>
      </dgm:spPr>
      <dgm:t>
        <a:bodyPr/>
        <a:lstStyle/>
        <a:p>
          <a:endParaRPr lang="en-US"/>
        </a:p>
      </dgm:t>
    </dgm:pt>
    <dgm:pt modelId="{78E50E6B-A7B7-42CD-B177-33B808383289}" type="pres">
      <dgm:prSet presAssocID="{D551A2C3-5CCC-47E2-9734-E97D0BAB82C0}" presName="parTrans" presStyleLbl="bgSibTrans2D1" presStyleIdx="2" presStyleCnt="6"/>
      <dgm:spPr/>
      <dgm:t>
        <a:bodyPr/>
        <a:lstStyle/>
        <a:p>
          <a:endParaRPr lang="en-US"/>
        </a:p>
      </dgm:t>
    </dgm:pt>
    <dgm:pt modelId="{5CDA16DC-4C9C-4B04-ADC8-2EFA4B14B985}" type="pres">
      <dgm:prSet presAssocID="{CB044B99-72BB-4280-8170-5001F3FC9B49}" presName="node" presStyleLbl="node1" presStyleIdx="2" presStyleCnt="6" custScaleX="127892" custScaleY="97353" custRadScaleRad="106356" custRadScaleInc="489">
        <dgm:presLayoutVars>
          <dgm:bulletEnabled val="1"/>
        </dgm:presLayoutVars>
      </dgm:prSet>
      <dgm:spPr>
        <a:xfrm>
          <a:off x="2580889" y="432813"/>
          <a:ext cx="1671846" cy="1337477"/>
        </a:xfrm>
        <a:prstGeom prst="roundRect">
          <a:avLst>
            <a:gd name="adj" fmla="val 10000"/>
          </a:avLst>
        </a:prstGeom>
      </dgm:spPr>
      <dgm:t>
        <a:bodyPr/>
        <a:lstStyle/>
        <a:p>
          <a:endParaRPr lang="en-US"/>
        </a:p>
      </dgm:t>
    </dgm:pt>
    <dgm:pt modelId="{8E47C29D-9314-49FB-B80A-4B4DEB763ACB}" type="pres">
      <dgm:prSet presAssocID="{D675F48D-DEEC-4A64-8F89-A193CE801CEB}" presName="parTrans" presStyleLbl="bgSibTrans2D1" presStyleIdx="3" presStyleCnt="6"/>
      <dgm:spPr/>
      <dgm:t>
        <a:bodyPr/>
        <a:lstStyle/>
        <a:p>
          <a:endParaRPr lang="en-US"/>
        </a:p>
      </dgm:t>
    </dgm:pt>
    <dgm:pt modelId="{354DF542-5962-471A-BC3F-8FC1BAF07983}" type="pres">
      <dgm:prSet presAssocID="{23E78199-C813-4E6C-9782-C472A775318B}" presName="node" presStyleLbl="node1" presStyleIdx="3" presStyleCnt="6" custScaleX="137008" custRadScaleRad="113232" custRadScaleInc="22421">
        <dgm:presLayoutVars>
          <dgm:bulletEnabled val="1"/>
        </dgm:presLayoutVars>
      </dgm:prSet>
      <dgm:spPr>
        <a:xfrm>
          <a:off x="4818714" y="432813"/>
          <a:ext cx="1671846" cy="1337477"/>
        </a:xfrm>
        <a:prstGeom prst="roundRect">
          <a:avLst>
            <a:gd name="adj" fmla="val 10000"/>
          </a:avLst>
        </a:prstGeom>
      </dgm:spPr>
      <dgm:t>
        <a:bodyPr/>
        <a:lstStyle/>
        <a:p>
          <a:endParaRPr lang="en-US"/>
        </a:p>
      </dgm:t>
    </dgm:pt>
    <dgm:pt modelId="{B50C90E4-7451-493B-BB3F-D116677348F4}" type="pres">
      <dgm:prSet presAssocID="{65BFC56D-E5E9-40F6-A710-59192299D3D2}" presName="parTrans" presStyleLbl="bgSibTrans2D1" presStyleIdx="4" presStyleCnt="6"/>
      <dgm:spPr/>
      <dgm:t>
        <a:bodyPr/>
        <a:lstStyle/>
        <a:p>
          <a:endParaRPr lang="en-US"/>
        </a:p>
      </dgm:t>
    </dgm:pt>
    <dgm:pt modelId="{226CB33D-87CA-4125-8FF6-CF484D9525CE}" type="pres">
      <dgm:prSet presAssocID="{24C29991-1356-493C-BF07-D5513180955E}" presName="node" presStyleLbl="node1" presStyleIdx="4" presStyleCnt="6" custScaleX="127921" custScaleY="82975" custRadScaleRad="104631" custRadScaleInc="8679">
        <dgm:presLayoutVars>
          <dgm:bulletEnabled val="1"/>
        </dgm:presLayoutVars>
      </dgm:prSet>
      <dgm:spPr>
        <a:xfrm>
          <a:off x="6629152" y="1748174"/>
          <a:ext cx="1671846" cy="1337477"/>
        </a:xfrm>
        <a:prstGeom prst="roundRect">
          <a:avLst>
            <a:gd name="adj" fmla="val 10000"/>
          </a:avLst>
        </a:prstGeom>
      </dgm:spPr>
      <dgm:t>
        <a:bodyPr/>
        <a:lstStyle/>
        <a:p>
          <a:endParaRPr lang="en-US"/>
        </a:p>
      </dgm:t>
    </dgm:pt>
    <dgm:pt modelId="{39E185E7-6B25-493F-B940-98E918C3A984}" type="pres">
      <dgm:prSet presAssocID="{618215C7-6BDB-41E0-85D3-6E93CB5D045C}" presName="parTrans" presStyleLbl="bgSibTrans2D1" presStyleIdx="5" presStyleCnt="6"/>
      <dgm:spPr/>
      <dgm:t>
        <a:bodyPr/>
        <a:lstStyle/>
        <a:p>
          <a:endParaRPr lang="en-US"/>
        </a:p>
      </dgm:t>
    </dgm:pt>
    <dgm:pt modelId="{D1833D6C-7A20-419C-BCC6-F91673DA94A1}" type="pres">
      <dgm:prSet presAssocID="{CB63006C-AA61-412F-B489-CE43E3FD755B}" presName="node" presStyleLbl="node1" presStyleIdx="5" presStyleCnt="6" custScaleX="146530" custRadScaleRad="89327" custRadScaleInc="574">
        <dgm:presLayoutVars>
          <dgm:bulletEnabled val="1"/>
        </dgm:presLayoutVars>
      </dgm:prSet>
      <dgm:spPr>
        <a:xfrm>
          <a:off x="6934207" y="3886192"/>
          <a:ext cx="1671846" cy="1337477"/>
        </a:xfrm>
        <a:prstGeom prst="roundRect">
          <a:avLst>
            <a:gd name="adj" fmla="val 10000"/>
          </a:avLst>
        </a:prstGeom>
      </dgm:spPr>
      <dgm:t>
        <a:bodyPr/>
        <a:lstStyle/>
        <a:p>
          <a:endParaRPr lang="en-US"/>
        </a:p>
      </dgm:t>
    </dgm:pt>
  </dgm:ptLst>
  <dgm:cxnLst>
    <dgm:cxn modelId="{2CD01880-0C02-4D31-915C-7048068A4E34}" srcId="{CA991DA4-2642-416D-A6E5-44A8E226018C}" destId="{24C29991-1356-493C-BF07-D5513180955E}" srcOrd="4" destOrd="0" parTransId="{65BFC56D-E5E9-40F6-A710-59192299D3D2}" sibTransId="{BD9E40F3-62AE-4991-991F-152EFEBC27B3}"/>
    <dgm:cxn modelId="{AD0503D4-3D65-48FD-8F0B-A9D9F4F07DD9}" srcId="{CA991DA4-2642-416D-A6E5-44A8E226018C}" destId="{A81F5471-F802-491A-8A5D-27997E337055}" srcOrd="1" destOrd="0" parTransId="{35F3E64B-BFEC-4ED2-BCF0-A3A622579AE6}" sibTransId="{012BEA25-BFA3-4F92-B5DC-EC57E12500E6}"/>
    <dgm:cxn modelId="{4913A519-4F1D-437C-8422-05A99E28D84E}" type="presOf" srcId="{CB63006C-AA61-412F-B489-CE43E3FD755B}" destId="{D1833D6C-7A20-419C-BCC6-F91673DA94A1}" srcOrd="0" destOrd="0" presId="urn:microsoft.com/office/officeart/2005/8/layout/radial4"/>
    <dgm:cxn modelId="{6AA88338-5EC5-40BB-B14E-1C0D9F1C8431}" type="presOf" srcId="{A81F5471-F802-491A-8A5D-27997E337055}" destId="{D2A65343-975C-4846-9A92-652DB4AA1C44}" srcOrd="0" destOrd="0" presId="urn:microsoft.com/office/officeart/2005/8/layout/radial4"/>
    <dgm:cxn modelId="{C7339B45-C486-4A48-9A2A-5A7392256EBF}" type="presOf" srcId="{65BFC56D-E5E9-40F6-A710-59192299D3D2}" destId="{B50C90E4-7451-493B-BB3F-D116677348F4}" srcOrd="0" destOrd="0" presId="urn:microsoft.com/office/officeart/2005/8/layout/radial4"/>
    <dgm:cxn modelId="{79250971-E22A-4BA6-9550-BEFCAF3163A1}" srcId="{CA991DA4-2642-416D-A6E5-44A8E226018C}" destId="{CB63006C-AA61-412F-B489-CE43E3FD755B}" srcOrd="5" destOrd="0" parTransId="{618215C7-6BDB-41E0-85D3-6E93CB5D045C}" sibTransId="{4C809DDB-6620-47E1-B129-B54B7BE04C94}"/>
    <dgm:cxn modelId="{99A3189B-FE7C-48E3-9E80-A0DC8113CE66}" type="presOf" srcId="{CA991DA4-2642-416D-A6E5-44A8E226018C}" destId="{C9EBD17C-C91E-4B6F-B526-64CFBCDD0972}" srcOrd="0" destOrd="0" presId="urn:microsoft.com/office/officeart/2005/8/layout/radial4"/>
    <dgm:cxn modelId="{B2E37BFE-F667-4422-B0A4-68B6DB8084E8}" type="presOf" srcId="{D551A2C3-5CCC-47E2-9734-E97D0BAB82C0}" destId="{78E50E6B-A7B7-42CD-B177-33B808383289}" srcOrd="0" destOrd="0" presId="urn:microsoft.com/office/officeart/2005/8/layout/radial4"/>
    <dgm:cxn modelId="{824C53B7-D805-41FC-90F5-4F48470519FA}" type="presOf" srcId="{618215C7-6BDB-41E0-85D3-6E93CB5D045C}" destId="{39E185E7-6B25-493F-B940-98E918C3A984}" srcOrd="0" destOrd="0" presId="urn:microsoft.com/office/officeart/2005/8/layout/radial4"/>
    <dgm:cxn modelId="{953BCC85-1E6D-4033-8F2A-A47BD1E98214}" srcId="{CA991DA4-2642-416D-A6E5-44A8E226018C}" destId="{CB044B99-72BB-4280-8170-5001F3FC9B49}" srcOrd="2" destOrd="0" parTransId="{D551A2C3-5CCC-47E2-9734-E97D0BAB82C0}" sibTransId="{D8BA638B-93B2-418E-9767-5C7EE831A85B}"/>
    <dgm:cxn modelId="{97B360E5-75DF-47EC-B319-5E0D90746FC1}" srcId="{7089D23F-427C-40C3-947A-69B66DFE9744}" destId="{CA991DA4-2642-416D-A6E5-44A8E226018C}" srcOrd="0" destOrd="0" parTransId="{AB037A3D-8066-44BF-8DD9-C7CA366D208C}" sibTransId="{036CBECF-E120-4E91-8A8C-0F15F6DFEC56}"/>
    <dgm:cxn modelId="{736EBFEC-C169-4A83-8BD9-3E7781909D18}" type="presOf" srcId="{D675F48D-DEEC-4A64-8F89-A193CE801CEB}" destId="{8E47C29D-9314-49FB-B80A-4B4DEB763ACB}" srcOrd="0" destOrd="0" presId="urn:microsoft.com/office/officeart/2005/8/layout/radial4"/>
    <dgm:cxn modelId="{601150C0-CFBA-4200-B78D-B20A4AE38EFC}" type="presOf" srcId="{23E78199-C813-4E6C-9782-C472A775318B}" destId="{354DF542-5962-471A-BC3F-8FC1BAF07983}" srcOrd="0" destOrd="0" presId="urn:microsoft.com/office/officeart/2005/8/layout/radial4"/>
    <dgm:cxn modelId="{8339AE75-8424-483C-85FF-605312C42201}" type="presOf" srcId="{CB044B99-72BB-4280-8170-5001F3FC9B49}" destId="{5CDA16DC-4C9C-4B04-ADC8-2EFA4B14B985}" srcOrd="0" destOrd="0" presId="urn:microsoft.com/office/officeart/2005/8/layout/radial4"/>
    <dgm:cxn modelId="{20B9E020-91CF-4DE6-AF91-636777F806B6}" type="presOf" srcId="{35F3E64B-BFEC-4ED2-BCF0-A3A622579AE6}" destId="{F07329AE-3199-4EBE-BABF-6D6F566EFFCA}" srcOrd="0" destOrd="0" presId="urn:microsoft.com/office/officeart/2005/8/layout/radial4"/>
    <dgm:cxn modelId="{AAE667C6-6055-4799-8CB3-976CDE2BAAC1}" type="presOf" srcId="{24C29991-1356-493C-BF07-D5513180955E}" destId="{226CB33D-87CA-4125-8FF6-CF484D9525CE}" srcOrd="0" destOrd="0" presId="urn:microsoft.com/office/officeart/2005/8/layout/radial4"/>
    <dgm:cxn modelId="{4DBEB547-E320-423F-92E3-FBFA83554451}" srcId="{CA991DA4-2642-416D-A6E5-44A8E226018C}" destId="{23E78199-C813-4E6C-9782-C472A775318B}" srcOrd="3" destOrd="0" parTransId="{D675F48D-DEEC-4A64-8F89-A193CE801CEB}" sibTransId="{FF147EC0-869A-47C2-B769-CB6E76A8657E}"/>
    <dgm:cxn modelId="{087912F6-B2F4-465C-B67A-77D5B2563686}" type="presOf" srcId="{7089D23F-427C-40C3-947A-69B66DFE9744}" destId="{75CF1D19-83EF-4605-9107-38B0582A060E}" srcOrd="0" destOrd="0" presId="urn:microsoft.com/office/officeart/2005/8/layout/radial4"/>
    <dgm:cxn modelId="{FDCFE3AF-1D75-4103-B0C6-83A1D78B0122}" type="presOf" srcId="{74AFA73D-09FD-4B8B-B4FD-ACB2731F297B}" destId="{A02B1EAF-78D0-4764-A90C-C0FCA073B69D}" srcOrd="0" destOrd="0" presId="urn:microsoft.com/office/officeart/2005/8/layout/radial4"/>
    <dgm:cxn modelId="{18D60C51-9A29-4237-92EE-30A3E69805A9}" type="presOf" srcId="{D41BB85E-D10F-415D-9764-A0A012D033C9}" destId="{AC96631C-2959-4D99-9198-8E5275646481}" srcOrd="0" destOrd="0" presId="urn:microsoft.com/office/officeart/2005/8/layout/radial4"/>
    <dgm:cxn modelId="{7EE02B94-4403-4394-B045-8FEE38C069C1}" srcId="{CA991DA4-2642-416D-A6E5-44A8E226018C}" destId="{D41BB85E-D10F-415D-9764-A0A012D033C9}" srcOrd="0" destOrd="0" parTransId="{74AFA73D-09FD-4B8B-B4FD-ACB2731F297B}" sibTransId="{36AAFFA0-198C-4D67-95D3-4097819CE279}"/>
    <dgm:cxn modelId="{0BB20B6B-D51B-4C1F-8C8E-E3D547CFB479}" type="presParOf" srcId="{75CF1D19-83EF-4605-9107-38B0582A060E}" destId="{C9EBD17C-C91E-4B6F-B526-64CFBCDD0972}" srcOrd="0" destOrd="0" presId="urn:microsoft.com/office/officeart/2005/8/layout/radial4"/>
    <dgm:cxn modelId="{CD08FF2F-694C-4419-91A4-9075C47A1163}" type="presParOf" srcId="{75CF1D19-83EF-4605-9107-38B0582A060E}" destId="{A02B1EAF-78D0-4764-A90C-C0FCA073B69D}" srcOrd="1" destOrd="0" presId="urn:microsoft.com/office/officeart/2005/8/layout/radial4"/>
    <dgm:cxn modelId="{9D0AC1CE-EE3D-4E3C-84C2-49901434BDF6}" type="presParOf" srcId="{75CF1D19-83EF-4605-9107-38B0582A060E}" destId="{AC96631C-2959-4D99-9198-8E5275646481}" srcOrd="2" destOrd="0" presId="urn:microsoft.com/office/officeart/2005/8/layout/radial4"/>
    <dgm:cxn modelId="{59EA1337-DFB8-4753-82EC-42751EE6BDF7}" type="presParOf" srcId="{75CF1D19-83EF-4605-9107-38B0582A060E}" destId="{F07329AE-3199-4EBE-BABF-6D6F566EFFCA}" srcOrd="3" destOrd="0" presId="urn:microsoft.com/office/officeart/2005/8/layout/radial4"/>
    <dgm:cxn modelId="{8F78F563-1AE8-4436-AA2B-169540D7162C}" type="presParOf" srcId="{75CF1D19-83EF-4605-9107-38B0582A060E}" destId="{D2A65343-975C-4846-9A92-652DB4AA1C44}" srcOrd="4" destOrd="0" presId="urn:microsoft.com/office/officeart/2005/8/layout/radial4"/>
    <dgm:cxn modelId="{FF4494D0-D7A5-42D6-9598-C18EDBD56C92}" type="presParOf" srcId="{75CF1D19-83EF-4605-9107-38B0582A060E}" destId="{78E50E6B-A7B7-42CD-B177-33B808383289}" srcOrd="5" destOrd="0" presId="urn:microsoft.com/office/officeart/2005/8/layout/radial4"/>
    <dgm:cxn modelId="{15CDD594-2E0E-4CEB-BB9A-8AA8B54E882D}" type="presParOf" srcId="{75CF1D19-83EF-4605-9107-38B0582A060E}" destId="{5CDA16DC-4C9C-4B04-ADC8-2EFA4B14B985}" srcOrd="6" destOrd="0" presId="urn:microsoft.com/office/officeart/2005/8/layout/radial4"/>
    <dgm:cxn modelId="{86DDBFA7-3ADB-4307-8359-1961B03651A8}" type="presParOf" srcId="{75CF1D19-83EF-4605-9107-38B0582A060E}" destId="{8E47C29D-9314-49FB-B80A-4B4DEB763ACB}" srcOrd="7" destOrd="0" presId="urn:microsoft.com/office/officeart/2005/8/layout/radial4"/>
    <dgm:cxn modelId="{B2D8C40D-D974-403E-B2A3-DBF7F7C86C39}" type="presParOf" srcId="{75CF1D19-83EF-4605-9107-38B0582A060E}" destId="{354DF542-5962-471A-BC3F-8FC1BAF07983}" srcOrd="8" destOrd="0" presId="urn:microsoft.com/office/officeart/2005/8/layout/radial4"/>
    <dgm:cxn modelId="{B283459C-7DBF-413E-BBC6-78146118FEF7}" type="presParOf" srcId="{75CF1D19-83EF-4605-9107-38B0582A060E}" destId="{B50C90E4-7451-493B-BB3F-D116677348F4}" srcOrd="9" destOrd="0" presId="urn:microsoft.com/office/officeart/2005/8/layout/radial4"/>
    <dgm:cxn modelId="{857646ED-7576-4656-A1BA-39343E1CF0BA}" type="presParOf" srcId="{75CF1D19-83EF-4605-9107-38B0582A060E}" destId="{226CB33D-87CA-4125-8FF6-CF484D9525CE}" srcOrd="10" destOrd="0" presId="urn:microsoft.com/office/officeart/2005/8/layout/radial4"/>
    <dgm:cxn modelId="{BBC8AADC-75E5-47F3-82B3-046D0D1D28E5}" type="presParOf" srcId="{75CF1D19-83EF-4605-9107-38B0582A060E}" destId="{39E185E7-6B25-493F-B940-98E918C3A984}" srcOrd="11" destOrd="0" presId="urn:microsoft.com/office/officeart/2005/8/layout/radial4"/>
    <dgm:cxn modelId="{4FDE50D1-E174-49D6-B9F7-EDFF46D8A729}" type="presParOf" srcId="{75CF1D19-83EF-4605-9107-38B0582A060E}" destId="{D1833D6C-7A20-419C-BCC6-F91673DA94A1}"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719D28-DF7A-4085-88BF-95D78100745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5F8747B-56C1-4FEB-9DC3-628BF4DBAA1A}">
      <dgm:prSet phldrT="[Text]" custT="1"/>
      <dgm:spPr>
        <a:solidFill>
          <a:srgbClr val="7030A0"/>
        </a:solidFill>
      </dgm:spPr>
      <dgm:t>
        <a:bodyPr/>
        <a:lstStyle/>
        <a:p>
          <a:pPr algn="l"/>
          <a:r>
            <a:rPr lang="en-US" sz="2800" b="1" kern="1200" dirty="0">
              <a:solidFill>
                <a:prstClr val="white"/>
              </a:solidFill>
              <a:latin typeface="Book Antiqua" panose="02040602050305030304" pitchFamily="18" charset="0"/>
              <a:ea typeface="+mn-ea"/>
              <a:cs typeface="+mn-cs"/>
            </a:rPr>
            <a:t>One Questions is likely from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Linked Lists/Stacks/Queues</a:t>
          </a:r>
        </a:p>
      </dgm:t>
    </dgm:pt>
    <dgm:pt modelId="{8F3C72EB-C664-48D6-A668-F5B2B147B917}" type="parTrans" cxnId="{FFDC325E-6F6E-45B8-BAFC-D0484C2E5846}">
      <dgm:prSet/>
      <dgm:spPr/>
      <dgm:t>
        <a:bodyPr/>
        <a:lstStyle/>
        <a:p>
          <a:endParaRPr lang="en-US"/>
        </a:p>
      </dgm:t>
    </dgm:pt>
    <dgm:pt modelId="{573EA967-FA07-40C9-8E7C-864E909682A5}" type="sibTrans" cxnId="{FFDC325E-6F6E-45B8-BAFC-D0484C2E5846}">
      <dgm:prSet/>
      <dgm:spPr/>
      <dgm:t>
        <a:bodyPr/>
        <a:lstStyle/>
        <a:p>
          <a:endParaRPr lang="en-US"/>
        </a:p>
      </dgm:t>
    </dgm:pt>
    <dgm:pt modelId="{5D86943B-626B-46D3-8F6F-96EF8E3DEF29}">
      <dgm:prSet phldrT="[Text]" custT="1"/>
      <dgm:spPr>
        <a:solidFill>
          <a:schemeClr val="accent3">
            <a:lumMod val="50000"/>
          </a:schemeClr>
        </a:solidFill>
      </dgm:spPr>
      <dgm:t>
        <a:bodyPr/>
        <a:lstStyle/>
        <a:p>
          <a:pPr algn="l"/>
          <a:r>
            <a:rPr lang="en-US" sz="2800" b="1" dirty="0">
              <a:latin typeface="Book Antiqua" panose="02040602050305030304" pitchFamily="18" charset="0"/>
            </a:rPr>
            <a:t>One Question is likely from </a:t>
          </a:r>
          <a:br>
            <a:rPr lang="en-US" sz="2800" b="1" dirty="0">
              <a:latin typeface="Book Antiqua" panose="02040602050305030304" pitchFamily="18" charset="0"/>
            </a:rPr>
          </a:br>
          <a:r>
            <a:rPr lang="en-US" sz="2800" b="1" dirty="0">
              <a:latin typeface="Book Antiqua" panose="02040602050305030304" pitchFamily="18" charset="0"/>
            </a:rPr>
            <a:t/>
          </a:r>
          <a:br>
            <a:rPr lang="en-US" sz="2800" b="1" dirty="0">
              <a:latin typeface="Book Antiqua" panose="02040602050305030304" pitchFamily="18" charset="0"/>
            </a:rPr>
          </a:br>
          <a:r>
            <a:rPr lang="en-US" sz="2800" b="1" dirty="0">
              <a:latin typeface="Book Antiqua" panose="02040602050305030304" pitchFamily="18" charset="0"/>
            </a:rPr>
            <a:t>Arrays/Strings</a:t>
          </a:r>
        </a:p>
      </dgm:t>
    </dgm:pt>
    <dgm:pt modelId="{95A6EC9D-6B98-4E10-B4FD-66A3EE96E78E}" type="sibTrans" cxnId="{F5F025CB-17B9-4D15-A921-70E0BCFD6FF9}">
      <dgm:prSet/>
      <dgm:spPr/>
      <dgm:t>
        <a:bodyPr/>
        <a:lstStyle/>
        <a:p>
          <a:endParaRPr lang="en-US"/>
        </a:p>
      </dgm:t>
    </dgm:pt>
    <dgm:pt modelId="{956687B8-9BF6-495E-B950-EB0A2CBF5184}" type="parTrans" cxnId="{F5F025CB-17B9-4D15-A921-70E0BCFD6FF9}">
      <dgm:prSet/>
      <dgm:spPr/>
      <dgm:t>
        <a:bodyPr/>
        <a:lstStyle/>
        <a:p>
          <a:endParaRPr lang="en-US"/>
        </a:p>
      </dgm:t>
    </dgm:pt>
    <dgm:pt modelId="{F656FA1C-F6C0-4130-B6DF-AD1E4A96AA75}">
      <dgm:prSet phldrT="[Text]" custT="1"/>
      <dgm:spPr>
        <a:solidFill>
          <a:schemeClr val="accent6">
            <a:lumMod val="75000"/>
          </a:schemeClr>
        </a:solidFill>
      </dgm:spPr>
      <dgm:t>
        <a:bodyPr/>
        <a:lstStyle/>
        <a:p>
          <a:pPr algn="l"/>
          <a:r>
            <a:rPr lang="en-US" sz="2800" b="1" dirty="0">
              <a:solidFill>
                <a:prstClr val="white"/>
              </a:solidFill>
              <a:latin typeface="Book Antiqua" panose="02040602050305030304" pitchFamily="18" charset="0"/>
              <a:ea typeface="+mn-ea"/>
              <a:cs typeface="+mn-cs"/>
            </a:rPr>
            <a:t>One  Question is likely from </a:t>
          </a:r>
          <a:br>
            <a:rPr lang="en-US" sz="2800" b="1" dirty="0">
              <a:solidFill>
                <a:prstClr val="white"/>
              </a:solidFill>
              <a:latin typeface="Book Antiqua" panose="02040602050305030304" pitchFamily="18" charset="0"/>
              <a:ea typeface="+mn-ea"/>
              <a:cs typeface="+mn-cs"/>
            </a:rPr>
          </a:br>
          <a:r>
            <a:rPr lang="en-US" sz="2800" b="1" dirty="0">
              <a:solidFill>
                <a:prstClr val="white"/>
              </a:solidFill>
              <a:latin typeface="Book Antiqua" panose="02040602050305030304" pitchFamily="18" charset="0"/>
              <a:ea typeface="+mn-ea"/>
              <a:cs typeface="+mn-cs"/>
            </a:rPr>
            <a:t/>
          </a:r>
          <a:br>
            <a:rPr lang="en-US" sz="2800" b="1" dirty="0">
              <a:solidFill>
                <a:prstClr val="white"/>
              </a:solidFill>
              <a:latin typeface="Book Antiqua" panose="02040602050305030304" pitchFamily="18" charset="0"/>
              <a:ea typeface="+mn-ea"/>
              <a:cs typeface="+mn-cs"/>
            </a:rPr>
          </a:br>
          <a:r>
            <a:rPr lang="en-US" sz="2800" b="1" dirty="0">
              <a:solidFill>
                <a:prstClr val="white"/>
              </a:solidFill>
              <a:latin typeface="Book Antiqua" panose="02040602050305030304" pitchFamily="18" charset="0"/>
              <a:ea typeface="+mn-ea"/>
              <a:cs typeface="+mn-cs"/>
            </a:rPr>
            <a:t>Binary trees/Binary Search trees</a:t>
          </a:r>
        </a:p>
      </dgm:t>
    </dgm:pt>
    <dgm:pt modelId="{0C81C884-FA63-4088-8B6A-3C8E81DD959F}" type="parTrans" cxnId="{F1BB2245-FA39-477E-8C73-EA573CBB67F5}">
      <dgm:prSet/>
      <dgm:spPr/>
      <dgm:t>
        <a:bodyPr/>
        <a:lstStyle/>
        <a:p>
          <a:endParaRPr lang="en-US"/>
        </a:p>
      </dgm:t>
    </dgm:pt>
    <dgm:pt modelId="{88202679-56CF-46A7-87BC-F37BF2B71179}" type="sibTrans" cxnId="{F1BB2245-FA39-477E-8C73-EA573CBB67F5}">
      <dgm:prSet/>
      <dgm:spPr/>
      <dgm:t>
        <a:bodyPr/>
        <a:lstStyle/>
        <a:p>
          <a:endParaRPr lang="en-US"/>
        </a:p>
      </dgm:t>
    </dgm:pt>
    <dgm:pt modelId="{FDAA1879-C749-47FB-ABFC-6A30AA3CE93B}" type="pres">
      <dgm:prSet presAssocID="{BB719D28-DF7A-4085-88BF-95D781007457}" presName="diagram" presStyleCnt="0">
        <dgm:presLayoutVars>
          <dgm:dir/>
          <dgm:resizeHandles val="exact"/>
        </dgm:presLayoutVars>
      </dgm:prSet>
      <dgm:spPr/>
      <dgm:t>
        <a:bodyPr/>
        <a:lstStyle/>
        <a:p>
          <a:endParaRPr lang="en-US"/>
        </a:p>
      </dgm:t>
    </dgm:pt>
    <dgm:pt modelId="{7171E22E-627D-46C6-8452-A0BFB1BA22F5}" type="pres">
      <dgm:prSet presAssocID="{5D86943B-626B-46D3-8F6F-96EF8E3DEF29}" presName="node" presStyleLbl="node1" presStyleIdx="0" presStyleCnt="3" custScaleX="165407" custScaleY="45881">
        <dgm:presLayoutVars>
          <dgm:bulletEnabled val="1"/>
        </dgm:presLayoutVars>
      </dgm:prSet>
      <dgm:spPr/>
      <dgm:t>
        <a:bodyPr/>
        <a:lstStyle/>
        <a:p>
          <a:endParaRPr lang="en-US"/>
        </a:p>
      </dgm:t>
    </dgm:pt>
    <dgm:pt modelId="{066B7D6D-0168-4146-AAB9-69C0EFF2C1EE}" type="pres">
      <dgm:prSet presAssocID="{95A6EC9D-6B98-4E10-B4FD-66A3EE96E78E}" presName="sibTrans" presStyleCnt="0"/>
      <dgm:spPr/>
    </dgm:pt>
    <dgm:pt modelId="{F11F8DE6-BEC8-4198-BF83-1917B3F7835A}" type="pres">
      <dgm:prSet presAssocID="{E5F8747B-56C1-4FEB-9DC3-628BF4DBAA1A}" presName="node" presStyleLbl="node1" presStyleIdx="1" presStyleCnt="3" custScaleX="163802" custScaleY="47421" custLinFactNeighborX="-803" custLinFactNeighborY="-4319">
        <dgm:presLayoutVars>
          <dgm:bulletEnabled val="1"/>
        </dgm:presLayoutVars>
      </dgm:prSet>
      <dgm:spPr/>
      <dgm:t>
        <a:bodyPr/>
        <a:lstStyle/>
        <a:p>
          <a:endParaRPr lang="en-US"/>
        </a:p>
      </dgm:t>
    </dgm:pt>
    <dgm:pt modelId="{2F7A5B5F-7B6E-4F1F-9F7C-2FEE8196FDC4}" type="pres">
      <dgm:prSet presAssocID="{573EA967-FA07-40C9-8E7C-864E909682A5}" presName="sibTrans" presStyleCnt="0"/>
      <dgm:spPr/>
    </dgm:pt>
    <dgm:pt modelId="{4185C62B-E505-4A79-8EF4-5AA432852EEB}" type="pres">
      <dgm:prSet presAssocID="{F656FA1C-F6C0-4130-B6DF-AD1E4A96AA75}" presName="node" presStyleLbl="node1" presStyleIdx="2" presStyleCnt="3" custScaleX="163802" custScaleY="47421" custLinFactNeighborX="-803" custLinFactNeighborY="-4319">
        <dgm:presLayoutVars>
          <dgm:bulletEnabled val="1"/>
        </dgm:presLayoutVars>
      </dgm:prSet>
      <dgm:spPr/>
      <dgm:t>
        <a:bodyPr/>
        <a:lstStyle/>
        <a:p>
          <a:endParaRPr lang="en-US"/>
        </a:p>
      </dgm:t>
    </dgm:pt>
  </dgm:ptLst>
  <dgm:cxnLst>
    <dgm:cxn modelId="{FFDC325E-6F6E-45B8-BAFC-D0484C2E5846}" srcId="{BB719D28-DF7A-4085-88BF-95D781007457}" destId="{E5F8747B-56C1-4FEB-9DC3-628BF4DBAA1A}" srcOrd="1" destOrd="0" parTransId="{8F3C72EB-C664-48D6-A668-F5B2B147B917}" sibTransId="{573EA967-FA07-40C9-8E7C-864E909682A5}"/>
    <dgm:cxn modelId="{7A16B26F-FD4B-4F00-B9C7-20744FEC7662}" type="presOf" srcId="{F656FA1C-F6C0-4130-B6DF-AD1E4A96AA75}" destId="{4185C62B-E505-4A79-8EF4-5AA432852EEB}" srcOrd="0" destOrd="0" presId="urn:microsoft.com/office/officeart/2005/8/layout/default"/>
    <dgm:cxn modelId="{F5F025CB-17B9-4D15-A921-70E0BCFD6FF9}" srcId="{BB719D28-DF7A-4085-88BF-95D781007457}" destId="{5D86943B-626B-46D3-8F6F-96EF8E3DEF29}" srcOrd="0" destOrd="0" parTransId="{956687B8-9BF6-495E-B950-EB0A2CBF5184}" sibTransId="{95A6EC9D-6B98-4E10-B4FD-66A3EE96E78E}"/>
    <dgm:cxn modelId="{FB29E4D6-21F5-4354-A905-5E6EF2AA719F}" type="presOf" srcId="{BB719D28-DF7A-4085-88BF-95D781007457}" destId="{FDAA1879-C749-47FB-ABFC-6A30AA3CE93B}" srcOrd="0" destOrd="0" presId="urn:microsoft.com/office/officeart/2005/8/layout/default"/>
    <dgm:cxn modelId="{F1414889-2463-4AD4-AEFF-7551E2802755}" type="presOf" srcId="{E5F8747B-56C1-4FEB-9DC3-628BF4DBAA1A}" destId="{F11F8DE6-BEC8-4198-BF83-1917B3F7835A}" srcOrd="0" destOrd="0" presId="urn:microsoft.com/office/officeart/2005/8/layout/default"/>
    <dgm:cxn modelId="{116E1658-06C8-423B-B98D-2C7D200EADDE}" type="presOf" srcId="{5D86943B-626B-46D3-8F6F-96EF8E3DEF29}" destId="{7171E22E-627D-46C6-8452-A0BFB1BA22F5}" srcOrd="0" destOrd="0" presId="urn:microsoft.com/office/officeart/2005/8/layout/default"/>
    <dgm:cxn modelId="{F1BB2245-FA39-477E-8C73-EA573CBB67F5}" srcId="{BB719D28-DF7A-4085-88BF-95D781007457}" destId="{F656FA1C-F6C0-4130-B6DF-AD1E4A96AA75}" srcOrd="2" destOrd="0" parTransId="{0C81C884-FA63-4088-8B6A-3C8E81DD959F}" sibTransId="{88202679-56CF-46A7-87BC-F37BF2B71179}"/>
    <dgm:cxn modelId="{85CA64DE-9062-47FC-B060-B558A1539085}" type="presParOf" srcId="{FDAA1879-C749-47FB-ABFC-6A30AA3CE93B}" destId="{7171E22E-627D-46C6-8452-A0BFB1BA22F5}" srcOrd="0" destOrd="0" presId="urn:microsoft.com/office/officeart/2005/8/layout/default"/>
    <dgm:cxn modelId="{36177DDC-E647-4244-88A0-EC5A3E5A3692}" type="presParOf" srcId="{FDAA1879-C749-47FB-ABFC-6A30AA3CE93B}" destId="{066B7D6D-0168-4146-AAB9-69C0EFF2C1EE}" srcOrd="1" destOrd="0" presId="urn:microsoft.com/office/officeart/2005/8/layout/default"/>
    <dgm:cxn modelId="{53D386C0-58D1-484D-95A0-18B8A29F2B8B}" type="presParOf" srcId="{FDAA1879-C749-47FB-ABFC-6A30AA3CE93B}" destId="{F11F8DE6-BEC8-4198-BF83-1917B3F7835A}" srcOrd="2" destOrd="0" presId="urn:microsoft.com/office/officeart/2005/8/layout/default"/>
    <dgm:cxn modelId="{EBA8574C-94BA-4BDF-81A7-27BDB6C69A16}" type="presParOf" srcId="{FDAA1879-C749-47FB-ABFC-6A30AA3CE93B}" destId="{2F7A5B5F-7B6E-4F1F-9F7C-2FEE8196FDC4}" srcOrd="3" destOrd="0" presId="urn:microsoft.com/office/officeart/2005/8/layout/default"/>
    <dgm:cxn modelId="{8697F467-8010-4871-9AC8-2D6ECA06A07A}" type="presParOf" srcId="{FDAA1879-C749-47FB-ABFC-6A30AA3CE93B}" destId="{4185C62B-E505-4A79-8EF4-5AA432852EE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B4FF93-B314-4BB9-B0E4-A20C4B9CD7D3}"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6EE634C8-4857-4578-A78D-E869AB9EB44B}">
      <dgm:prSet phldrT="[Text]"/>
      <dgm:spPr>
        <a:solidFill>
          <a:srgbClr val="FFFF00"/>
        </a:solidFill>
      </dgm:spPr>
      <dgm:t>
        <a:bodyPr/>
        <a:lstStyle/>
        <a:p>
          <a:r>
            <a:rPr lang="en-US" b="1" dirty="0">
              <a:solidFill>
                <a:schemeClr val="tx1"/>
              </a:solidFill>
              <a:latin typeface="Book Antiqua" panose="02040602050305030304" pitchFamily="18" charset="0"/>
            </a:rPr>
            <a:t>Important</a:t>
          </a:r>
        </a:p>
      </dgm:t>
    </dgm:pt>
    <dgm:pt modelId="{C0E48DDF-600D-4A86-B339-006A08208154}" type="parTrans" cxnId="{7BF9C39C-C25E-409E-8671-64AB7C6CB4BD}">
      <dgm:prSet/>
      <dgm:spPr/>
      <dgm:t>
        <a:bodyPr/>
        <a:lstStyle/>
        <a:p>
          <a:endParaRPr lang="en-US"/>
        </a:p>
      </dgm:t>
    </dgm:pt>
    <dgm:pt modelId="{E7A13136-F35F-401E-916D-DE4DD9290952}" type="sibTrans" cxnId="{7BF9C39C-C25E-409E-8671-64AB7C6CB4BD}">
      <dgm:prSet/>
      <dgm:spPr/>
      <dgm:t>
        <a:bodyPr/>
        <a:lstStyle/>
        <a:p>
          <a:endParaRPr lang="en-US"/>
        </a:p>
      </dgm:t>
    </dgm:pt>
    <dgm:pt modelId="{3F69E9CB-6A5C-45C5-949F-164B4390BFE5}">
      <dgm:prSet phldrT="[Text]" custT="1"/>
      <dgm:spPr>
        <a:solidFill>
          <a:schemeClr val="accent2">
            <a:lumMod val="75000"/>
          </a:schemeClr>
        </a:solidFill>
      </dgm:spPr>
      <dgm:t>
        <a:bodyPr/>
        <a:lstStyle/>
        <a:p>
          <a:r>
            <a:rPr lang="en-US" sz="2400" b="1" dirty="0">
              <a:latin typeface="Book Antiqua" panose="02040602050305030304" pitchFamily="18" charset="0"/>
            </a:rPr>
            <a:t>Stacks</a:t>
          </a:r>
        </a:p>
      </dgm:t>
    </dgm:pt>
    <dgm:pt modelId="{FA526DC3-D7EA-40EF-921F-172EF7B6E9A3}" type="parTrans" cxnId="{3F163B7C-29A7-4C1D-B3DF-30914D524D41}">
      <dgm:prSet/>
      <dgm:spPr/>
      <dgm:t>
        <a:bodyPr/>
        <a:lstStyle/>
        <a:p>
          <a:endParaRPr lang="en-US"/>
        </a:p>
      </dgm:t>
    </dgm:pt>
    <dgm:pt modelId="{82A7D85A-E44D-4BB1-8593-9B28DDB5ABD7}" type="sibTrans" cxnId="{3F163B7C-29A7-4C1D-B3DF-30914D524D41}">
      <dgm:prSet/>
      <dgm:spPr/>
      <dgm:t>
        <a:bodyPr/>
        <a:lstStyle/>
        <a:p>
          <a:endParaRPr lang="en-US"/>
        </a:p>
      </dgm:t>
    </dgm:pt>
    <dgm:pt modelId="{C1D1D3DC-AF91-4FC4-AC98-2C385DC87E96}">
      <dgm:prSet phldrT="[Text]" custT="1"/>
      <dgm:spPr>
        <a:solidFill>
          <a:srgbClr val="7030A0"/>
        </a:solidFill>
      </dgm:spPr>
      <dgm:t>
        <a:bodyPr/>
        <a:lstStyle/>
        <a:p>
          <a:r>
            <a:rPr lang="en-US" sz="2400" b="1" dirty="0">
              <a:latin typeface="Book Antiqua" panose="02040602050305030304" pitchFamily="18" charset="0"/>
            </a:rPr>
            <a:t>Linked Lists</a:t>
          </a:r>
        </a:p>
      </dgm:t>
    </dgm:pt>
    <dgm:pt modelId="{1063BAD3-BA8D-4528-81AA-C239F650B34F}" type="parTrans" cxnId="{5342CD0D-CE65-4457-8D16-58B8A8A59553}">
      <dgm:prSet/>
      <dgm:spPr/>
      <dgm:t>
        <a:bodyPr/>
        <a:lstStyle/>
        <a:p>
          <a:endParaRPr lang="en-US"/>
        </a:p>
      </dgm:t>
    </dgm:pt>
    <dgm:pt modelId="{1F055CE0-C824-4A56-BBA5-2C5D661FE428}" type="sibTrans" cxnId="{5342CD0D-CE65-4457-8D16-58B8A8A59553}">
      <dgm:prSet/>
      <dgm:spPr/>
      <dgm:t>
        <a:bodyPr/>
        <a:lstStyle/>
        <a:p>
          <a:endParaRPr lang="en-US"/>
        </a:p>
      </dgm:t>
    </dgm:pt>
    <dgm:pt modelId="{F979B3A1-9A13-4963-85B1-2D8E1D3866EE}">
      <dgm:prSet phldrT="[Text]" custT="1"/>
      <dgm:spPr>
        <a:solidFill>
          <a:srgbClr val="00B050"/>
        </a:solidFill>
      </dgm:spPr>
      <dgm: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Trees</a:t>
          </a:r>
        </a:p>
      </dgm:t>
    </dgm:pt>
    <dgm:pt modelId="{74FE7892-655E-4262-AA83-3ADAB1AA12BA}" type="parTrans" cxnId="{791B11DB-9654-440B-898B-519373ABDEC7}">
      <dgm:prSet/>
      <dgm:spPr/>
      <dgm:t>
        <a:bodyPr/>
        <a:lstStyle/>
        <a:p>
          <a:endParaRPr lang="en-US"/>
        </a:p>
      </dgm:t>
    </dgm:pt>
    <dgm:pt modelId="{EAEC2488-AFDC-4E05-89D1-D0D0F9C91D11}" type="sibTrans" cxnId="{791B11DB-9654-440B-898B-519373ABDEC7}">
      <dgm:prSet/>
      <dgm:spPr/>
      <dgm:t>
        <a:bodyPr/>
        <a:lstStyle/>
        <a:p>
          <a:endParaRPr lang="en-US"/>
        </a:p>
      </dgm:t>
    </dgm:pt>
    <dgm:pt modelId="{645533C0-5293-42C2-B730-AB05EA5CC5E6}">
      <dgm:prSet phldrT="[Text]" custT="1"/>
      <dgm:spPr>
        <a:solidFill>
          <a:schemeClr val="accent6">
            <a:lumMod val="75000"/>
          </a:schemeClr>
        </a:solidFill>
      </dgm:spPr>
      <dgm: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Queues</a:t>
          </a:r>
        </a:p>
      </dgm:t>
    </dgm:pt>
    <dgm:pt modelId="{F609A84A-9E13-474C-87CA-9241252D41F4}" type="parTrans" cxnId="{6D3B28A5-4CBB-45FC-98DB-0AE1E047CA9A}">
      <dgm:prSet/>
      <dgm:spPr/>
      <dgm:t>
        <a:bodyPr/>
        <a:lstStyle/>
        <a:p>
          <a:endParaRPr lang="en-US"/>
        </a:p>
      </dgm:t>
    </dgm:pt>
    <dgm:pt modelId="{CD3D6362-F13F-4D27-9FA1-C661DE67E29D}" type="sibTrans" cxnId="{6D3B28A5-4CBB-45FC-98DB-0AE1E047CA9A}">
      <dgm:prSet/>
      <dgm:spPr/>
      <dgm:t>
        <a:bodyPr/>
        <a:lstStyle/>
        <a:p>
          <a:endParaRPr lang="en-US"/>
        </a:p>
      </dgm:t>
    </dgm:pt>
    <dgm:pt modelId="{764E8BB4-FE51-4870-833F-F761016ACBC3}">
      <dgm:prSet phldrT="[Text]" custT="1"/>
      <dgm:spPr>
        <a:solidFill>
          <a:schemeClr val="accent5">
            <a:lumMod val="75000"/>
          </a:schemeClr>
        </a:solidFill>
      </dgm:spPr>
      <dgm: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Arrays/Strings</a:t>
          </a:r>
        </a:p>
      </dgm:t>
    </dgm:pt>
    <dgm:pt modelId="{039DF5CC-1173-4448-A48B-4893C81AFC85}" type="sibTrans" cxnId="{D3722835-B4F1-4B10-A814-90C465E519FB}">
      <dgm:prSet/>
      <dgm:spPr/>
      <dgm:t>
        <a:bodyPr/>
        <a:lstStyle/>
        <a:p>
          <a:endParaRPr lang="en-US"/>
        </a:p>
      </dgm:t>
    </dgm:pt>
    <dgm:pt modelId="{C54718DA-8252-49CE-B59A-D884028980F1}" type="parTrans" cxnId="{D3722835-B4F1-4B10-A814-90C465E519FB}">
      <dgm:prSet/>
      <dgm:spPr/>
      <dgm:t>
        <a:bodyPr/>
        <a:lstStyle/>
        <a:p>
          <a:endParaRPr lang="en-US"/>
        </a:p>
      </dgm:t>
    </dgm:pt>
    <dgm:pt modelId="{521DA730-8171-46D7-A640-4D5D24CBC0EF}" type="pres">
      <dgm:prSet presAssocID="{8EB4FF93-B314-4BB9-B0E4-A20C4B9CD7D3}" presName="Name0" presStyleCnt="0">
        <dgm:presLayoutVars>
          <dgm:chMax val="1"/>
          <dgm:chPref val="1"/>
          <dgm:dir/>
          <dgm:animOne val="branch"/>
          <dgm:animLvl val="lvl"/>
        </dgm:presLayoutVars>
      </dgm:prSet>
      <dgm:spPr/>
      <dgm:t>
        <a:bodyPr/>
        <a:lstStyle/>
        <a:p>
          <a:endParaRPr lang="en-US"/>
        </a:p>
      </dgm:t>
    </dgm:pt>
    <dgm:pt modelId="{3F3F22BB-0FC4-4AC2-A229-9C0517B04AB9}" type="pres">
      <dgm:prSet presAssocID="{6EE634C8-4857-4578-A78D-E869AB9EB44B}" presName="singleCycle" presStyleCnt="0"/>
      <dgm:spPr/>
    </dgm:pt>
    <dgm:pt modelId="{C56CEB40-FEA7-407A-B0C4-3C7D8EEA2887}" type="pres">
      <dgm:prSet presAssocID="{6EE634C8-4857-4578-A78D-E869AB9EB44B}" presName="singleCenter" presStyleLbl="node1" presStyleIdx="0" presStyleCnt="6" custScaleX="123507" custLinFactNeighborX="3516" custLinFactNeighborY="-514">
        <dgm:presLayoutVars>
          <dgm:chMax val="7"/>
          <dgm:chPref val="7"/>
        </dgm:presLayoutVars>
      </dgm:prSet>
      <dgm:spPr/>
      <dgm:t>
        <a:bodyPr/>
        <a:lstStyle/>
        <a:p>
          <a:endParaRPr lang="en-US"/>
        </a:p>
      </dgm:t>
    </dgm:pt>
    <dgm:pt modelId="{13277AEA-EE59-425D-822E-599126EA7602}" type="pres">
      <dgm:prSet presAssocID="{C54718DA-8252-49CE-B59A-D884028980F1}" presName="Name56" presStyleLbl="parChTrans1D2" presStyleIdx="0" presStyleCnt="5"/>
      <dgm:spPr/>
      <dgm:t>
        <a:bodyPr/>
        <a:lstStyle/>
        <a:p>
          <a:endParaRPr lang="en-US"/>
        </a:p>
      </dgm:t>
    </dgm:pt>
    <dgm:pt modelId="{F426774F-386A-4F44-87F6-38C5261270A1}" type="pres">
      <dgm:prSet presAssocID="{764E8BB4-FE51-4870-833F-F761016ACBC3}" presName="text0" presStyleLbl="node1" presStyleIdx="1" presStyleCnt="6" custScaleX="268039">
        <dgm:presLayoutVars>
          <dgm:bulletEnabled val="1"/>
        </dgm:presLayoutVars>
      </dgm:prSet>
      <dgm:spPr/>
      <dgm:t>
        <a:bodyPr/>
        <a:lstStyle/>
        <a:p>
          <a:endParaRPr lang="en-US"/>
        </a:p>
      </dgm:t>
    </dgm:pt>
    <dgm:pt modelId="{EB5863B7-3CCE-4695-B21E-8C6C2B66DD5D}" type="pres">
      <dgm:prSet presAssocID="{74FE7892-655E-4262-AA83-3ADAB1AA12BA}" presName="Name56" presStyleLbl="parChTrans1D2" presStyleIdx="1" presStyleCnt="5"/>
      <dgm:spPr/>
      <dgm:t>
        <a:bodyPr/>
        <a:lstStyle/>
        <a:p>
          <a:endParaRPr lang="en-US"/>
        </a:p>
      </dgm:t>
    </dgm:pt>
    <dgm:pt modelId="{3813B5AD-B6A7-4A30-8BB8-8FB82A55D776}" type="pres">
      <dgm:prSet presAssocID="{F979B3A1-9A13-4963-85B1-2D8E1D3866EE}" presName="text0" presStyleLbl="node1" presStyleIdx="2" presStyleCnt="6" custScaleX="147604" custRadScaleRad="133787" custRadScaleInc="-3377">
        <dgm:presLayoutVars>
          <dgm:bulletEnabled val="1"/>
        </dgm:presLayoutVars>
      </dgm:prSet>
      <dgm:spPr/>
      <dgm:t>
        <a:bodyPr/>
        <a:lstStyle/>
        <a:p>
          <a:endParaRPr lang="en-US"/>
        </a:p>
      </dgm:t>
    </dgm:pt>
    <dgm:pt modelId="{479298DC-152A-4689-AA86-D53859D955E9}" type="pres">
      <dgm:prSet presAssocID="{F609A84A-9E13-474C-87CA-9241252D41F4}" presName="Name56" presStyleLbl="parChTrans1D2" presStyleIdx="2" presStyleCnt="5"/>
      <dgm:spPr/>
      <dgm:t>
        <a:bodyPr/>
        <a:lstStyle/>
        <a:p>
          <a:endParaRPr lang="en-US"/>
        </a:p>
      </dgm:t>
    </dgm:pt>
    <dgm:pt modelId="{81ADB81C-20F6-4BA3-B044-51EFF7F04EDC}" type="pres">
      <dgm:prSet presAssocID="{645533C0-5293-42C2-B730-AB05EA5CC5E6}" presName="text0" presStyleLbl="node1" presStyleIdx="3" presStyleCnt="6" custScaleX="187659" custRadScaleRad="164487" custRadScaleInc="-2378">
        <dgm:presLayoutVars>
          <dgm:bulletEnabled val="1"/>
        </dgm:presLayoutVars>
      </dgm:prSet>
      <dgm:spPr/>
      <dgm:t>
        <a:bodyPr/>
        <a:lstStyle/>
        <a:p>
          <a:endParaRPr lang="en-US"/>
        </a:p>
      </dgm:t>
    </dgm:pt>
    <dgm:pt modelId="{52C45933-0729-4A7D-AA4C-234283DB3AE4}" type="pres">
      <dgm:prSet presAssocID="{FA526DC3-D7EA-40EF-921F-172EF7B6E9A3}" presName="Name56" presStyleLbl="parChTrans1D2" presStyleIdx="3" presStyleCnt="5"/>
      <dgm:spPr/>
      <dgm:t>
        <a:bodyPr/>
        <a:lstStyle/>
        <a:p>
          <a:endParaRPr lang="en-US"/>
        </a:p>
      </dgm:t>
    </dgm:pt>
    <dgm:pt modelId="{AA8EF2AC-1F12-4CCD-818F-2DBAA89A797E}" type="pres">
      <dgm:prSet presAssocID="{3F69E9CB-6A5C-45C5-949F-164B4390BFE5}" presName="text0" presStyleLbl="node1" presStyleIdx="4" presStyleCnt="6" custScaleX="186271" custRadScaleRad="116093" custRadScaleInc="30520">
        <dgm:presLayoutVars>
          <dgm:bulletEnabled val="1"/>
        </dgm:presLayoutVars>
      </dgm:prSet>
      <dgm:spPr/>
      <dgm:t>
        <a:bodyPr/>
        <a:lstStyle/>
        <a:p>
          <a:endParaRPr lang="en-US"/>
        </a:p>
      </dgm:t>
    </dgm:pt>
    <dgm:pt modelId="{EB84A993-A00A-4FB9-A27F-E61BD1F63E00}" type="pres">
      <dgm:prSet presAssocID="{1063BAD3-BA8D-4528-81AA-C239F650B34F}" presName="Name56" presStyleLbl="parChTrans1D2" presStyleIdx="4" presStyleCnt="5"/>
      <dgm:spPr/>
      <dgm:t>
        <a:bodyPr/>
        <a:lstStyle/>
        <a:p>
          <a:endParaRPr lang="en-US"/>
        </a:p>
      </dgm:t>
    </dgm:pt>
    <dgm:pt modelId="{0A0A0250-B047-4280-A16C-5750A8ACBB56}" type="pres">
      <dgm:prSet presAssocID="{C1D1D3DC-AF91-4FC4-AC98-2C385DC87E96}" presName="text0" presStyleLbl="node1" presStyleIdx="5" presStyleCnt="6" custScaleX="232531" custScaleY="93767" custRadScaleRad="135792" custRadScaleInc="-772">
        <dgm:presLayoutVars>
          <dgm:bulletEnabled val="1"/>
        </dgm:presLayoutVars>
      </dgm:prSet>
      <dgm:spPr/>
      <dgm:t>
        <a:bodyPr/>
        <a:lstStyle/>
        <a:p>
          <a:endParaRPr lang="en-US"/>
        </a:p>
      </dgm:t>
    </dgm:pt>
  </dgm:ptLst>
  <dgm:cxnLst>
    <dgm:cxn modelId="{A8D1D044-F8EE-4067-86E3-9AE94A42E3BD}" type="presOf" srcId="{8EB4FF93-B314-4BB9-B0E4-A20C4B9CD7D3}" destId="{521DA730-8171-46D7-A640-4D5D24CBC0EF}" srcOrd="0" destOrd="0" presId="urn:microsoft.com/office/officeart/2008/layout/RadialCluster"/>
    <dgm:cxn modelId="{4BE780EF-2BA3-4248-9B9D-0AF948A1A1D7}" type="presOf" srcId="{3F69E9CB-6A5C-45C5-949F-164B4390BFE5}" destId="{AA8EF2AC-1F12-4CCD-818F-2DBAA89A797E}" srcOrd="0" destOrd="0" presId="urn:microsoft.com/office/officeart/2008/layout/RadialCluster"/>
    <dgm:cxn modelId="{6D3B28A5-4CBB-45FC-98DB-0AE1E047CA9A}" srcId="{6EE634C8-4857-4578-A78D-E869AB9EB44B}" destId="{645533C0-5293-42C2-B730-AB05EA5CC5E6}" srcOrd="2" destOrd="0" parTransId="{F609A84A-9E13-474C-87CA-9241252D41F4}" sibTransId="{CD3D6362-F13F-4D27-9FA1-C661DE67E29D}"/>
    <dgm:cxn modelId="{C1F8C60C-37D1-48F9-A281-9551CE7E7A2F}" type="presOf" srcId="{645533C0-5293-42C2-B730-AB05EA5CC5E6}" destId="{81ADB81C-20F6-4BA3-B044-51EFF7F04EDC}" srcOrd="0" destOrd="0" presId="urn:microsoft.com/office/officeart/2008/layout/RadialCluster"/>
    <dgm:cxn modelId="{7FD5D14E-5585-40DC-8917-28E77F236540}" type="presOf" srcId="{F979B3A1-9A13-4963-85B1-2D8E1D3866EE}" destId="{3813B5AD-B6A7-4A30-8BB8-8FB82A55D776}" srcOrd="0" destOrd="0" presId="urn:microsoft.com/office/officeart/2008/layout/RadialCluster"/>
    <dgm:cxn modelId="{791B11DB-9654-440B-898B-519373ABDEC7}" srcId="{6EE634C8-4857-4578-A78D-E869AB9EB44B}" destId="{F979B3A1-9A13-4963-85B1-2D8E1D3866EE}" srcOrd="1" destOrd="0" parTransId="{74FE7892-655E-4262-AA83-3ADAB1AA12BA}" sibTransId="{EAEC2488-AFDC-4E05-89D1-D0D0F9C91D11}"/>
    <dgm:cxn modelId="{DD2B9FFC-AD55-423A-B678-D9F800CDA4B5}" type="presOf" srcId="{74FE7892-655E-4262-AA83-3ADAB1AA12BA}" destId="{EB5863B7-3CCE-4695-B21E-8C6C2B66DD5D}" srcOrd="0" destOrd="0" presId="urn:microsoft.com/office/officeart/2008/layout/RadialCluster"/>
    <dgm:cxn modelId="{5342CD0D-CE65-4457-8D16-58B8A8A59553}" srcId="{6EE634C8-4857-4578-A78D-E869AB9EB44B}" destId="{C1D1D3DC-AF91-4FC4-AC98-2C385DC87E96}" srcOrd="4" destOrd="0" parTransId="{1063BAD3-BA8D-4528-81AA-C239F650B34F}" sibTransId="{1F055CE0-C824-4A56-BBA5-2C5D661FE428}"/>
    <dgm:cxn modelId="{3F163B7C-29A7-4C1D-B3DF-30914D524D41}" srcId="{6EE634C8-4857-4578-A78D-E869AB9EB44B}" destId="{3F69E9CB-6A5C-45C5-949F-164B4390BFE5}" srcOrd="3" destOrd="0" parTransId="{FA526DC3-D7EA-40EF-921F-172EF7B6E9A3}" sibTransId="{82A7D85A-E44D-4BB1-8593-9B28DDB5ABD7}"/>
    <dgm:cxn modelId="{63DB638F-4670-428A-992A-F13BC904EE36}" type="presOf" srcId="{6EE634C8-4857-4578-A78D-E869AB9EB44B}" destId="{C56CEB40-FEA7-407A-B0C4-3C7D8EEA2887}" srcOrd="0" destOrd="0" presId="urn:microsoft.com/office/officeart/2008/layout/RadialCluster"/>
    <dgm:cxn modelId="{D3722835-B4F1-4B10-A814-90C465E519FB}" srcId="{6EE634C8-4857-4578-A78D-E869AB9EB44B}" destId="{764E8BB4-FE51-4870-833F-F761016ACBC3}" srcOrd="0" destOrd="0" parTransId="{C54718DA-8252-49CE-B59A-D884028980F1}" sibTransId="{039DF5CC-1173-4448-A48B-4893C81AFC85}"/>
    <dgm:cxn modelId="{988A2803-1902-4740-BDD8-1CD60E85C31F}" type="presOf" srcId="{C1D1D3DC-AF91-4FC4-AC98-2C385DC87E96}" destId="{0A0A0250-B047-4280-A16C-5750A8ACBB56}" srcOrd="0" destOrd="0" presId="urn:microsoft.com/office/officeart/2008/layout/RadialCluster"/>
    <dgm:cxn modelId="{0A857DDA-D310-4232-9853-C32D22928EBD}" type="presOf" srcId="{C54718DA-8252-49CE-B59A-D884028980F1}" destId="{13277AEA-EE59-425D-822E-599126EA7602}" srcOrd="0" destOrd="0" presId="urn:microsoft.com/office/officeart/2008/layout/RadialCluster"/>
    <dgm:cxn modelId="{1A870002-66DD-4828-A457-7FB03D1C8D68}" type="presOf" srcId="{F609A84A-9E13-474C-87CA-9241252D41F4}" destId="{479298DC-152A-4689-AA86-D53859D955E9}" srcOrd="0" destOrd="0" presId="urn:microsoft.com/office/officeart/2008/layout/RadialCluster"/>
    <dgm:cxn modelId="{7BF9C39C-C25E-409E-8671-64AB7C6CB4BD}" srcId="{8EB4FF93-B314-4BB9-B0E4-A20C4B9CD7D3}" destId="{6EE634C8-4857-4578-A78D-E869AB9EB44B}" srcOrd="0" destOrd="0" parTransId="{C0E48DDF-600D-4A86-B339-006A08208154}" sibTransId="{E7A13136-F35F-401E-916D-DE4DD9290952}"/>
    <dgm:cxn modelId="{79EECB49-58B4-49CC-A297-ED41D7CD3C7D}" type="presOf" srcId="{764E8BB4-FE51-4870-833F-F761016ACBC3}" destId="{F426774F-386A-4F44-87F6-38C5261270A1}" srcOrd="0" destOrd="0" presId="urn:microsoft.com/office/officeart/2008/layout/RadialCluster"/>
    <dgm:cxn modelId="{EF1DFC66-DB2A-4069-B143-5A54270DE444}" type="presOf" srcId="{1063BAD3-BA8D-4528-81AA-C239F650B34F}" destId="{EB84A993-A00A-4FB9-A27F-E61BD1F63E00}" srcOrd="0" destOrd="0" presId="urn:microsoft.com/office/officeart/2008/layout/RadialCluster"/>
    <dgm:cxn modelId="{7D6DD5A9-4DA8-479A-9762-D1E0575A84A5}" type="presOf" srcId="{FA526DC3-D7EA-40EF-921F-172EF7B6E9A3}" destId="{52C45933-0729-4A7D-AA4C-234283DB3AE4}" srcOrd="0" destOrd="0" presId="urn:microsoft.com/office/officeart/2008/layout/RadialCluster"/>
    <dgm:cxn modelId="{6FA4E252-68A1-48D2-B5E8-2411C1B13B08}" type="presParOf" srcId="{521DA730-8171-46D7-A640-4D5D24CBC0EF}" destId="{3F3F22BB-0FC4-4AC2-A229-9C0517B04AB9}" srcOrd="0" destOrd="0" presId="urn:microsoft.com/office/officeart/2008/layout/RadialCluster"/>
    <dgm:cxn modelId="{047A827C-5278-4999-9970-9F69ED5FFC07}" type="presParOf" srcId="{3F3F22BB-0FC4-4AC2-A229-9C0517B04AB9}" destId="{C56CEB40-FEA7-407A-B0C4-3C7D8EEA2887}" srcOrd="0" destOrd="0" presId="urn:microsoft.com/office/officeart/2008/layout/RadialCluster"/>
    <dgm:cxn modelId="{14008A2B-E557-489D-805E-0A46E7B5E996}" type="presParOf" srcId="{3F3F22BB-0FC4-4AC2-A229-9C0517B04AB9}" destId="{13277AEA-EE59-425D-822E-599126EA7602}" srcOrd="1" destOrd="0" presId="urn:microsoft.com/office/officeart/2008/layout/RadialCluster"/>
    <dgm:cxn modelId="{7EDFBE98-2FA4-4EB2-9FF0-8DA9105B67A2}" type="presParOf" srcId="{3F3F22BB-0FC4-4AC2-A229-9C0517B04AB9}" destId="{F426774F-386A-4F44-87F6-38C5261270A1}" srcOrd="2" destOrd="0" presId="urn:microsoft.com/office/officeart/2008/layout/RadialCluster"/>
    <dgm:cxn modelId="{5111660E-1723-4F81-BCE7-431862113CB2}" type="presParOf" srcId="{3F3F22BB-0FC4-4AC2-A229-9C0517B04AB9}" destId="{EB5863B7-3CCE-4695-B21E-8C6C2B66DD5D}" srcOrd="3" destOrd="0" presId="urn:microsoft.com/office/officeart/2008/layout/RadialCluster"/>
    <dgm:cxn modelId="{83EA47AD-CD50-420E-9DB4-9DE8A7183FC4}" type="presParOf" srcId="{3F3F22BB-0FC4-4AC2-A229-9C0517B04AB9}" destId="{3813B5AD-B6A7-4A30-8BB8-8FB82A55D776}" srcOrd="4" destOrd="0" presId="urn:microsoft.com/office/officeart/2008/layout/RadialCluster"/>
    <dgm:cxn modelId="{C94C7CB7-B0B7-41B3-831C-D994C5C4222F}" type="presParOf" srcId="{3F3F22BB-0FC4-4AC2-A229-9C0517B04AB9}" destId="{479298DC-152A-4689-AA86-D53859D955E9}" srcOrd="5" destOrd="0" presId="urn:microsoft.com/office/officeart/2008/layout/RadialCluster"/>
    <dgm:cxn modelId="{A663F97B-08A4-4A94-B8EB-2DA1F67E736D}" type="presParOf" srcId="{3F3F22BB-0FC4-4AC2-A229-9C0517B04AB9}" destId="{81ADB81C-20F6-4BA3-B044-51EFF7F04EDC}" srcOrd="6" destOrd="0" presId="urn:microsoft.com/office/officeart/2008/layout/RadialCluster"/>
    <dgm:cxn modelId="{4F88A600-1D11-4370-BA21-AFD4D57A76C2}" type="presParOf" srcId="{3F3F22BB-0FC4-4AC2-A229-9C0517B04AB9}" destId="{52C45933-0729-4A7D-AA4C-234283DB3AE4}" srcOrd="7" destOrd="0" presId="urn:microsoft.com/office/officeart/2008/layout/RadialCluster"/>
    <dgm:cxn modelId="{527FC9D4-CDF8-46D5-BDAF-E2370D437F8C}" type="presParOf" srcId="{3F3F22BB-0FC4-4AC2-A229-9C0517B04AB9}" destId="{AA8EF2AC-1F12-4CCD-818F-2DBAA89A797E}" srcOrd="8" destOrd="0" presId="urn:microsoft.com/office/officeart/2008/layout/RadialCluster"/>
    <dgm:cxn modelId="{A0EECF1E-D11C-4B02-8B24-AC3836B4631C}" type="presParOf" srcId="{3F3F22BB-0FC4-4AC2-A229-9C0517B04AB9}" destId="{EB84A993-A00A-4FB9-A27F-E61BD1F63E00}" srcOrd="9" destOrd="0" presId="urn:microsoft.com/office/officeart/2008/layout/RadialCluster"/>
    <dgm:cxn modelId="{443D302C-C0FB-4720-B868-4FFF0EC3ED91}" type="presParOf" srcId="{3F3F22BB-0FC4-4AC2-A229-9C0517B04AB9}" destId="{0A0A0250-B047-4280-A16C-5750A8ACBB56}"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8E6B85-C44F-4463-AAB1-D884B8CCDA1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6387089-3F9D-4BC0-A65F-60428A433D33}">
      <dgm:prSet phldrT="[Text]"/>
      <dgm:spPr>
        <a:solidFill>
          <a:srgbClr val="FFFF00"/>
        </a:solidFill>
      </dgm:spPr>
      <dgm:t>
        <a:bodyPr/>
        <a:lstStyle/>
        <a:p>
          <a:r>
            <a:rPr lang="en-US" dirty="0">
              <a:latin typeface="Book Antiqua" panose="02040602050305030304" pitchFamily="18" charset="0"/>
            </a:rPr>
            <a:t>Tips</a:t>
          </a:r>
        </a:p>
      </dgm:t>
    </dgm:pt>
    <dgm:pt modelId="{90097DB5-9CDD-4405-8D7E-3BCC9425ABD6}" type="parTrans" cxnId="{7436678B-7A94-4C68-AB63-0D5D8A7925FC}">
      <dgm:prSet/>
      <dgm:spPr/>
      <dgm:t>
        <a:bodyPr/>
        <a:lstStyle/>
        <a:p>
          <a:endParaRPr lang="en-US"/>
        </a:p>
      </dgm:t>
    </dgm:pt>
    <dgm:pt modelId="{90B14F0F-DC8D-4137-8CF8-3DDC7DA59FF9}" type="sibTrans" cxnId="{7436678B-7A94-4C68-AB63-0D5D8A7925FC}">
      <dgm:prSet/>
      <dgm:spPr/>
      <dgm:t>
        <a:bodyPr/>
        <a:lstStyle/>
        <a:p>
          <a:endParaRPr lang="en-US"/>
        </a:p>
      </dgm:t>
    </dgm:pt>
    <dgm:pt modelId="{DB7DFAD1-F86B-4C4B-9E5B-380DE12A7727}">
      <dgm:prSet phldrT="[Text]" custT="1"/>
      <dgm:spPr>
        <a:solidFill>
          <a:srgbClr val="00B050"/>
        </a:solidFill>
      </dgm:spPr>
      <dgm:t>
        <a:bodyPr/>
        <a:lstStyle/>
        <a:p>
          <a:r>
            <a:rPr lang="en-US" sz="2800" b="1" dirty="0" err="1">
              <a:latin typeface="Book Antiqua" panose="02040602050305030304" pitchFamily="18" charset="0"/>
            </a:rPr>
            <a:t>GeeksforGeeks</a:t>
          </a:r>
          <a:r>
            <a:rPr lang="en-US" sz="2800" b="1" dirty="0">
              <a:latin typeface="Book Antiqua" panose="02040602050305030304" pitchFamily="18" charset="0"/>
            </a:rPr>
            <a:t> </a:t>
          </a:r>
          <a:br>
            <a:rPr lang="en-US" sz="2800" b="1" dirty="0">
              <a:latin typeface="Book Antiqua" panose="02040602050305030304" pitchFamily="18" charset="0"/>
            </a:rPr>
          </a:br>
          <a:r>
            <a:rPr lang="en-US" sz="2800" b="1" dirty="0">
              <a:latin typeface="Book Antiqua" panose="02040602050305030304" pitchFamily="18" charset="0"/>
            </a:rPr>
            <a:t>Microsoft Archive</a:t>
          </a:r>
        </a:p>
      </dgm:t>
    </dgm:pt>
    <dgm:pt modelId="{ED5BD996-522B-48C9-A6B0-7F3F5C366052}" type="parTrans" cxnId="{FC34BE6B-5BC1-4EE5-A7D1-BC00AAFE854E}">
      <dgm:prSet/>
      <dgm:spPr/>
      <dgm:t>
        <a:bodyPr/>
        <a:lstStyle/>
        <a:p>
          <a:endParaRPr lang="en-US"/>
        </a:p>
      </dgm:t>
    </dgm:pt>
    <dgm:pt modelId="{C20327CF-E76B-421D-8DDC-15832C347B76}" type="sibTrans" cxnId="{FC34BE6B-5BC1-4EE5-A7D1-BC00AAFE854E}">
      <dgm:prSet/>
      <dgm:spPr/>
      <dgm:t>
        <a:bodyPr/>
        <a:lstStyle/>
        <a:p>
          <a:endParaRPr lang="en-US"/>
        </a:p>
      </dgm:t>
    </dgm:pt>
    <dgm:pt modelId="{3E4EC676-8530-426F-BFBE-4ABFCCBBEDD3}">
      <dgm:prSet phldrT="[Text]" custT="1"/>
      <dgm:spPr>
        <a:solidFill>
          <a:schemeClr val="accent5">
            <a:lumMod val="50000"/>
          </a:schemeClr>
        </a:solidFill>
      </dgm:spPr>
      <dgm:t>
        <a:bodyPr/>
        <a:lstStyle/>
        <a:p>
          <a:pPr algn="just"/>
          <a:r>
            <a:rPr lang="en-US" sz="2800" b="1" dirty="0">
              <a:latin typeface="Book Antiqua" panose="02040602050305030304" pitchFamily="18" charset="0"/>
            </a:rPr>
            <a:t>Practice Questions on Strings, Linked Lists, Stacks, Queues &amp; Trees</a:t>
          </a:r>
        </a:p>
      </dgm:t>
    </dgm:pt>
    <dgm:pt modelId="{BF2191B9-0900-4B16-9E54-55C751106BC2}" type="parTrans" cxnId="{649A1B26-8539-4B01-BDF0-12320D646887}">
      <dgm:prSet/>
      <dgm:spPr/>
      <dgm:t>
        <a:bodyPr/>
        <a:lstStyle/>
        <a:p>
          <a:endParaRPr lang="en-US"/>
        </a:p>
      </dgm:t>
    </dgm:pt>
    <dgm:pt modelId="{6644B078-1CC7-42F2-9771-26166F57F538}" type="sibTrans" cxnId="{649A1B26-8539-4B01-BDF0-12320D646887}">
      <dgm:prSet/>
      <dgm:spPr/>
      <dgm:t>
        <a:bodyPr/>
        <a:lstStyle/>
        <a:p>
          <a:endParaRPr lang="en-US"/>
        </a:p>
      </dgm:t>
    </dgm:pt>
    <dgm:pt modelId="{1825357C-07E8-4904-B057-A7CCEDBBE610}">
      <dgm:prSet phldrT="[Text]" custT="1"/>
      <dgm:spPr>
        <a:solidFill>
          <a:srgbClr val="FFC000"/>
        </a:solidFill>
      </dgm:spPr>
      <dgm:t>
        <a:bodyPr/>
        <a:lstStyle/>
        <a:p>
          <a:pPr algn="just"/>
          <a:r>
            <a:rPr lang="en-US" sz="2800" b="1" dirty="0">
              <a:solidFill>
                <a:schemeClr val="tx1"/>
              </a:solidFill>
              <a:latin typeface="Book Antiqua" panose="02040602050305030304" pitchFamily="18" charset="0"/>
            </a:rPr>
            <a:t>Ensure that as many test cases pass. The test cases are usually in increasing order of complexity</a:t>
          </a:r>
        </a:p>
      </dgm:t>
    </dgm:pt>
    <dgm:pt modelId="{89ECE52F-2426-4743-ACC5-FBC7869DE5FA}" type="parTrans" cxnId="{4E6018BB-1669-4574-B783-149994A24FE7}">
      <dgm:prSet/>
      <dgm:spPr/>
      <dgm:t>
        <a:bodyPr/>
        <a:lstStyle/>
        <a:p>
          <a:endParaRPr lang="en-US"/>
        </a:p>
      </dgm:t>
    </dgm:pt>
    <dgm:pt modelId="{71182558-46D2-409D-B20B-9FC5015EBB03}" type="sibTrans" cxnId="{4E6018BB-1669-4574-B783-149994A24FE7}">
      <dgm:prSet/>
      <dgm:spPr/>
      <dgm:t>
        <a:bodyPr/>
        <a:lstStyle/>
        <a:p>
          <a:endParaRPr lang="en-US"/>
        </a:p>
      </dgm:t>
    </dgm:pt>
    <dgm:pt modelId="{E265710A-3F8B-49FC-B608-772C3009DFC8}">
      <dgm:prSet phldrT="[Text]" custT="1"/>
      <dgm:spPr>
        <a:solidFill>
          <a:schemeClr val="accent2">
            <a:lumMod val="50000"/>
          </a:schemeClr>
        </a:solidFill>
      </dgm:spPr>
      <dgm:t>
        <a:bodyPr/>
        <a:lstStyle/>
        <a:p>
          <a:pPr algn="just"/>
          <a:r>
            <a:rPr lang="en-US" sz="2800" b="1" dirty="0">
              <a:latin typeface="Book Antiqua" panose="02040602050305030304" pitchFamily="18" charset="0"/>
            </a:rPr>
            <a:t>If you know of an efficient algorithm then implement it. But do not spend too much time on any specific question</a:t>
          </a:r>
        </a:p>
      </dgm:t>
    </dgm:pt>
    <dgm:pt modelId="{F9D364BD-2FC0-4453-8703-DFA446C68227}" type="parTrans" cxnId="{6F7106B2-9C55-4E64-AB58-BF5AC14EAF32}">
      <dgm:prSet/>
      <dgm:spPr/>
      <dgm:t>
        <a:bodyPr/>
        <a:lstStyle/>
        <a:p>
          <a:endParaRPr lang="en-US"/>
        </a:p>
      </dgm:t>
    </dgm:pt>
    <dgm:pt modelId="{E33C7E55-F208-4164-9D9D-EE4BB2B4F7F4}" type="sibTrans" cxnId="{6F7106B2-9C55-4E64-AB58-BF5AC14EAF32}">
      <dgm:prSet/>
      <dgm:spPr/>
      <dgm:t>
        <a:bodyPr/>
        <a:lstStyle/>
        <a:p>
          <a:endParaRPr lang="en-US"/>
        </a:p>
      </dgm:t>
    </dgm:pt>
    <dgm:pt modelId="{D979D390-4E87-45CB-B3B7-607E752B60E8}" type="pres">
      <dgm:prSet presAssocID="{D68E6B85-C44F-4463-AAB1-D884B8CCDA19}" presName="diagram" presStyleCnt="0">
        <dgm:presLayoutVars>
          <dgm:chMax val="1"/>
          <dgm:dir/>
          <dgm:animLvl val="ctr"/>
          <dgm:resizeHandles val="exact"/>
        </dgm:presLayoutVars>
      </dgm:prSet>
      <dgm:spPr/>
      <dgm:t>
        <a:bodyPr/>
        <a:lstStyle/>
        <a:p>
          <a:endParaRPr lang="en-US"/>
        </a:p>
      </dgm:t>
    </dgm:pt>
    <dgm:pt modelId="{53BFDFC3-92B6-463D-B276-DF51078E3861}" type="pres">
      <dgm:prSet presAssocID="{D68E6B85-C44F-4463-AAB1-D884B8CCDA19}" presName="matrix" presStyleCnt="0"/>
      <dgm:spPr/>
    </dgm:pt>
    <dgm:pt modelId="{DCB8DCDD-3C46-49CE-9F9D-48962D9B5783}" type="pres">
      <dgm:prSet presAssocID="{D68E6B85-C44F-4463-AAB1-D884B8CCDA19}" presName="tile1" presStyleLbl="node1" presStyleIdx="0" presStyleCnt="4"/>
      <dgm:spPr/>
      <dgm:t>
        <a:bodyPr/>
        <a:lstStyle/>
        <a:p>
          <a:endParaRPr lang="en-US"/>
        </a:p>
      </dgm:t>
    </dgm:pt>
    <dgm:pt modelId="{B0AB0847-BBF0-4C14-879F-2889E22499CE}" type="pres">
      <dgm:prSet presAssocID="{D68E6B85-C44F-4463-AAB1-D884B8CCDA19}" presName="tile1text" presStyleLbl="node1" presStyleIdx="0" presStyleCnt="4">
        <dgm:presLayoutVars>
          <dgm:chMax val="0"/>
          <dgm:chPref val="0"/>
          <dgm:bulletEnabled val="1"/>
        </dgm:presLayoutVars>
      </dgm:prSet>
      <dgm:spPr/>
      <dgm:t>
        <a:bodyPr/>
        <a:lstStyle/>
        <a:p>
          <a:endParaRPr lang="en-US"/>
        </a:p>
      </dgm:t>
    </dgm:pt>
    <dgm:pt modelId="{812E4647-7CCB-4633-93E4-9154EB3E1840}" type="pres">
      <dgm:prSet presAssocID="{D68E6B85-C44F-4463-AAB1-D884B8CCDA19}" presName="tile2" presStyleLbl="node1" presStyleIdx="1" presStyleCnt="4"/>
      <dgm:spPr/>
      <dgm:t>
        <a:bodyPr/>
        <a:lstStyle/>
        <a:p>
          <a:endParaRPr lang="en-US"/>
        </a:p>
      </dgm:t>
    </dgm:pt>
    <dgm:pt modelId="{FC77A197-3215-4307-9667-538E39D58B3E}" type="pres">
      <dgm:prSet presAssocID="{D68E6B85-C44F-4463-AAB1-D884B8CCDA19}" presName="tile2text" presStyleLbl="node1" presStyleIdx="1" presStyleCnt="4">
        <dgm:presLayoutVars>
          <dgm:chMax val="0"/>
          <dgm:chPref val="0"/>
          <dgm:bulletEnabled val="1"/>
        </dgm:presLayoutVars>
      </dgm:prSet>
      <dgm:spPr/>
      <dgm:t>
        <a:bodyPr/>
        <a:lstStyle/>
        <a:p>
          <a:endParaRPr lang="en-US"/>
        </a:p>
      </dgm:t>
    </dgm:pt>
    <dgm:pt modelId="{430DF77B-CA5D-410A-BF26-97BA9F4D21E5}" type="pres">
      <dgm:prSet presAssocID="{D68E6B85-C44F-4463-AAB1-D884B8CCDA19}" presName="tile3" presStyleLbl="node1" presStyleIdx="2" presStyleCnt="4"/>
      <dgm:spPr/>
      <dgm:t>
        <a:bodyPr/>
        <a:lstStyle/>
        <a:p>
          <a:endParaRPr lang="en-US"/>
        </a:p>
      </dgm:t>
    </dgm:pt>
    <dgm:pt modelId="{2830F847-00C4-4978-A6C7-D8D250A063BA}" type="pres">
      <dgm:prSet presAssocID="{D68E6B85-C44F-4463-AAB1-D884B8CCDA19}" presName="tile3text" presStyleLbl="node1" presStyleIdx="2" presStyleCnt="4">
        <dgm:presLayoutVars>
          <dgm:chMax val="0"/>
          <dgm:chPref val="0"/>
          <dgm:bulletEnabled val="1"/>
        </dgm:presLayoutVars>
      </dgm:prSet>
      <dgm:spPr/>
      <dgm:t>
        <a:bodyPr/>
        <a:lstStyle/>
        <a:p>
          <a:endParaRPr lang="en-US"/>
        </a:p>
      </dgm:t>
    </dgm:pt>
    <dgm:pt modelId="{BC5DC8A9-B706-40B3-BBBC-934EFC648920}" type="pres">
      <dgm:prSet presAssocID="{D68E6B85-C44F-4463-AAB1-D884B8CCDA19}" presName="tile4" presStyleLbl="node1" presStyleIdx="3" presStyleCnt="4"/>
      <dgm:spPr/>
      <dgm:t>
        <a:bodyPr/>
        <a:lstStyle/>
        <a:p>
          <a:endParaRPr lang="en-US"/>
        </a:p>
      </dgm:t>
    </dgm:pt>
    <dgm:pt modelId="{C016B9B4-CF34-4DAF-8832-0E3CA41758AA}" type="pres">
      <dgm:prSet presAssocID="{D68E6B85-C44F-4463-AAB1-D884B8CCDA19}" presName="tile4text" presStyleLbl="node1" presStyleIdx="3" presStyleCnt="4">
        <dgm:presLayoutVars>
          <dgm:chMax val="0"/>
          <dgm:chPref val="0"/>
          <dgm:bulletEnabled val="1"/>
        </dgm:presLayoutVars>
      </dgm:prSet>
      <dgm:spPr/>
      <dgm:t>
        <a:bodyPr/>
        <a:lstStyle/>
        <a:p>
          <a:endParaRPr lang="en-US"/>
        </a:p>
      </dgm:t>
    </dgm:pt>
    <dgm:pt modelId="{B7D3E9F6-9675-4E04-8DAB-31419E702B23}" type="pres">
      <dgm:prSet presAssocID="{D68E6B85-C44F-4463-AAB1-D884B8CCDA19}" presName="centerTile" presStyleLbl="fgShp" presStyleIdx="0" presStyleCnt="1">
        <dgm:presLayoutVars>
          <dgm:chMax val="0"/>
          <dgm:chPref val="0"/>
        </dgm:presLayoutVars>
      </dgm:prSet>
      <dgm:spPr/>
      <dgm:t>
        <a:bodyPr/>
        <a:lstStyle/>
        <a:p>
          <a:endParaRPr lang="en-US"/>
        </a:p>
      </dgm:t>
    </dgm:pt>
  </dgm:ptLst>
  <dgm:cxnLst>
    <dgm:cxn modelId="{649A1B26-8539-4B01-BDF0-12320D646887}" srcId="{D6387089-3F9D-4BC0-A65F-60428A433D33}" destId="{3E4EC676-8530-426F-BFBE-4ABFCCBBEDD3}" srcOrd="1" destOrd="0" parTransId="{BF2191B9-0900-4B16-9E54-55C751106BC2}" sibTransId="{6644B078-1CC7-42F2-9771-26166F57F538}"/>
    <dgm:cxn modelId="{740A1EF0-35F0-493C-886C-BFCA01C7BC7E}" type="presOf" srcId="{E265710A-3F8B-49FC-B608-772C3009DFC8}" destId="{BC5DC8A9-B706-40B3-BBBC-934EFC648920}" srcOrd="0" destOrd="0" presId="urn:microsoft.com/office/officeart/2005/8/layout/matrix1"/>
    <dgm:cxn modelId="{50532F27-197D-4E82-838D-D5362BCF79EE}" type="presOf" srcId="{E265710A-3F8B-49FC-B608-772C3009DFC8}" destId="{C016B9B4-CF34-4DAF-8832-0E3CA41758AA}" srcOrd="1" destOrd="0" presId="urn:microsoft.com/office/officeart/2005/8/layout/matrix1"/>
    <dgm:cxn modelId="{FC34BE6B-5BC1-4EE5-A7D1-BC00AAFE854E}" srcId="{D6387089-3F9D-4BC0-A65F-60428A433D33}" destId="{DB7DFAD1-F86B-4C4B-9E5B-380DE12A7727}" srcOrd="0" destOrd="0" parTransId="{ED5BD996-522B-48C9-A6B0-7F3F5C366052}" sibTransId="{C20327CF-E76B-421D-8DDC-15832C347B76}"/>
    <dgm:cxn modelId="{80538A86-6D68-44F5-9D55-BB0AF3241EC4}" type="presOf" srcId="{D68E6B85-C44F-4463-AAB1-D884B8CCDA19}" destId="{D979D390-4E87-45CB-B3B7-607E752B60E8}" srcOrd="0" destOrd="0" presId="urn:microsoft.com/office/officeart/2005/8/layout/matrix1"/>
    <dgm:cxn modelId="{7785A88B-9510-44C1-A3DC-402178090C0C}" type="presOf" srcId="{DB7DFAD1-F86B-4C4B-9E5B-380DE12A7727}" destId="{DCB8DCDD-3C46-49CE-9F9D-48962D9B5783}" srcOrd="0" destOrd="0" presId="urn:microsoft.com/office/officeart/2005/8/layout/matrix1"/>
    <dgm:cxn modelId="{4E6018BB-1669-4574-B783-149994A24FE7}" srcId="{D6387089-3F9D-4BC0-A65F-60428A433D33}" destId="{1825357C-07E8-4904-B057-A7CCEDBBE610}" srcOrd="2" destOrd="0" parTransId="{89ECE52F-2426-4743-ACC5-FBC7869DE5FA}" sibTransId="{71182558-46D2-409D-B20B-9FC5015EBB03}"/>
    <dgm:cxn modelId="{6F7106B2-9C55-4E64-AB58-BF5AC14EAF32}" srcId="{D6387089-3F9D-4BC0-A65F-60428A433D33}" destId="{E265710A-3F8B-49FC-B608-772C3009DFC8}" srcOrd="3" destOrd="0" parTransId="{F9D364BD-2FC0-4453-8703-DFA446C68227}" sibTransId="{E33C7E55-F208-4164-9D9D-EE4BB2B4F7F4}"/>
    <dgm:cxn modelId="{0A0F6F91-9C1A-486F-88AF-A045E1000691}" type="presOf" srcId="{DB7DFAD1-F86B-4C4B-9E5B-380DE12A7727}" destId="{B0AB0847-BBF0-4C14-879F-2889E22499CE}" srcOrd="1" destOrd="0" presId="urn:microsoft.com/office/officeart/2005/8/layout/matrix1"/>
    <dgm:cxn modelId="{3E7E41C6-6D95-4841-BF44-AE9EB379415E}" type="presOf" srcId="{3E4EC676-8530-426F-BFBE-4ABFCCBBEDD3}" destId="{FC77A197-3215-4307-9667-538E39D58B3E}" srcOrd="1" destOrd="0" presId="urn:microsoft.com/office/officeart/2005/8/layout/matrix1"/>
    <dgm:cxn modelId="{58E21431-B63A-4522-9290-A8C1EC2E920A}" type="presOf" srcId="{1825357C-07E8-4904-B057-A7CCEDBBE610}" destId="{430DF77B-CA5D-410A-BF26-97BA9F4D21E5}" srcOrd="0" destOrd="0" presId="urn:microsoft.com/office/officeart/2005/8/layout/matrix1"/>
    <dgm:cxn modelId="{7436678B-7A94-4C68-AB63-0D5D8A7925FC}" srcId="{D68E6B85-C44F-4463-AAB1-D884B8CCDA19}" destId="{D6387089-3F9D-4BC0-A65F-60428A433D33}" srcOrd="0" destOrd="0" parTransId="{90097DB5-9CDD-4405-8D7E-3BCC9425ABD6}" sibTransId="{90B14F0F-DC8D-4137-8CF8-3DDC7DA59FF9}"/>
    <dgm:cxn modelId="{32156DE5-DE5D-477B-A65B-D9B393F7126F}" type="presOf" srcId="{3E4EC676-8530-426F-BFBE-4ABFCCBBEDD3}" destId="{812E4647-7CCB-4633-93E4-9154EB3E1840}" srcOrd="0" destOrd="0" presId="urn:microsoft.com/office/officeart/2005/8/layout/matrix1"/>
    <dgm:cxn modelId="{682C4818-9639-4DDC-87A6-B8A6EBC6D27F}" type="presOf" srcId="{D6387089-3F9D-4BC0-A65F-60428A433D33}" destId="{B7D3E9F6-9675-4E04-8DAB-31419E702B23}" srcOrd="0" destOrd="0" presId="urn:microsoft.com/office/officeart/2005/8/layout/matrix1"/>
    <dgm:cxn modelId="{967178FF-A678-4E3A-B8AE-F3A90D55E06F}" type="presOf" srcId="{1825357C-07E8-4904-B057-A7CCEDBBE610}" destId="{2830F847-00C4-4978-A6C7-D8D250A063BA}" srcOrd="1" destOrd="0" presId="urn:microsoft.com/office/officeart/2005/8/layout/matrix1"/>
    <dgm:cxn modelId="{83221883-050D-401B-818C-24F33D5E7F03}" type="presParOf" srcId="{D979D390-4E87-45CB-B3B7-607E752B60E8}" destId="{53BFDFC3-92B6-463D-B276-DF51078E3861}" srcOrd="0" destOrd="0" presId="urn:microsoft.com/office/officeart/2005/8/layout/matrix1"/>
    <dgm:cxn modelId="{C4F65CAB-45F1-4548-AC91-D0794420263E}" type="presParOf" srcId="{53BFDFC3-92B6-463D-B276-DF51078E3861}" destId="{DCB8DCDD-3C46-49CE-9F9D-48962D9B5783}" srcOrd="0" destOrd="0" presId="urn:microsoft.com/office/officeart/2005/8/layout/matrix1"/>
    <dgm:cxn modelId="{EE4C272F-9108-405B-80F0-F9FAF511B0EA}" type="presParOf" srcId="{53BFDFC3-92B6-463D-B276-DF51078E3861}" destId="{B0AB0847-BBF0-4C14-879F-2889E22499CE}" srcOrd="1" destOrd="0" presId="urn:microsoft.com/office/officeart/2005/8/layout/matrix1"/>
    <dgm:cxn modelId="{5668C6BA-E184-4E24-A717-D96972AAC3F1}" type="presParOf" srcId="{53BFDFC3-92B6-463D-B276-DF51078E3861}" destId="{812E4647-7CCB-4633-93E4-9154EB3E1840}" srcOrd="2" destOrd="0" presId="urn:microsoft.com/office/officeart/2005/8/layout/matrix1"/>
    <dgm:cxn modelId="{DE3E98C5-5B97-4759-9DA4-D0DDE1957E2C}" type="presParOf" srcId="{53BFDFC3-92B6-463D-B276-DF51078E3861}" destId="{FC77A197-3215-4307-9667-538E39D58B3E}" srcOrd="3" destOrd="0" presId="urn:microsoft.com/office/officeart/2005/8/layout/matrix1"/>
    <dgm:cxn modelId="{4EBEC4F1-9388-495E-86AC-EF31B8380116}" type="presParOf" srcId="{53BFDFC3-92B6-463D-B276-DF51078E3861}" destId="{430DF77B-CA5D-410A-BF26-97BA9F4D21E5}" srcOrd="4" destOrd="0" presId="urn:microsoft.com/office/officeart/2005/8/layout/matrix1"/>
    <dgm:cxn modelId="{3B02B61A-C7C9-404B-8465-FFEA144A46EB}" type="presParOf" srcId="{53BFDFC3-92B6-463D-B276-DF51078E3861}" destId="{2830F847-00C4-4978-A6C7-D8D250A063BA}" srcOrd="5" destOrd="0" presId="urn:microsoft.com/office/officeart/2005/8/layout/matrix1"/>
    <dgm:cxn modelId="{88DFADC7-DBC4-415B-95A7-F390D630CCB1}" type="presParOf" srcId="{53BFDFC3-92B6-463D-B276-DF51078E3861}" destId="{BC5DC8A9-B706-40B3-BBBC-934EFC648920}" srcOrd="6" destOrd="0" presId="urn:microsoft.com/office/officeart/2005/8/layout/matrix1"/>
    <dgm:cxn modelId="{18D64AE4-D13B-4121-B594-CF5D77C7A2AA}" type="presParOf" srcId="{53BFDFC3-92B6-463D-B276-DF51078E3861}" destId="{C016B9B4-CF34-4DAF-8832-0E3CA41758AA}" srcOrd="7" destOrd="0" presId="urn:microsoft.com/office/officeart/2005/8/layout/matrix1"/>
    <dgm:cxn modelId="{D53A0802-99B3-4B81-9104-9BCCB9C5903F}" type="presParOf" srcId="{D979D390-4E87-45CB-B3B7-607E752B60E8}" destId="{B7D3E9F6-9675-4E04-8DAB-31419E702B2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DD47F-A3B3-4FDF-AD6E-AFFFDD402828}">
      <dsp:nvSpPr>
        <dsp:cNvPr id="0" name=""/>
        <dsp:cNvSpPr/>
      </dsp:nvSpPr>
      <dsp:spPr>
        <a:xfrm>
          <a:off x="1262568" y="3770"/>
          <a:ext cx="2716410" cy="162984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Windows</a:t>
          </a:r>
        </a:p>
      </dsp:txBody>
      <dsp:txXfrm>
        <a:off x="1262568" y="3770"/>
        <a:ext cx="2716410" cy="1629846"/>
      </dsp:txXfrm>
    </dsp:sp>
    <dsp:sp modelId="{1E561D9D-11C0-4DC8-8847-6DA812CCF15A}">
      <dsp:nvSpPr>
        <dsp:cNvPr id="0" name=""/>
        <dsp:cNvSpPr/>
      </dsp:nvSpPr>
      <dsp:spPr>
        <a:xfrm>
          <a:off x="4250620" y="3770"/>
          <a:ext cx="2716410" cy="1629846"/>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Azure</a:t>
          </a:r>
        </a:p>
      </dsp:txBody>
      <dsp:txXfrm>
        <a:off x="4250620" y="3770"/>
        <a:ext cx="2716410" cy="1629846"/>
      </dsp:txXfrm>
    </dsp:sp>
    <dsp:sp modelId="{B5888D17-148D-4943-8340-BAF3A22477A9}">
      <dsp:nvSpPr>
        <dsp:cNvPr id="0" name=""/>
        <dsp:cNvSpPr/>
      </dsp:nvSpPr>
      <dsp:spPr>
        <a:xfrm>
          <a:off x="1262568" y="1905258"/>
          <a:ext cx="2716410" cy="162984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Bing</a:t>
          </a:r>
        </a:p>
      </dsp:txBody>
      <dsp:txXfrm>
        <a:off x="1262568" y="1905258"/>
        <a:ext cx="2716410" cy="1629846"/>
      </dsp:txXfrm>
    </dsp:sp>
    <dsp:sp modelId="{001FEEA3-A474-4368-9AF4-3321D7F72A80}">
      <dsp:nvSpPr>
        <dsp:cNvPr id="0" name=""/>
        <dsp:cNvSpPr/>
      </dsp:nvSpPr>
      <dsp:spPr>
        <a:xfrm>
          <a:off x="4250620" y="1905258"/>
          <a:ext cx="2716410" cy="1629846"/>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Office Suite</a:t>
          </a:r>
        </a:p>
      </dsp:txBody>
      <dsp:txXfrm>
        <a:off x="4250620" y="1905258"/>
        <a:ext cx="2716410" cy="1629846"/>
      </dsp:txXfrm>
    </dsp:sp>
    <dsp:sp modelId="{0197666A-7E3D-4098-871C-CF730ABF3AA5}">
      <dsp:nvSpPr>
        <dsp:cNvPr id="0" name=""/>
        <dsp:cNvSpPr/>
      </dsp:nvSpPr>
      <dsp:spPr>
        <a:xfrm>
          <a:off x="1262568" y="3806745"/>
          <a:ext cx="2716410" cy="162984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SQL Server</a:t>
          </a:r>
        </a:p>
      </dsp:txBody>
      <dsp:txXfrm>
        <a:off x="1262568" y="3806745"/>
        <a:ext cx="2716410" cy="1629846"/>
      </dsp:txXfrm>
    </dsp:sp>
    <dsp:sp modelId="{051A8EFC-6387-4BAF-9F6C-8FE5BE852264}">
      <dsp:nvSpPr>
        <dsp:cNvPr id="0" name=""/>
        <dsp:cNvSpPr/>
      </dsp:nvSpPr>
      <dsp:spPr>
        <a:xfrm>
          <a:off x="4250620" y="3806745"/>
          <a:ext cx="2716410" cy="1629846"/>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1" kern="1200" dirty="0">
              <a:latin typeface="Book Antiqua" panose="02040602050305030304" pitchFamily="18" charset="0"/>
            </a:rPr>
            <a:t>Visual Studio</a:t>
          </a:r>
        </a:p>
      </dsp:txBody>
      <dsp:txXfrm>
        <a:off x="4250620" y="3806745"/>
        <a:ext cx="2716410" cy="16298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8DCDD-3C46-49CE-9F9D-48962D9B5783}">
      <dsp:nvSpPr>
        <dsp:cNvPr id="0" name=""/>
        <dsp:cNvSpPr/>
      </dsp:nvSpPr>
      <dsp:spPr>
        <a:xfrm rot="16200000">
          <a:off x="800100" y="-800100"/>
          <a:ext cx="2895600" cy="4495800"/>
        </a:xfrm>
        <a:prstGeom prst="round1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kern="1200" dirty="0">
              <a:latin typeface="Book Antiqua" panose="02040602050305030304" pitchFamily="18" charset="0"/>
            </a:rPr>
            <a:t>Time is precious. Coding Test also meant to evaluate your speed. So you need lot of practice</a:t>
          </a:r>
        </a:p>
      </dsp:txBody>
      <dsp:txXfrm rot="5400000">
        <a:off x="0" y="0"/>
        <a:ext cx="4495800" cy="2171700"/>
      </dsp:txXfrm>
    </dsp:sp>
    <dsp:sp modelId="{812E4647-7CCB-4633-93E4-9154EB3E1840}">
      <dsp:nvSpPr>
        <dsp:cNvPr id="0" name=""/>
        <dsp:cNvSpPr/>
      </dsp:nvSpPr>
      <dsp:spPr>
        <a:xfrm>
          <a:off x="4495800" y="0"/>
          <a:ext cx="4495800" cy="2895600"/>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kern="1200" dirty="0">
              <a:latin typeface="Book Antiqua" panose="02040602050305030304" pitchFamily="18" charset="0"/>
            </a:rPr>
            <a:t>Graphs are generally not asked in Coding Tests as they involve a lot of time to implement</a:t>
          </a:r>
        </a:p>
      </dsp:txBody>
      <dsp:txXfrm>
        <a:off x="4495800" y="0"/>
        <a:ext cx="4495800" cy="2171700"/>
      </dsp:txXfrm>
    </dsp:sp>
    <dsp:sp modelId="{430DF77B-CA5D-410A-BF26-97BA9F4D21E5}">
      <dsp:nvSpPr>
        <dsp:cNvPr id="0" name=""/>
        <dsp:cNvSpPr/>
      </dsp:nvSpPr>
      <dsp:spPr>
        <a:xfrm rot="10800000">
          <a:off x="0" y="2895600"/>
          <a:ext cx="4495800" cy="2895600"/>
        </a:xfrm>
        <a:prstGeom prst="round1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a:solidFill>
                <a:schemeClr val="tx1"/>
              </a:solidFill>
              <a:latin typeface="Book Antiqua" panose="02040602050305030304" pitchFamily="18" charset="0"/>
            </a:rPr>
            <a:t>In some of the questions they may tell you to solve it with a specific time complexity say O(n). These are the tricky ones </a:t>
          </a:r>
        </a:p>
      </dsp:txBody>
      <dsp:txXfrm rot="10800000">
        <a:off x="0" y="3619500"/>
        <a:ext cx="4495800" cy="2171700"/>
      </dsp:txXfrm>
    </dsp:sp>
    <dsp:sp modelId="{BC5DC8A9-B706-40B3-BBBC-934EFC648920}">
      <dsp:nvSpPr>
        <dsp:cNvPr id="0" name=""/>
        <dsp:cNvSpPr/>
      </dsp:nvSpPr>
      <dsp:spPr>
        <a:xfrm rot="5400000">
          <a:off x="5295900" y="2095500"/>
          <a:ext cx="2895600" cy="4495800"/>
        </a:xfrm>
        <a:prstGeom prst="round1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a:latin typeface="Book Antiqua" panose="02040602050305030304" pitchFamily="18" charset="0"/>
            </a:rPr>
            <a:t>Go through as many problems as possible in </a:t>
          </a:r>
          <a:r>
            <a:rPr lang="en-US" sz="2400" b="1" kern="1200" dirty="0" err="1">
              <a:latin typeface="Book Antiqua" panose="02040602050305030304" pitchFamily="18" charset="0"/>
            </a:rPr>
            <a:t>GeeksforGeeks</a:t>
          </a:r>
          <a:r>
            <a:rPr lang="en-US" sz="2400" b="1" kern="1200" dirty="0">
              <a:latin typeface="Book Antiqua" panose="02040602050305030304" pitchFamily="18" charset="0"/>
            </a:rPr>
            <a:t>. </a:t>
          </a:r>
          <a:r>
            <a:rPr lang="en-US" sz="2400" b="1" kern="1200" dirty="0" err="1">
              <a:latin typeface="Book Antiqua" panose="02040602050305030304" pitchFamily="18" charset="0"/>
            </a:rPr>
            <a:t>Atleast</a:t>
          </a:r>
          <a:r>
            <a:rPr lang="en-US" sz="2400" b="1" kern="1200" dirty="0">
              <a:latin typeface="Book Antiqua" panose="02040602050305030304" pitchFamily="18" charset="0"/>
            </a:rPr>
            <a:t> you will be aware of the Problem Solving approach</a:t>
          </a:r>
        </a:p>
      </dsp:txBody>
      <dsp:txXfrm rot="-5400000">
        <a:off x="4495800" y="3619499"/>
        <a:ext cx="4495800" cy="2171700"/>
      </dsp:txXfrm>
    </dsp:sp>
    <dsp:sp modelId="{B7D3E9F6-9675-4E04-8DAB-31419E702B23}">
      <dsp:nvSpPr>
        <dsp:cNvPr id="0" name=""/>
        <dsp:cNvSpPr/>
      </dsp:nvSpPr>
      <dsp:spPr>
        <a:xfrm>
          <a:off x="3147059" y="2171700"/>
          <a:ext cx="2697480" cy="144780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a:latin typeface="Book Antiqua" panose="02040602050305030304" pitchFamily="18" charset="0"/>
            </a:rPr>
            <a:t>Tips</a:t>
          </a:r>
        </a:p>
      </dsp:txBody>
      <dsp:txXfrm>
        <a:off x="3217735" y="2242376"/>
        <a:ext cx="2556128" cy="13064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2D9F7-C08B-405C-9018-6A0287FEBB9B}">
      <dsp:nvSpPr>
        <dsp:cNvPr id="0" name=""/>
        <dsp:cNvSpPr/>
      </dsp:nvSpPr>
      <dsp:spPr>
        <a:xfrm>
          <a:off x="152395" y="2794"/>
          <a:ext cx="8686809" cy="2750165"/>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latin typeface="Book Antiqua" panose="02040602050305030304" pitchFamily="18" charset="0"/>
            </a:rPr>
            <a:t/>
          </a:r>
          <a:br>
            <a:rPr lang="en-US" sz="2800" b="1" kern="1200" dirty="0">
              <a:latin typeface="Book Antiqua" panose="02040602050305030304" pitchFamily="18" charset="0"/>
            </a:rPr>
          </a:br>
          <a:r>
            <a:rPr lang="en-US" sz="2800" b="1" kern="1200" dirty="0">
              <a:latin typeface="Book Antiqua" panose="02040602050305030304" pitchFamily="18" charset="0"/>
            </a:rPr>
            <a:t>Avoid using </a:t>
          </a:r>
          <a:br>
            <a:rPr lang="en-US" sz="2800" b="1" kern="1200" dirty="0">
              <a:latin typeface="Book Antiqua" panose="02040602050305030304" pitchFamily="18" charset="0"/>
            </a:rPr>
          </a:br>
          <a:r>
            <a:rPr lang="en-US" sz="4000" b="1" kern="1200" dirty="0" err="1">
              <a:solidFill>
                <a:srgbClr val="FFFF00"/>
              </a:solidFill>
              <a:latin typeface="Book Antiqua" panose="02040602050305030304" pitchFamily="18" charset="0"/>
            </a:rPr>
            <a:t>cin</a:t>
          </a:r>
          <a:r>
            <a:rPr lang="en-US" sz="4000" b="1" kern="1200" dirty="0">
              <a:latin typeface="Book Antiqua" panose="02040602050305030304" pitchFamily="18" charset="0"/>
            </a:rPr>
            <a:t> and </a:t>
          </a:r>
          <a:r>
            <a:rPr lang="en-US" sz="4000" b="1" kern="1200" dirty="0" err="1">
              <a:solidFill>
                <a:srgbClr val="FFFF00"/>
              </a:solidFill>
              <a:latin typeface="Book Antiqua" panose="02040602050305030304" pitchFamily="18" charset="0"/>
            </a:rPr>
            <a:t>cout</a:t>
          </a:r>
          <a:r>
            <a:rPr lang="en-US" sz="4000" b="1" kern="1200" dirty="0">
              <a:latin typeface="Book Antiqua" panose="02040602050305030304" pitchFamily="18" charset="0"/>
            </a:rPr>
            <a:t> </a:t>
          </a:r>
          <a:r>
            <a:rPr lang="en-US" sz="2800" b="1" kern="1200" dirty="0">
              <a:latin typeface="Book Antiqua" panose="02040602050305030304" pitchFamily="18" charset="0"/>
            </a:rPr>
            <a:t/>
          </a:r>
          <a:br>
            <a:rPr lang="en-US" sz="2800" b="1" kern="1200" dirty="0">
              <a:latin typeface="Book Antiqua" panose="02040602050305030304" pitchFamily="18" charset="0"/>
            </a:rPr>
          </a:br>
          <a:r>
            <a:rPr lang="en-US" sz="2800" b="1" kern="1200" dirty="0">
              <a:latin typeface="Book Antiqua" panose="02040602050305030304" pitchFamily="18" charset="0"/>
            </a:rPr>
            <a:t>and try to use </a:t>
          </a:r>
        </a:p>
        <a:p>
          <a:pPr lvl="0" algn="ctr" defTabSz="1244600">
            <a:lnSpc>
              <a:spcPct val="90000"/>
            </a:lnSpc>
            <a:spcBef>
              <a:spcPct val="0"/>
            </a:spcBef>
            <a:spcAft>
              <a:spcPct val="35000"/>
            </a:spcAft>
          </a:pPr>
          <a:r>
            <a:rPr lang="en-US" sz="4000" b="1" kern="1200" dirty="0" err="1">
              <a:solidFill>
                <a:srgbClr val="FFFF00"/>
              </a:solidFill>
              <a:latin typeface="Book Antiqua" panose="02040602050305030304" pitchFamily="18" charset="0"/>
            </a:rPr>
            <a:t>scanf</a:t>
          </a:r>
          <a:r>
            <a:rPr lang="en-US" sz="4000" b="1" kern="1200" dirty="0">
              <a:solidFill>
                <a:srgbClr val="FFFF00"/>
              </a:solidFill>
              <a:latin typeface="Book Antiqua" panose="02040602050305030304" pitchFamily="18" charset="0"/>
            </a:rPr>
            <a:t> </a:t>
          </a:r>
          <a:r>
            <a:rPr lang="en-US" sz="4000" b="1" kern="1200" dirty="0">
              <a:latin typeface="Book Antiqua" panose="02040602050305030304" pitchFamily="18" charset="0"/>
            </a:rPr>
            <a:t>and </a:t>
          </a:r>
          <a:r>
            <a:rPr lang="en-US" sz="4000" b="1" kern="1200" dirty="0" err="1">
              <a:solidFill>
                <a:srgbClr val="FFFF00"/>
              </a:solidFill>
              <a:latin typeface="Book Antiqua" panose="02040602050305030304" pitchFamily="18" charset="0"/>
            </a:rPr>
            <a:t>printf</a:t>
          </a:r>
          <a:r>
            <a:rPr lang="en-US" sz="4000" b="1" kern="1200" dirty="0">
              <a:solidFill>
                <a:srgbClr val="FFFF00"/>
              </a:solidFill>
              <a:latin typeface="Book Antiqua" panose="02040602050305030304" pitchFamily="18" charset="0"/>
            </a:rPr>
            <a:t> </a:t>
          </a:r>
          <a:r>
            <a:rPr lang="en-US" sz="4000" b="1" kern="1200" dirty="0">
              <a:latin typeface="Book Antiqua" panose="02040602050305030304" pitchFamily="18" charset="0"/>
            </a:rPr>
            <a:t/>
          </a:r>
          <a:br>
            <a:rPr lang="en-US" sz="4000" b="1" kern="1200" dirty="0">
              <a:latin typeface="Book Antiqua" panose="02040602050305030304" pitchFamily="18" charset="0"/>
            </a:rPr>
          </a:br>
          <a:r>
            <a:rPr lang="en-US" sz="2800" b="1" kern="1200" dirty="0">
              <a:latin typeface="Book Antiqua" panose="02040602050305030304" pitchFamily="18" charset="0"/>
            </a:rPr>
            <a:t>for reading Input</a:t>
          </a:r>
        </a:p>
        <a:p>
          <a:pPr lvl="0" algn="ctr" defTabSz="1244600">
            <a:lnSpc>
              <a:spcPct val="90000"/>
            </a:lnSpc>
            <a:spcBef>
              <a:spcPct val="0"/>
            </a:spcBef>
            <a:spcAft>
              <a:spcPct val="35000"/>
            </a:spcAft>
          </a:pPr>
          <a:endParaRPr lang="en-US" sz="2800" b="1" kern="1200" dirty="0">
            <a:latin typeface="Book Antiqua" panose="02040602050305030304" pitchFamily="18" charset="0"/>
          </a:endParaRPr>
        </a:p>
      </dsp:txBody>
      <dsp:txXfrm>
        <a:off x="152395" y="2794"/>
        <a:ext cx="8686809" cy="2750165"/>
      </dsp:txXfrm>
    </dsp:sp>
    <dsp:sp modelId="{FEEF68E4-3A33-4BA7-A62D-462D0511EEF4}">
      <dsp:nvSpPr>
        <dsp:cNvPr id="0" name=""/>
        <dsp:cNvSpPr/>
      </dsp:nvSpPr>
      <dsp:spPr>
        <a:xfrm>
          <a:off x="152395" y="3054863"/>
          <a:ext cx="8686809" cy="3034284"/>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latin typeface="Book Antiqua" panose="02040602050305030304" pitchFamily="18" charset="0"/>
            </a:rPr>
            <a:t>Read this article to understand why </a:t>
          </a:r>
          <a:br>
            <a:rPr lang="en-US" sz="2800" b="1" kern="1200" dirty="0">
              <a:latin typeface="Book Antiqua" panose="02040602050305030304" pitchFamily="18" charset="0"/>
            </a:rPr>
          </a:br>
          <a:r>
            <a:rPr lang="en-US" sz="4000" b="1" kern="1200" dirty="0" err="1">
              <a:solidFill>
                <a:srgbClr val="FFFF00"/>
              </a:solidFill>
              <a:latin typeface="Book Antiqua" panose="02040602050305030304" pitchFamily="18" charset="0"/>
              <a:ea typeface="+mn-ea"/>
              <a:cs typeface="+mn-cs"/>
            </a:rPr>
            <a:t>cin</a:t>
          </a:r>
          <a:r>
            <a:rPr lang="en-US" sz="4000" b="1" kern="1200" dirty="0">
              <a:solidFill>
                <a:srgbClr val="FFFF00"/>
              </a:solidFill>
              <a:latin typeface="Book Antiqua" panose="02040602050305030304" pitchFamily="18" charset="0"/>
              <a:ea typeface="+mn-ea"/>
              <a:cs typeface="+mn-cs"/>
            </a:rPr>
            <a:t> and </a:t>
          </a:r>
          <a:r>
            <a:rPr lang="en-US" sz="4000" b="1" kern="1200" dirty="0" err="1">
              <a:solidFill>
                <a:srgbClr val="FFFF00"/>
              </a:solidFill>
              <a:latin typeface="Book Antiqua" panose="02040602050305030304" pitchFamily="18" charset="0"/>
              <a:ea typeface="+mn-ea"/>
              <a:cs typeface="+mn-cs"/>
            </a:rPr>
            <a:t>cout</a:t>
          </a:r>
          <a:r>
            <a:rPr lang="en-US" sz="2800" b="1" kern="1200" dirty="0">
              <a:latin typeface="Book Antiqua" panose="02040602050305030304" pitchFamily="18" charset="0"/>
            </a:rPr>
            <a:t> </a:t>
          </a:r>
          <a:br>
            <a:rPr lang="en-US" sz="2800" b="1" kern="1200" dirty="0">
              <a:latin typeface="Book Antiqua" panose="02040602050305030304" pitchFamily="18" charset="0"/>
            </a:rPr>
          </a:br>
          <a:r>
            <a:rPr lang="en-US" sz="2800" b="1" kern="1200" dirty="0">
              <a:latin typeface="Book Antiqua" panose="02040602050305030304" pitchFamily="18" charset="0"/>
            </a:rPr>
            <a:t>are very slow compared to </a:t>
          </a:r>
          <a:br>
            <a:rPr lang="en-US" sz="2800" b="1" kern="1200" dirty="0">
              <a:latin typeface="Book Antiqua" panose="02040602050305030304" pitchFamily="18" charset="0"/>
            </a:rPr>
          </a:br>
          <a:r>
            <a:rPr lang="en-US" sz="4000" b="1" kern="1200" dirty="0" err="1">
              <a:solidFill>
                <a:srgbClr val="FFFF00"/>
              </a:solidFill>
              <a:latin typeface="Book Antiqua" panose="02040602050305030304" pitchFamily="18" charset="0"/>
              <a:ea typeface="+mn-ea"/>
              <a:cs typeface="+mn-cs"/>
            </a:rPr>
            <a:t>scanf</a:t>
          </a:r>
          <a:r>
            <a:rPr lang="en-US" sz="4000" b="1" kern="1200" dirty="0">
              <a:solidFill>
                <a:srgbClr val="FFFF00"/>
              </a:solidFill>
              <a:latin typeface="Book Antiqua" panose="02040602050305030304" pitchFamily="18" charset="0"/>
              <a:ea typeface="+mn-ea"/>
              <a:cs typeface="+mn-cs"/>
            </a:rPr>
            <a:t> and </a:t>
          </a:r>
          <a:r>
            <a:rPr lang="en-US" sz="4000" b="1" kern="1200" dirty="0" err="1">
              <a:solidFill>
                <a:srgbClr val="FFFF00"/>
              </a:solidFill>
              <a:latin typeface="Book Antiqua" panose="02040602050305030304" pitchFamily="18" charset="0"/>
              <a:ea typeface="+mn-ea"/>
              <a:cs typeface="+mn-cs"/>
            </a:rPr>
            <a:t>printf</a:t>
          </a:r>
          <a:r>
            <a:rPr lang="en-US" sz="4000" b="1" kern="1200" dirty="0">
              <a:solidFill>
                <a:srgbClr val="FFFF00"/>
              </a:solidFill>
              <a:latin typeface="Book Antiqua" panose="02040602050305030304" pitchFamily="18" charset="0"/>
              <a:ea typeface="+mn-ea"/>
              <a:cs typeface="+mn-cs"/>
            </a:rPr>
            <a:t/>
          </a:r>
          <a:br>
            <a:rPr lang="en-US" sz="4000" b="1" kern="1200" dirty="0">
              <a:solidFill>
                <a:srgbClr val="FFFF00"/>
              </a:solidFill>
              <a:latin typeface="Book Antiqua" panose="02040602050305030304" pitchFamily="18" charset="0"/>
              <a:ea typeface="+mn-ea"/>
              <a:cs typeface="+mn-cs"/>
            </a:rPr>
          </a:br>
          <a:r>
            <a:rPr lang="en-US" sz="3200" b="1" kern="1200" dirty="0">
              <a:solidFill>
                <a:srgbClr val="FFFF00"/>
              </a:solidFill>
              <a:latin typeface="Book Antiqua" panose="02040602050305030304" pitchFamily="18" charset="0"/>
              <a:ea typeface="+mn-ea"/>
              <a:cs typeface="+mn-cs"/>
              <a:hlinkClick xmlns:r="http://schemas.openxmlformats.org/officeDocument/2006/relationships" r:id="rId1">
                <a:extLst>
                  <a:ext uri="{A12FA001-AC4F-418D-AE19-62706E023703}">
                    <ahyp:hlinkClr xmlns:ahyp="http://schemas.microsoft.com/office/drawing/2018/hyperlinkcolor" xmlns="" val="tx"/>
                  </a:ext>
                </a:extLst>
              </a:hlinkClick>
            </a:rPr>
            <a:t>https://www.geeksforgeeks.org/cincout-vs-scanfprintf/</a:t>
          </a:r>
          <a:r>
            <a:rPr lang="en-US" sz="3200" b="1" kern="1200" dirty="0">
              <a:solidFill>
                <a:srgbClr val="FFFF00"/>
              </a:solidFill>
              <a:latin typeface="Book Antiqua" panose="02040602050305030304" pitchFamily="18" charset="0"/>
              <a:ea typeface="+mn-ea"/>
              <a:cs typeface="+mn-cs"/>
            </a:rPr>
            <a:t> </a:t>
          </a:r>
        </a:p>
      </dsp:txBody>
      <dsp:txXfrm>
        <a:off x="152395" y="3054863"/>
        <a:ext cx="8686809" cy="30342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2D9F7-C08B-405C-9018-6A0287FEBB9B}">
      <dsp:nvSpPr>
        <dsp:cNvPr id="0" name=""/>
        <dsp:cNvSpPr/>
      </dsp:nvSpPr>
      <dsp:spPr>
        <a:xfrm>
          <a:off x="0" y="426719"/>
          <a:ext cx="8991600" cy="5394960"/>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i="0" kern="1200" dirty="0">
              <a:latin typeface="Book Antiqua" panose="02040602050305030304" pitchFamily="18" charset="0"/>
            </a:rPr>
            <a:t>Adding the following 2 lines to the beginning of the file to speed up the execution</a:t>
          </a:r>
        </a:p>
        <a:p>
          <a:pPr lvl="0" algn="l" defTabSz="1244600">
            <a:lnSpc>
              <a:spcPct val="90000"/>
            </a:lnSpc>
            <a:spcBef>
              <a:spcPct val="0"/>
            </a:spcBef>
            <a:spcAft>
              <a:spcPct val="35000"/>
            </a:spcAft>
          </a:pPr>
          <a:r>
            <a:rPr lang="en-US" sz="4000" b="0" i="0" kern="1200" dirty="0">
              <a:solidFill>
                <a:srgbClr val="FFFF00"/>
              </a:solidFill>
              <a:latin typeface="Book Antiqua" panose="02040602050305030304" pitchFamily="18" charset="0"/>
            </a:rPr>
            <a:t>import </a:t>
          </a:r>
          <a:r>
            <a:rPr lang="en-US" sz="4000" b="0" i="0" kern="1200" dirty="0" err="1">
              <a:solidFill>
                <a:srgbClr val="FFFF00"/>
              </a:solidFill>
              <a:latin typeface="Book Antiqua" panose="02040602050305030304" pitchFamily="18" charset="0"/>
            </a:rPr>
            <a:t>psyco</a:t>
          </a:r>
          <a:r>
            <a:rPr lang="en-US" sz="4000" b="0" i="0" kern="1200" dirty="0">
              <a:solidFill>
                <a:srgbClr val="FFFF00"/>
              </a:solidFill>
              <a:latin typeface="Book Antiqua" panose="02040602050305030304" pitchFamily="18" charset="0"/>
            </a:rPr>
            <a:t> </a:t>
          </a:r>
          <a:br>
            <a:rPr lang="en-US" sz="4000" b="0" i="0" kern="1200" dirty="0">
              <a:solidFill>
                <a:srgbClr val="FFFF00"/>
              </a:solidFill>
              <a:latin typeface="Book Antiqua" panose="02040602050305030304" pitchFamily="18" charset="0"/>
            </a:rPr>
          </a:br>
          <a:r>
            <a:rPr lang="en-US" sz="4000" b="0" i="0" kern="1200" dirty="0" err="1">
              <a:solidFill>
                <a:srgbClr val="FFFF00"/>
              </a:solidFill>
              <a:latin typeface="Book Antiqua" panose="02040602050305030304" pitchFamily="18" charset="0"/>
            </a:rPr>
            <a:t>psyco.full</a:t>
          </a:r>
          <a:r>
            <a:rPr lang="en-US" sz="4000" b="0" i="0" kern="1200" dirty="0">
              <a:solidFill>
                <a:srgbClr val="FFFF00"/>
              </a:solidFill>
              <a:latin typeface="Book Antiqua" panose="02040602050305030304" pitchFamily="18" charset="0"/>
            </a:rPr>
            <a:t>() </a:t>
          </a:r>
          <a:endParaRPr lang="en-US" sz="4000" b="1" kern="1200" dirty="0">
            <a:solidFill>
              <a:srgbClr val="FFFF00"/>
            </a:solidFill>
            <a:latin typeface="Book Antiqua" panose="02040602050305030304" pitchFamily="18" charset="0"/>
          </a:endParaRPr>
        </a:p>
      </dsp:txBody>
      <dsp:txXfrm>
        <a:off x="0" y="426719"/>
        <a:ext cx="8991600" cy="53949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05A3D-32FD-4779-BF41-5B90B79B98BD}">
      <dsp:nvSpPr>
        <dsp:cNvPr id="0" name=""/>
        <dsp:cNvSpPr/>
      </dsp:nvSpPr>
      <dsp:spPr>
        <a:xfrm>
          <a:off x="1097" y="152396"/>
          <a:ext cx="4280668" cy="2947137"/>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latin typeface="Book Antiqua" panose="02040602050305030304" pitchFamily="18" charset="0"/>
            </a:rPr>
            <a:t>Examine your algorithm and try to reduce the time complexity. Say if you are using </a:t>
          </a:r>
          <a:r>
            <a:rPr lang="en-US" sz="2800" b="1" kern="1200" dirty="0">
              <a:solidFill>
                <a:srgbClr val="FFFF00"/>
              </a:solidFill>
              <a:latin typeface="Book Antiqua" panose="02040602050305030304" pitchFamily="18" charset="0"/>
            </a:rPr>
            <a:t>bubble sort </a:t>
          </a:r>
          <a:r>
            <a:rPr lang="en-US" sz="2800" b="1" kern="1200" dirty="0">
              <a:latin typeface="Book Antiqua" panose="02040602050305030304" pitchFamily="18" charset="0"/>
            </a:rPr>
            <a:t>try to switch to an efficient algorithm such as </a:t>
          </a:r>
          <a:r>
            <a:rPr lang="en-US" sz="2800" b="1" kern="1200" dirty="0">
              <a:solidFill>
                <a:srgbClr val="FFFF00"/>
              </a:solidFill>
              <a:latin typeface="Book Antiqua" panose="02040602050305030304" pitchFamily="18" charset="0"/>
            </a:rPr>
            <a:t>quicksort</a:t>
          </a:r>
        </a:p>
      </dsp:txBody>
      <dsp:txXfrm>
        <a:off x="1097" y="152396"/>
        <a:ext cx="4280668" cy="2947137"/>
      </dsp:txXfrm>
    </dsp:sp>
    <dsp:sp modelId="{C3FADA22-3B88-4C58-B6E8-DEE67F0CCA80}">
      <dsp:nvSpPr>
        <dsp:cNvPr id="0" name=""/>
        <dsp:cNvSpPr/>
      </dsp:nvSpPr>
      <dsp:spPr>
        <a:xfrm>
          <a:off x="4709833" y="203931"/>
          <a:ext cx="4280668" cy="2844067"/>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err="1">
              <a:latin typeface="Book Antiqua" panose="02040602050305030304" pitchFamily="18" charset="0"/>
            </a:rPr>
            <a:t>Input/Output</a:t>
          </a:r>
          <a:r>
            <a:rPr lang="en-US" sz="2800" b="1" kern="1200" dirty="0">
              <a:latin typeface="Book Antiqua" panose="02040602050305030304" pitchFamily="18" charset="0"/>
            </a:rPr>
            <a:t> takes a lot of time and examine how you are doing input/output and try optimizations around that</a:t>
          </a:r>
        </a:p>
      </dsp:txBody>
      <dsp:txXfrm>
        <a:off x="4709833" y="203931"/>
        <a:ext cx="4280668" cy="2844067"/>
      </dsp:txXfrm>
    </dsp:sp>
    <dsp:sp modelId="{0E1B1CB0-FB57-4F54-8AC1-596818EEE381}">
      <dsp:nvSpPr>
        <dsp:cNvPr id="0" name=""/>
        <dsp:cNvSpPr/>
      </dsp:nvSpPr>
      <dsp:spPr>
        <a:xfrm>
          <a:off x="1097" y="3527601"/>
          <a:ext cx="4280668" cy="2568401"/>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latin typeface="Book Antiqua" panose="02040602050305030304" pitchFamily="18" charset="0"/>
            </a:rPr>
            <a:t>Using built-in </a:t>
          </a:r>
          <a:br>
            <a:rPr lang="en-US" sz="2800" b="1" kern="1200" dirty="0">
              <a:latin typeface="Book Antiqua" panose="02040602050305030304" pitchFamily="18" charset="0"/>
            </a:rPr>
          </a:br>
          <a:r>
            <a:rPr lang="en-US" sz="2800" b="1" kern="1200" dirty="0">
              <a:solidFill>
                <a:srgbClr val="FFFF00"/>
              </a:solidFill>
              <a:latin typeface="Book Antiqua" panose="02040602050305030304" pitchFamily="18" charset="0"/>
            </a:rPr>
            <a:t>library functions </a:t>
          </a:r>
          <a:r>
            <a:rPr lang="en-US" sz="2800" b="1" kern="1200" dirty="0">
              <a:latin typeface="Book Antiqua" panose="02040602050305030304" pitchFamily="18" charset="0"/>
            </a:rPr>
            <a:t/>
          </a:r>
          <a:br>
            <a:rPr lang="en-US" sz="2800" b="1" kern="1200" dirty="0">
              <a:latin typeface="Book Antiqua" panose="02040602050305030304" pitchFamily="18" charset="0"/>
            </a:rPr>
          </a:br>
          <a:r>
            <a:rPr lang="en-US" sz="2800" b="1" kern="1200" dirty="0">
              <a:latin typeface="Book Antiqua" panose="02040602050305030304" pitchFamily="18" charset="0"/>
            </a:rPr>
            <a:t>and efficient </a:t>
          </a:r>
          <a:r>
            <a:rPr lang="en-US" sz="2800" b="1" kern="1200" dirty="0">
              <a:solidFill>
                <a:srgbClr val="FFFF00"/>
              </a:solidFill>
              <a:latin typeface="Book Antiqua" panose="02040602050305030304" pitchFamily="18" charset="0"/>
            </a:rPr>
            <a:t>programming constructs</a:t>
          </a:r>
        </a:p>
      </dsp:txBody>
      <dsp:txXfrm>
        <a:off x="1097" y="3527601"/>
        <a:ext cx="4280668" cy="2568401"/>
      </dsp:txXfrm>
    </dsp:sp>
    <dsp:sp modelId="{6608D2A3-6E14-4D1B-A822-33F7602F4AB1}">
      <dsp:nvSpPr>
        <dsp:cNvPr id="0" name=""/>
        <dsp:cNvSpPr/>
      </dsp:nvSpPr>
      <dsp:spPr>
        <a:xfrm>
          <a:off x="4709833" y="3527601"/>
          <a:ext cx="4280668" cy="2568401"/>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latin typeface="Book Antiqua" panose="02040602050305030304" pitchFamily="18" charset="0"/>
            </a:rPr>
            <a:t>Examine your I/O functions and use appropriate ones for faster I/O</a:t>
          </a:r>
        </a:p>
      </dsp:txBody>
      <dsp:txXfrm>
        <a:off x="4709833" y="3527601"/>
        <a:ext cx="4280668" cy="25684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05A3D-32FD-4779-BF41-5B90B79B98BD}">
      <dsp:nvSpPr>
        <dsp:cNvPr id="0" name=""/>
        <dsp:cNvSpPr/>
      </dsp:nvSpPr>
      <dsp:spPr>
        <a:xfrm>
          <a:off x="1097" y="152396"/>
          <a:ext cx="4280668" cy="2947137"/>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err="1">
              <a:solidFill>
                <a:srgbClr val="FFFF00"/>
              </a:solidFill>
              <a:latin typeface="Book Antiqua" panose="02040602050305030304" pitchFamily="18" charset="0"/>
            </a:rPr>
            <a:t>GeeksforGeeks</a:t>
          </a:r>
          <a:r>
            <a:rPr lang="en-US" sz="2800" b="1" kern="1200" baseline="0" dirty="0">
              <a:solidFill>
                <a:srgbClr val="FFFF00"/>
              </a:solidFill>
              <a:latin typeface="Book Antiqua" panose="02040602050305030304" pitchFamily="18" charset="0"/>
            </a:rPr>
            <a:t> Website</a:t>
          </a:r>
          <a:endParaRPr lang="en-US" sz="2800" b="1" kern="1200" dirty="0">
            <a:solidFill>
              <a:srgbClr val="FFFF00"/>
            </a:solidFill>
            <a:latin typeface="Book Antiqua" panose="02040602050305030304" pitchFamily="18" charset="0"/>
          </a:endParaRPr>
        </a:p>
      </dsp:txBody>
      <dsp:txXfrm>
        <a:off x="1097" y="152396"/>
        <a:ext cx="4280668" cy="2947137"/>
      </dsp:txXfrm>
    </dsp:sp>
    <dsp:sp modelId="{C3FADA22-3B88-4C58-B6E8-DEE67F0CCA80}">
      <dsp:nvSpPr>
        <dsp:cNvPr id="0" name=""/>
        <dsp:cNvSpPr/>
      </dsp:nvSpPr>
      <dsp:spPr>
        <a:xfrm>
          <a:off x="4709833" y="203931"/>
          <a:ext cx="4280668" cy="2844067"/>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latin typeface="Book Antiqua" panose="02040602050305030304" pitchFamily="18" charset="0"/>
            </a:rPr>
            <a:t>Cracking the Coding Interview</a:t>
          </a:r>
        </a:p>
      </dsp:txBody>
      <dsp:txXfrm>
        <a:off x="4709833" y="203931"/>
        <a:ext cx="4280668" cy="2844067"/>
      </dsp:txXfrm>
    </dsp:sp>
    <dsp:sp modelId="{0E1B1CB0-FB57-4F54-8AC1-596818EEE381}">
      <dsp:nvSpPr>
        <dsp:cNvPr id="0" name=""/>
        <dsp:cNvSpPr/>
      </dsp:nvSpPr>
      <dsp:spPr>
        <a:xfrm>
          <a:off x="1097" y="3527601"/>
          <a:ext cx="4280668" cy="2568401"/>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solidFill>
                <a:srgbClr val="FFFF00"/>
              </a:solidFill>
              <a:latin typeface="Book Antiqua" panose="02040602050305030304" pitchFamily="18" charset="0"/>
            </a:rPr>
            <a:t>Programming</a:t>
          </a:r>
          <a:r>
            <a:rPr lang="en-US" sz="2800" b="1" kern="1200" baseline="0" dirty="0">
              <a:solidFill>
                <a:srgbClr val="FFFF00"/>
              </a:solidFill>
              <a:latin typeface="Book Antiqua" panose="02040602050305030304" pitchFamily="18" charset="0"/>
            </a:rPr>
            <a:t> Interviews Exposed</a:t>
          </a:r>
          <a:endParaRPr lang="en-US" sz="2800" b="1" kern="1200" dirty="0">
            <a:solidFill>
              <a:srgbClr val="FFFF00"/>
            </a:solidFill>
            <a:latin typeface="Book Antiqua" panose="02040602050305030304" pitchFamily="18" charset="0"/>
          </a:endParaRPr>
        </a:p>
      </dsp:txBody>
      <dsp:txXfrm>
        <a:off x="1097" y="3527601"/>
        <a:ext cx="4280668" cy="2568401"/>
      </dsp:txXfrm>
    </dsp:sp>
    <dsp:sp modelId="{6608D2A3-6E14-4D1B-A822-33F7602F4AB1}">
      <dsp:nvSpPr>
        <dsp:cNvPr id="0" name=""/>
        <dsp:cNvSpPr/>
      </dsp:nvSpPr>
      <dsp:spPr>
        <a:xfrm>
          <a:off x="4709833" y="3527601"/>
          <a:ext cx="4280668" cy="2568401"/>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latin typeface="Book Antiqua" panose="02040602050305030304" pitchFamily="18" charset="0"/>
            </a:rPr>
            <a:t>Coding</a:t>
          </a:r>
          <a:r>
            <a:rPr lang="en-US" sz="2800" kern="1200" baseline="0" dirty="0">
              <a:latin typeface="Book Antiqua" panose="02040602050305030304" pitchFamily="18" charset="0"/>
            </a:rPr>
            <a:t> Platforms </a:t>
          </a:r>
          <a:r>
            <a:rPr lang="en-US" sz="2800" kern="1200" baseline="0" dirty="0" err="1">
              <a:latin typeface="Book Antiqua" panose="02040602050305030304" pitchFamily="18" charset="0"/>
            </a:rPr>
            <a:t>HackerRank</a:t>
          </a:r>
          <a:r>
            <a:rPr lang="en-US" sz="2800" kern="1200" baseline="0" dirty="0">
              <a:latin typeface="Book Antiqua" panose="02040602050305030304" pitchFamily="18" charset="0"/>
            </a:rPr>
            <a:t>/</a:t>
          </a:r>
          <a:br>
            <a:rPr lang="en-US" sz="2800" kern="1200" baseline="0" dirty="0">
              <a:latin typeface="Book Antiqua" panose="02040602050305030304" pitchFamily="18" charset="0"/>
            </a:rPr>
          </a:br>
          <a:r>
            <a:rPr lang="en-US" sz="2800" kern="1200" baseline="0" dirty="0" err="1">
              <a:latin typeface="Book Antiqua" panose="02040602050305030304" pitchFamily="18" charset="0"/>
            </a:rPr>
            <a:t>HackerEarth</a:t>
          </a:r>
          <a:r>
            <a:rPr lang="en-US" sz="2800" kern="1200" baseline="0" dirty="0">
              <a:latin typeface="Book Antiqua" panose="02040602050305030304" pitchFamily="18" charset="0"/>
            </a:rPr>
            <a:t>/</a:t>
          </a:r>
          <a:br>
            <a:rPr lang="en-US" sz="2800" kern="1200" baseline="0" dirty="0">
              <a:latin typeface="Book Antiqua" panose="02040602050305030304" pitchFamily="18" charset="0"/>
            </a:rPr>
          </a:br>
          <a:r>
            <a:rPr lang="en-US" sz="2800" kern="1200" baseline="0" dirty="0" err="1">
              <a:latin typeface="Book Antiqua" panose="02040602050305030304" pitchFamily="18" charset="0"/>
            </a:rPr>
            <a:t>CodeChef</a:t>
          </a:r>
          <a:endParaRPr lang="en-US" sz="2800" kern="1200" dirty="0">
            <a:latin typeface="Book Antiqua" panose="02040602050305030304" pitchFamily="18" charset="0"/>
          </a:endParaRPr>
        </a:p>
      </dsp:txBody>
      <dsp:txXfrm>
        <a:off x="4709833" y="3527601"/>
        <a:ext cx="4280668" cy="25684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2C6C6-AC19-4B37-87F5-32DEA47FD005}">
      <dsp:nvSpPr>
        <dsp:cNvPr id="0" name=""/>
        <dsp:cNvSpPr/>
      </dsp:nvSpPr>
      <dsp:spPr>
        <a:xfrm>
          <a:off x="3517831" y="3020"/>
          <a:ext cx="1955936" cy="1955936"/>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a:latin typeface="Book Antiqua" panose="02040602050305030304" pitchFamily="18" charset="0"/>
            </a:rPr>
            <a:t>You</a:t>
          </a:r>
        </a:p>
      </dsp:txBody>
      <dsp:txXfrm>
        <a:off x="3804271" y="289460"/>
        <a:ext cx="1383056" cy="1383056"/>
      </dsp:txXfrm>
    </dsp:sp>
    <dsp:sp modelId="{5728767B-209A-4EAE-B181-845CA86BAFD5}">
      <dsp:nvSpPr>
        <dsp:cNvPr id="0" name=""/>
        <dsp:cNvSpPr/>
      </dsp:nvSpPr>
      <dsp:spPr>
        <a:xfrm rot="2160000">
          <a:off x="5411577" y="1504593"/>
          <a:ext cx="518394" cy="660128"/>
        </a:xfrm>
        <a:prstGeom prst="rightArrow">
          <a:avLst>
            <a:gd name="adj1" fmla="val 600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5426428" y="1590913"/>
        <a:ext cx="362876" cy="396076"/>
      </dsp:txXfrm>
    </dsp:sp>
    <dsp:sp modelId="{7F9DAECA-2BF2-4742-8F0C-6DAFC3AABC8A}">
      <dsp:nvSpPr>
        <dsp:cNvPr id="0" name=""/>
        <dsp:cNvSpPr/>
      </dsp:nvSpPr>
      <dsp:spPr>
        <a:xfrm>
          <a:off x="5891519" y="1727605"/>
          <a:ext cx="1955936" cy="1955936"/>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a:latin typeface="Book Antiqua" panose="02040602050305030304" pitchFamily="18" charset="0"/>
            </a:rPr>
            <a:t>All</a:t>
          </a:r>
        </a:p>
      </dsp:txBody>
      <dsp:txXfrm>
        <a:off x="6177959" y="2014045"/>
        <a:ext cx="1383056" cy="1383056"/>
      </dsp:txXfrm>
    </dsp:sp>
    <dsp:sp modelId="{4558A8CD-87D7-4190-BAD1-DA2EC589A95D}">
      <dsp:nvSpPr>
        <dsp:cNvPr id="0" name=""/>
        <dsp:cNvSpPr/>
      </dsp:nvSpPr>
      <dsp:spPr>
        <a:xfrm rot="6480000">
          <a:off x="6161490" y="3756774"/>
          <a:ext cx="518394" cy="660128"/>
        </a:xfrm>
        <a:prstGeom prst="rightArrow">
          <a:avLst>
            <a:gd name="adj1" fmla="val 600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10800000">
        <a:off x="6263278" y="3814847"/>
        <a:ext cx="362876" cy="396076"/>
      </dsp:txXfrm>
    </dsp:sp>
    <dsp:sp modelId="{A6D30DA1-47DC-40C7-A3E7-6B7E23DC39A4}">
      <dsp:nvSpPr>
        <dsp:cNvPr id="0" name=""/>
        <dsp:cNvSpPr/>
      </dsp:nvSpPr>
      <dsp:spPr>
        <a:xfrm>
          <a:off x="4984851" y="4518042"/>
          <a:ext cx="1955936" cy="1955936"/>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a:latin typeface="Book Antiqua" panose="02040602050305030304" pitchFamily="18" charset="0"/>
            </a:rPr>
            <a:t>The</a:t>
          </a:r>
        </a:p>
      </dsp:txBody>
      <dsp:txXfrm>
        <a:off x="5271291" y="4804482"/>
        <a:ext cx="1383056" cy="1383056"/>
      </dsp:txXfrm>
    </dsp:sp>
    <dsp:sp modelId="{96D3082F-FA39-43C4-82F9-D58FBEB8A13D}">
      <dsp:nvSpPr>
        <dsp:cNvPr id="0" name=""/>
        <dsp:cNvSpPr/>
      </dsp:nvSpPr>
      <dsp:spPr>
        <a:xfrm rot="10800000">
          <a:off x="4251274" y="5165946"/>
          <a:ext cx="518394" cy="660128"/>
        </a:xfrm>
        <a:prstGeom prst="rightArrow">
          <a:avLst>
            <a:gd name="adj1" fmla="val 600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10800000">
        <a:off x="4406792" y="5297972"/>
        <a:ext cx="362876" cy="396076"/>
      </dsp:txXfrm>
    </dsp:sp>
    <dsp:sp modelId="{B8D391FC-DA67-4982-BCAD-58C25B92B0F6}">
      <dsp:nvSpPr>
        <dsp:cNvPr id="0" name=""/>
        <dsp:cNvSpPr/>
      </dsp:nvSpPr>
      <dsp:spPr>
        <a:xfrm>
          <a:off x="2050812" y="4518042"/>
          <a:ext cx="1955936" cy="1955936"/>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a:latin typeface="Book Antiqua" panose="02040602050305030304" pitchFamily="18" charset="0"/>
            </a:rPr>
            <a:t>Best</a:t>
          </a:r>
        </a:p>
      </dsp:txBody>
      <dsp:txXfrm>
        <a:off x="2337252" y="4804482"/>
        <a:ext cx="1383056" cy="1383056"/>
      </dsp:txXfrm>
    </dsp:sp>
    <dsp:sp modelId="{6B334E56-C184-4AEB-B561-65A05AD45850}">
      <dsp:nvSpPr>
        <dsp:cNvPr id="0" name=""/>
        <dsp:cNvSpPr/>
      </dsp:nvSpPr>
      <dsp:spPr>
        <a:xfrm rot="15120000">
          <a:off x="2320782" y="3784681"/>
          <a:ext cx="518394" cy="660128"/>
        </a:xfrm>
        <a:prstGeom prst="rightArrow">
          <a:avLst>
            <a:gd name="adj1" fmla="val 600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10800000">
        <a:off x="2422570" y="3990660"/>
        <a:ext cx="362876" cy="396076"/>
      </dsp:txXfrm>
    </dsp:sp>
    <dsp:sp modelId="{61F60209-FC6F-4C8F-92C4-DC7BB7E6E6F7}">
      <dsp:nvSpPr>
        <dsp:cNvPr id="0" name=""/>
        <dsp:cNvSpPr/>
      </dsp:nvSpPr>
      <dsp:spPr>
        <a:xfrm>
          <a:off x="1144144" y="1727605"/>
          <a:ext cx="1955936" cy="1955936"/>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dirty="0">
              <a:latin typeface="Book Antiqua" panose="02040602050305030304" pitchFamily="18" charset="0"/>
            </a:rPr>
            <a:t>Wish</a:t>
          </a:r>
        </a:p>
      </dsp:txBody>
      <dsp:txXfrm>
        <a:off x="1430584" y="2014045"/>
        <a:ext cx="1383056" cy="1383056"/>
      </dsp:txXfrm>
    </dsp:sp>
    <dsp:sp modelId="{AFDB205C-7CAF-43EC-A15C-861CBAFE2D96}">
      <dsp:nvSpPr>
        <dsp:cNvPr id="0" name=""/>
        <dsp:cNvSpPr/>
      </dsp:nvSpPr>
      <dsp:spPr>
        <a:xfrm rot="19440000">
          <a:off x="3037889" y="1521840"/>
          <a:ext cx="518394" cy="660128"/>
        </a:xfrm>
        <a:prstGeom prst="rightArrow">
          <a:avLst>
            <a:gd name="adj1" fmla="val 60000"/>
            <a:gd name="adj2" fmla="val 5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3052740" y="1699572"/>
        <a:ext cx="362876" cy="396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DD47F-A3B3-4FDF-AD6E-AFFFDD402828}">
      <dsp:nvSpPr>
        <dsp:cNvPr id="0" name=""/>
        <dsp:cNvSpPr/>
      </dsp:nvSpPr>
      <dsp:spPr>
        <a:xfrm>
          <a:off x="1301710" y="2381"/>
          <a:ext cx="2969418" cy="1781651"/>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Word</a:t>
          </a:r>
        </a:p>
      </dsp:txBody>
      <dsp:txXfrm>
        <a:off x="1301710" y="2381"/>
        <a:ext cx="2969418" cy="1781651"/>
      </dsp:txXfrm>
    </dsp:sp>
    <dsp:sp modelId="{1E561D9D-11C0-4DC8-8847-6DA812CCF15A}">
      <dsp:nvSpPr>
        <dsp:cNvPr id="0" name=""/>
        <dsp:cNvSpPr/>
      </dsp:nvSpPr>
      <dsp:spPr>
        <a:xfrm>
          <a:off x="4568070" y="2381"/>
          <a:ext cx="2969418" cy="1781651"/>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Visio</a:t>
          </a:r>
        </a:p>
      </dsp:txBody>
      <dsp:txXfrm>
        <a:off x="4568070" y="2381"/>
        <a:ext cx="2969418" cy="1781651"/>
      </dsp:txXfrm>
    </dsp:sp>
    <dsp:sp modelId="{B5888D17-148D-4943-8340-BAF3A22477A9}">
      <dsp:nvSpPr>
        <dsp:cNvPr id="0" name=""/>
        <dsp:cNvSpPr/>
      </dsp:nvSpPr>
      <dsp:spPr>
        <a:xfrm>
          <a:off x="1301710" y="2080974"/>
          <a:ext cx="2969418" cy="1781651"/>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Excel</a:t>
          </a:r>
        </a:p>
      </dsp:txBody>
      <dsp:txXfrm>
        <a:off x="1301710" y="2080974"/>
        <a:ext cx="2969418" cy="1781651"/>
      </dsp:txXfrm>
    </dsp:sp>
    <dsp:sp modelId="{001FEEA3-A474-4368-9AF4-3321D7F72A80}">
      <dsp:nvSpPr>
        <dsp:cNvPr id="0" name=""/>
        <dsp:cNvSpPr/>
      </dsp:nvSpPr>
      <dsp:spPr>
        <a:xfrm>
          <a:off x="4568070" y="2080974"/>
          <a:ext cx="2969418" cy="1781651"/>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Project</a:t>
          </a:r>
        </a:p>
      </dsp:txBody>
      <dsp:txXfrm>
        <a:off x="4568070" y="2080974"/>
        <a:ext cx="2969418" cy="1781651"/>
      </dsp:txXfrm>
    </dsp:sp>
    <dsp:sp modelId="{0197666A-7E3D-4098-871C-CF730ABF3AA5}">
      <dsp:nvSpPr>
        <dsp:cNvPr id="0" name=""/>
        <dsp:cNvSpPr/>
      </dsp:nvSpPr>
      <dsp:spPr>
        <a:xfrm>
          <a:off x="1301710" y="4159567"/>
          <a:ext cx="2969418" cy="1781651"/>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PowerPoint</a:t>
          </a:r>
        </a:p>
      </dsp:txBody>
      <dsp:txXfrm>
        <a:off x="1301710" y="4159567"/>
        <a:ext cx="2969418" cy="1781651"/>
      </dsp:txXfrm>
    </dsp:sp>
    <dsp:sp modelId="{051A8EFC-6387-4BAF-9F6C-8FE5BE852264}">
      <dsp:nvSpPr>
        <dsp:cNvPr id="0" name=""/>
        <dsp:cNvSpPr/>
      </dsp:nvSpPr>
      <dsp:spPr>
        <a:xfrm>
          <a:off x="4568070" y="4159567"/>
          <a:ext cx="2969418" cy="1781651"/>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Outlook</a:t>
          </a:r>
        </a:p>
      </dsp:txBody>
      <dsp:txXfrm>
        <a:off x="4568070" y="4159567"/>
        <a:ext cx="2969418" cy="1781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DD47F-A3B3-4FDF-AD6E-AFFFDD402828}">
      <dsp:nvSpPr>
        <dsp:cNvPr id="0" name=""/>
        <dsp:cNvSpPr/>
      </dsp:nvSpPr>
      <dsp:spPr>
        <a:xfrm>
          <a:off x="1079" y="236525"/>
          <a:ext cx="4208115" cy="252486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a:latin typeface="Book Antiqua" panose="02040602050305030304" pitchFamily="18" charset="0"/>
            </a:rPr>
            <a:t>Dot</a:t>
          </a:r>
          <a:r>
            <a:rPr lang="en-US" sz="6500" b="1" kern="1200" baseline="0" dirty="0">
              <a:latin typeface="Book Antiqua" panose="02040602050305030304" pitchFamily="18" charset="0"/>
            </a:rPr>
            <a:t> Net</a:t>
          </a:r>
          <a:endParaRPr lang="en-US" sz="6500" b="1" kern="1200" dirty="0">
            <a:latin typeface="Book Antiqua" panose="02040602050305030304" pitchFamily="18" charset="0"/>
          </a:endParaRPr>
        </a:p>
      </dsp:txBody>
      <dsp:txXfrm>
        <a:off x="1079" y="236525"/>
        <a:ext cx="4208115" cy="2524869"/>
      </dsp:txXfrm>
    </dsp:sp>
    <dsp:sp modelId="{1E561D9D-11C0-4DC8-8847-6DA812CCF15A}">
      <dsp:nvSpPr>
        <dsp:cNvPr id="0" name=""/>
        <dsp:cNvSpPr/>
      </dsp:nvSpPr>
      <dsp:spPr>
        <a:xfrm>
          <a:off x="4630005" y="236525"/>
          <a:ext cx="4208115" cy="2524869"/>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a:latin typeface="Book Antiqua" panose="02040602050305030304" pitchFamily="18" charset="0"/>
            </a:rPr>
            <a:t>Visual</a:t>
          </a:r>
          <a:r>
            <a:rPr lang="en-US" sz="6500" b="1" kern="1200" baseline="0" dirty="0">
              <a:latin typeface="Book Antiqua" panose="02040602050305030304" pitchFamily="18" charset="0"/>
            </a:rPr>
            <a:t> Studio</a:t>
          </a:r>
          <a:endParaRPr lang="en-US" sz="6500" b="1" kern="1200" dirty="0">
            <a:latin typeface="Book Antiqua" panose="02040602050305030304" pitchFamily="18" charset="0"/>
          </a:endParaRPr>
        </a:p>
      </dsp:txBody>
      <dsp:txXfrm>
        <a:off x="4630005" y="236525"/>
        <a:ext cx="4208115" cy="2524869"/>
      </dsp:txXfrm>
    </dsp:sp>
    <dsp:sp modelId="{B5888D17-148D-4943-8340-BAF3A22477A9}">
      <dsp:nvSpPr>
        <dsp:cNvPr id="0" name=""/>
        <dsp:cNvSpPr/>
      </dsp:nvSpPr>
      <dsp:spPr>
        <a:xfrm>
          <a:off x="1079" y="3182205"/>
          <a:ext cx="4208115" cy="2524869"/>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a:latin typeface="Book Antiqua" panose="02040602050305030304" pitchFamily="18" charset="0"/>
            </a:rPr>
            <a:t>Power BI</a:t>
          </a:r>
        </a:p>
      </dsp:txBody>
      <dsp:txXfrm>
        <a:off x="1079" y="3182205"/>
        <a:ext cx="4208115" cy="2524869"/>
      </dsp:txXfrm>
    </dsp:sp>
    <dsp:sp modelId="{001FEEA3-A474-4368-9AF4-3321D7F72A80}">
      <dsp:nvSpPr>
        <dsp:cNvPr id="0" name=""/>
        <dsp:cNvSpPr/>
      </dsp:nvSpPr>
      <dsp:spPr>
        <a:xfrm>
          <a:off x="4630005" y="3182205"/>
          <a:ext cx="4208115" cy="2524869"/>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kern="1200" dirty="0">
              <a:latin typeface="Book Antiqua" panose="02040602050305030304" pitchFamily="18" charset="0"/>
            </a:rPr>
            <a:t>SQL</a:t>
          </a:r>
          <a:r>
            <a:rPr lang="en-US" sz="6500" b="1" kern="1200" baseline="0" dirty="0">
              <a:latin typeface="Book Antiqua" panose="02040602050305030304" pitchFamily="18" charset="0"/>
            </a:rPr>
            <a:t> Server</a:t>
          </a:r>
          <a:endParaRPr lang="en-US" sz="6500" b="1" kern="1200" dirty="0">
            <a:latin typeface="Book Antiqua" panose="02040602050305030304" pitchFamily="18" charset="0"/>
          </a:endParaRPr>
        </a:p>
      </dsp:txBody>
      <dsp:txXfrm>
        <a:off x="4630005" y="3182205"/>
        <a:ext cx="4208115" cy="2524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DD47F-A3B3-4FDF-AD6E-AFFFDD402828}">
      <dsp:nvSpPr>
        <dsp:cNvPr id="0" name=""/>
        <dsp:cNvSpPr/>
      </dsp:nvSpPr>
      <dsp:spPr>
        <a:xfrm>
          <a:off x="1301710" y="2381"/>
          <a:ext cx="2969418" cy="1781651"/>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Virtual Machines</a:t>
          </a:r>
        </a:p>
      </dsp:txBody>
      <dsp:txXfrm>
        <a:off x="1301710" y="2381"/>
        <a:ext cx="2969418" cy="1781651"/>
      </dsp:txXfrm>
    </dsp:sp>
    <dsp:sp modelId="{1E561D9D-11C0-4DC8-8847-6DA812CCF15A}">
      <dsp:nvSpPr>
        <dsp:cNvPr id="0" name=""/>
        <dsp:cNvSpPr/>
      </dsp:nvSpPr>
      <dsp:spPr>
        <a:xfrm>
          <a:off x="4568070" y="2381"/>
          <a:ext cx="2969418" cy="1781651"/>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Machine Learning</a:t>
          </a:r>
        </a:p>
      </dsp:txBody>
      <dsp:txXfrm>
        <a:off x="4568070" y="2381"/>
        <a:ext cx="2969418" cy="1781651"/>
      </dsp:txXfrm>
    </dsp:sp>
    <dsp:sp modelId="{B5888D17-148D-4943-8340-BAF3A22477A9}">
      <dsp:nvSpPr>
        <dsp:cNvPr id="0" name=""/>
        <dsp:cNvSpPr/>
      </dsp:nvSpPr>
      <dsp:spPr>
        <a:xfrm>
          <a:off x="1301710" y="2080974"/>
          <a:ext cx="2969418" cy="1781651"/>
        </a:xfrm>
        <a:prstGeom prst="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solidFill>
                <a:srgbClr val="FF0000"/>
              </a:solidFill>
              <a:latin typeface="Book Antiqua" panose="02040602050305030304" pitchFamily="18" charset="0"/>
            </a:rPr>
            <a:t>Azure</a:t>
          </a:r>
          <a:r>
            <a:rPr lang="en-US" sz="3900" b="1" kern="1200" baseline="0" dirty="0">
              <a:solidFill>
                <a:srgbClr val="FF0000"/>
              </a:solidFill>
              <a:latin typeface="Book Antiqua" panose="02040602050305030304" pitchFamily="18" charset="0"/>
            </a:rPr>
            <a:t> Cosmos DB</a:t>
          </a:r>
          <a:endParaRPr lang="en-US" sz="3900" b="1" kern="1200" dirty="0">
            <a:solidFill>
              <a:srgbClr val="FF0000"/>
            </a:solidFill>
            <a:latin typeface="Book Antiqua" panose="02040602050305030304" pitchFamily="18" charset="0"/>
          </a:endParaRPr>
        </a:p>
      </dsp:txBody>
      <dsp:txXfrm>
        <a:off x="1301710" y="2080974"/>
        <a:ext cx="2969418" cy="1781651"/>
      </dsp:txXfrm>
    </dsp:sp>
    <dsp:sp modelId="{9E9D409B-64E7-4014-891D-F91AE4695601}">
      <dsp:nvSpPr>
        <dsp:cNvPr id="0" name=""/>
        <dsp:cNvSpPr/>
      </dsp:nvSpPr>
      <dsp:spPr>
        <a:xfrm>
          <a:off x="4568070" y="2080974"/>
          <a:ext cx="2969418" cy="1781651"/>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Blockchain Workbench</a:t>
          </a:r>
        </a:p>
      </dsp:txBody>
      <dsp:txXfrm>
        <a:off x="4568070" y="2080974"/>
        <a:ext cx="2969418" cy="1781651"/>
      </dsp:txXfrm>
    </dsp:sp>
    <dsp:sp modelId="{001FEEA3-A474-4368-9AF4-3321D7F72A80}">
      <dsp:nvSpPr>
        <dsp:cNvPr id="0" name=""/>
        <dsp:cNvSpPr/>
      </dsp:nvSpPr>
      <dsp:spPr>
        <a:xfrm>
          <a:off x="1301710" y="4159567"/>
          <a:ext cx="2969418" cy="1781651"/>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Functions</a:t>
          </a:r>
          <a:br>
            <a:rPr lang="en-US" sz="3900" b="1" kern="1200" dirty="0">
              <a:latin typeface="Book Antiqua" panose="02040602050305030304" pitchFamily="18" charset="0"/>
            </a:rPr>
          </a:br>
          <a:r>
            <a:rPr lang="en-US" sz="3900" b="1" kern="1200" dirty="0">
              <a:latin typeface="Book Antiqua" panose="02040602050305030304" pitchFamily="18" charset="0"/>
            </a:rPr>
            <a:t>(Serverless)</a:t>
          </a:r>
        </a:p>
      </dsp:txBody>
      <dsp:txXfrm>
        <a:off x="1301710" y="4159567"/>
        <a:ext cx="2969418" cy="1781651"/>
      </dsp:txXfrm>
    </dsp:sp>
    <dsp:sp modelId="{0ED20037-60FC-4C3E-89D1-59A4F3D0B08D}">
      <dsp:nvSpPr>
        <dsp:cNvPr id="0" name=""/>
        <dsp:cNvSpPr/>
      </dsp:nvSpPr>
      <dsp:spPr>
        <a:xfrm>
          <a:off x="4568070" y="4159567"/>
          <a:ext cx="2969418" cy="1781651"/>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1" kern="1200" dirty="0">
              <a:latin typeface="Book Antiqua" panose="02040602050305030304" pitchFamily="18" charset="0"/>
            </a:rPr>
            <a:t>Cognitive Services</a:t>
          </a:r>
        </a:p>
      </dsp:txBody>
      <dsp:txXfrm>
        <a:off x="4568070" y="4159567"/>
        <a:ext cx="2969418" cy="17816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13AA7-2E1B-464F-8F1B-2BE06DA78ECC}">
      <dsp:nvSpPr>
        <dsp:cNvPr id="0" name=""/>
        <dsp:cNvSpPr/>
      </dsp:nvSpPr>
      <dsp:spPr>
        <a:xfrm>
          <a:off x="674369" y="0"/>
          <a:ext cx="7642860" cy="6172199"/>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D4F8F47A-05F0-4ABC-8443-FEE72031FE7F}">
      <dsp:nvSpPr>
        <dsp:cNvPr id="0" name=""/>
        <dsp:cNvSpPr/>
      </dsp:nvSpPr>
      <dsp:spPr>
        <a:xfrm>
          <a:off x="3073" y="1851660"/>
          <a:ext cx="1996767" cy="2468880"/>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Online </a:t>
          </a:r>
          <a:br>
            <a:rPr lang="en-US" sz="2400" b="1" kern="1200" dirty="0">
              <a:latin typeface="Book Antiqua" panose="02040602050305030304" pitchFamily="18" charset="0"/>
            </a:rPr>
          </a:br>
          <a:r>
            <a:rPr lang="en-US" sz="2400" b="1" kern="1200" dirty="0">
              <a:latin typeface="Book Antiqua" panose="02040602050305030304" pitchFamily="18" charset="0"/>
            </a:rPr>
            <a:t>Coding Test</a:t>
          </a:r>
        </a:p>
        <a:p>
          <a:pPr lvl="0" algn="ctr" defTabSz="1066800">
            <a:lnSpc>
              <a:spcPct val="90000"/>
            </a:lnSpc>
            <a:spcBef>
              <a:spcPct val="0"/>
            </a:spcBef>
            <a:spcAft>
              <a:spcPct val="35000"/>
            </a:spcAft>
          </a:pPr>
          <a:endParaRPr lang="en-US" sz="2400" b="1" kern="1200" dirty="0">
            <a:latin typeface="Book Antiqua" panose="02040602050305030304" pitchFamily="18" charset="0"/>
          </a:endParaRPr>
        </a:p>
      </dsp:txBody>
      <dsp:txXfrm>
        <a:off x="100547" y="1949134"/>
        <a:ext cx="1801819" cy="2273932"/>
      </dsp:txXfrm>
    </dsp:sp>
    <dsp:sp modelId="{1F80BD46-2F0A-4444-9B41-9DB1FCD15351}">
      <dsp:nvSpPr>
        <dsp:cNvPr id="0" name=""/>
        <dsp:cNvSpPr/>
      </dsp:nvSpPr>
      <dsp:spPr>
        <a:xfrm>
          <a:off x="2332635" y="1851660"/>
          <a:ext cx="1996767" cy="2468880"/>
        </a:xfrm>
        <a:prstGeom prst="roundRect">
          <a:avLst/>
        </a:prstGeom>
        <a:solidFill>
          <a:srgbClr val="7030A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Fly</a:t>
          </a:r>
          <a:r>
            <a:rPr lang="en-US" sz="2400" b="1" kern="1200" baseline="0" dirty="0">
              <a:solidFill>
                <a:prstClr val="white"/>
              </a:solidFill>
              <a:latin typeface="Book Antiqua" panose="02040602050305030304" pitchFamily="18" charset="0"/>
              <a:ea typeface="+mn-ea"/>
              <a:cs typeface="+mn-cs"/>
            </a:rPr>
            <a:t> Round</a:t>
          </a:r>
          <a:endParaRPr lang="en-US" sz="2400" b="1" kern="1200" dirty="0">
            <a:solidFill>
              <a:prstClr val="white"/>
            </a:solidFill>
            <a:latin typeface="Book Antiqua" panose="02040602050305030304" pitchFamily="18" charset="0"/>
            <a:ea typeface="+mn-ea"/>
            <a:cs typeface="+mn-cs"/>
          </a:endParaRPr>
        </a:p>
      </dsp:txBody>
      <dsp:txXfrm>
        <a:off x="2430109" y="1949134"/>
        <a:ext cx="1801819" cy="2273932"/>
      </dsp:txXfrm>
    </dsp:sp>
    <dsp:sp modelId="{7D3B3202-51F9-41A1-9EFF-29B18CFD40A6}">
      <dsp:nvSpPr>
        <dsp:cNvPr id="0" name=""/>
        <dsp:cNvSpPr/>
      </dsp:nvSpPr>
      <dsp:spPr>
        <a:xfrm>
          <a:off x="4662197" y="1828798"/>
          <a:ext cx="1996767" cy="2468880"/>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2/3 Technical Interview</a:t>
          </a:r>
          <a:br>
            <a:rPr lang="en-US" sz="2400" b="1" kern="1200" dirty="0">
              <a:latin typeface="Book Antiqua" panose="02040602050305030304" pitchFamily="18" charset="0"/>
            </a:rPr>
          </a:br>
          <a:r>
            <a:rPr lang="en-US" sz="2400" b="1" kern="1200" dirty="0">
              <a:latin typeface="Book Antiqua" panose="02040602050305030304" pitchFamily="18" charset="0"/>
            </a:rPr>
            <a:t>(s)</a:t>
          </a:r>
        </a:p>
      </dsp:txBody>
      <dsp:txXfrm>
        <a:off x="4759671" y="1926272"/>
        <a:ext cx="1801819" cy="2273932"/>
      </dsp:txXfrm>
    </dsp:sp>
    <dsp:sp modelId="{27BB272D-C382-4C6A-8DC0-380E4CCBA427}">
      <dsp:nvSpPr>
        <dsp:cNvPr id="0" name=""/>
        <dsp:cNvSpPr/>
      </dsp:nvSpPr>
      <dsp:spPr>
        <a:xfrm>
          <a:off x="6991759" y="1851660"/>
          <a:ext cx="1996767" cy="2468880"/>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HR Interview</a:t>
          </a:r>
        </a:p>
      </dsp:txBody>
      <dsp:txXfrm>
        <a:off x="7089233" y="1949134"/>
        <a:ext cx="1801819" cy="2273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D17C-C91E-4B6F-B526-64CFBCDD0972}">
      <dsp:nvSpPr>
        <dsp:cNvPr id="0" name=""/>
        <dsp:cNvSpPr/>
      </dsp:nvSpPr>
      <dsp:spPr>
        <a:xfrm>
          <a:off x="3147071" y="3351034"/>
          <a:ext cx="2388352" cy="2388352"/>
        </a:xfrm>
        <a:prstGeom prst="ellipse">
          <a:avLst/>
        </a:prstGeom>
        <a:blipFill rotWithShape="0">
          <a:blip xmlns:r="http://schemas.openxmlformats.org/officeDocument/2006/relationships" r:embed="rId1"/>
          <a:srcRect/>
          <a:stretch>
            <a:fillRect l="-13000" r="-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dirty="0">
            <a:latin typeface="Book Antiqua" panose="02040602050305030304" pitchFamily="18" charset="0"/>
          </a:endParaRPr>
        </a:p>
      </dsp:txBody>
      <dsp:txXfrm>
        <a:off x="3496837" y="3700800"/>
        <a:ext cx="1688820" cy="1688820"/>
      </dsp:txXfrm>
    </dsp:sp>
    <dsp:sp modelId="{A02B1EAF-78D0-4764-A90C-C0FCA073B69D}">
      <dsp:nvSpPr>
        <dsp:cNvPr id="0" name=""/>
        <dsp:cNvSpPr/>
      </dsp:nvSpPr>
      <dsp:spPr>
        <a:xfrm rot="10790352">
          <a:off x="873688" y="4211587"/>
          <a:ext cx="2148355"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AC96631C-2959-4D99-9198-8E5275646481}">
      <dsp:nvSpPr>
        <dsp:cNvPr id="0" name=""/>
        <dsp:cNvSpPr/>
      </dsp:nvSpPr>
      <dsp:spPr>
        <a:xfrm>
          <a:off x="-118280" y="3886203"/>
          <a:ext cx="1983946" cy="1337477"/>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High Intelligence</a:t>
          </a:r>
        </a:p>
      </dsp:txBody>
      <dsp:txXfrm>
        <a:off x="-79107" y="3925376"/>
        <a:ext cx="1905600" cy="1259131"/>
      </dsp:txXfrm>
    </dsp:sp>
    <dsp:sp modelId="{F07329AE-3199-4EBE-BABF-6D6F566EFFCA}">
      <dsp:nvSpPr>
        <dsp:cNvPr id="0" name=""/>
        <dsp:cNvSpPr/>
      </dsp:nvSpPr>
      <dsp:spPr>
        <a:xfrm rot="12960000">
          <a:off x="1192913" y="2750536"/>
          <a:ext cx="2293231"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D2A65343-975C-4846-9A92-652DB4AA1C44}">
      <dsp:nvSpPr>
        <dsp:cNvPr id="0" name=""/>
        <dsp:cNvSpPr/>
      </dsp:nvSpPr>
      <dsp:spPr>
        <a:xfrm>
          <a:off x="415125" y="1748174"/>
          <a:ext cx="1993543" cy="1337477"/>
        </a:xfrm>
        <a:prstGeom prst="roundRect">
          <a:avLst>
            <a:gd name="adj" fmla="val 10000"/>
          </a:avLst>
        </a:prstGeom>
        <a:solidFill>
          <a:schemeClr val="accent6">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Passion for Technology</a:t>
          </a:r>
        </a:p>
      </dsp:txBody>
      <dsp:txXfrm>
        <a:off x="454298" y="1787347"/>
        <a:ext cx="1915197" cy="1259131"/>
      </dsp:txXfrm>
    </dsp:sp>
    <dsp:sp modelId="{78E50E6B-A7B7-42CD-B177-33B808383289}">
      <dsp:nvSpPr>
        <dsp:cNvPr id="0" name=""/>
        <dsp:cNvSpPr/>
      </dsp:nvSpPr>
      <dsp:spPr>
        <a:xfrm rot="15128802">
          <a:off x="2290109" y="1734204"/>
          <a:ext cx="2510716"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5CDA16DC-4C9C-4B04-ADC8-2EFA4B14B985}">
      <dsp:nvSpPr>
        <dsp:cNvPr id="0" name=""/>
        <dsp:cNvSpPr/>
      </dsp:nvSpPr>
      <dsp:spPr>
        <a:xfrm>
          <a:off x="2091519" y="228601"/>
          <a:ext cx="2138157" cy="1302074"/>
        </a:xfrm>
        <a:prstGeom prst="roundRect">
          <a:avLst>
            <a:gd name="adj" fmla="val 10000"/>
          </a:avLst>
        </a:prstGeom>
        <a:solidFill>
          <a:schemeClr val="accent6">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Rock Solid Skills</a:t>
          </a:r>
        </a:p>
      </dsp:txBody>
      <dsp:txXfrm>
        <a:off x="2129655" y="266737"/>
        <a:ext cx="2061885" cy="1225802"/>
      </dsp:txXfrm>
    </dsp:sp>
    <dsp:sp modelId="{8E47C29D-9314-49FB-B80A-4B4DEB763ACB}">
      <dsp:nvSpPr>
        <dsp:cNvPr id="0" name=""/>
        <dsp:cNvSpPr/>
      </dsp:nvSpPr>
      <dsp:spPr>
        <a:xfrm rot="17683578">
          <a:off x="4108907" y="1727897"/>
          <a:ext cx="2745994"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354DF542-5962-471A-BC3F-8FC1BAF07983}">
      <dsp:nvSpPr>
        <dsp:cNvPr id="0" name=""/>
        <dsp:cNvSpPr/>
      </dsp:nvSpPr>
      <dsp:spPr>
        <a:xfrm>
          <a:off x="4910926" y="152383"/>
          <a:ext cx="2290563" cy="1337477"/>
        </a:xfrm>
        <a:prstGeom prst="roundRect">
          <a:avLst>
            <a:gd name="adj" fmla="val 10000"/>
          </a:avLst>
        </a:prstGeom>
        <a:solidFill>
          <a:schemeClr val="accent6">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Desire to Excel</a:t>
          </a:r>
        </a:p>
      </dsp:txBody>
      <dsp:txXfrm>
        <a:off x="4950099" y="191556"/>
        <a:ext cx="2212217" cy="1259131"/>
      </dsp:txXfrm>
    </dsp:sp>
    <dsp:sp modelId="{B50C90E4-7451-493B-BB3F-D116677348F4}">
      <dsp:nvSpPr>
        <dsp:cNvPr id="0" name=""/>
        <dsp:cNvSpPr/>
      </dsp:nvSpPr>
      <dsp:spPr>
        <a:xfrm rot="19596222">
          <a:off x="5254968" y="2794284"/>
          <a:ext cx="2451691"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226CB33D-87CA-4125-8FF6-CF484D9525CE}">
      <dsp:nvSpPr>
        <dsp:cNvPr id="0" name=""/>
        <dsp:cNvSpPr/>
      </dsp:nvSpPr>
      <dsp:spPr>
        <a:xfrm>
          <a:off x="6434931" y="1904999"/>
          <a:ext cx="2138642" cy="1109771"/>
        </a:xfrm>
        <a:prstGeom prst="roundRect">
          <a:avLst>
            <a:gd name="adj" fmla="val 10000"/>
          </a:avLst>
        </a:prstGeom>
        <a:solidFill>
          <a:schemeClr val="accent6">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Desire to work hard</a:t>
          </a:r>
        </a:p>
      </dsp:txBody>
      <dsp:txXfrm>
        <a:off x="6467435" y="1937503"/>
        <a:ext cx="2073634" cy="1044763"/>
      </dsp:txXfrm>
    </dsp:sp>
    <dsp:sp modelId="{39E185E7-6B25-493F-B940-98E918C3A984}">
      <dsp:nvSpPr>
        <dsp:cNvPr id="0" name=""/>
        <dsp:cNvSpPr/>
      </dsp:nvSpPr>
      <dsp:spPr>
        <a:xfrm rot="10332">
          <a:off x="5647626" y="4211693"/>
          <a:ext cx="1928030" cy="680680"/>
        </a:xfrm>
        <a:prstGeom prst="lef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 modelId="{D1833D6C-7A20-419C-BCC6-F91673DA94A1}">
      <dsp:nvSpPr>
        <dsp:cNvPr id="0" name=""/>
        <dsp:cNvSpPr/>
      </dsp:nvSpPr>
      <dsp:spPr>
        <a:xfrm>
          <a:off x="6350774" y="3886192"/>
          <a:ext cx="2449756" cy="1337477"/>
        </a:xfrm>
        <a:prstGeom prst="roundRect">
          <a:avLst>
            <a:gd name="adj" fmla="val 10000"/>
          </a:avLst>
        </a:prstGeom>
        <a:solidFill>
          <a:schemeClr val="accent6">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prstClr val="white"/>
              </a:solidFill>
              <a:latin typeface="Book Antiqua" panose="02040602050305030304" pitchFamily="18" charset="0"/>
              <a:ea typeface="+mn-ea"/>
              <a:cs typeface="+mn-cs"/>
            </a:rPr>
            <a:t>Entrepreneureal</a:t>
          </a:r>
          <a:r>
            <a:rPr lang="en-US" sz="2400" b="1" kern="1200" dirty="0">
              <a:solidFill>
                <a:prstClr val="white"/>
              </a:solidFill>
              <a:latin typeface="Book Antiqua" panose="02040602050305030304" pitchFamily="18" charset="0"/>
              <a:ea typeface="+mn-ea"/>
              <a:cs typeface="+mn-cs"/>
            </a:rPr>
            <a:t/>
          </a:r>
          <a:br>
            <a:rPr lang="en-US" sz="2400" b="1" kern="1200" dirty="0">
              <a:solidFill>
                <a:prstClr val="white"/>
              </a:solidFill>
              <a:latin typeface="Book Antiqua" panose="02040602050305030304" pitchFamily="18" charset="0"/>
              <a:ea typeface="+mn-ea"/>
              <a:cs typeface="+mn-cs"/>
            </a:rPr>
          </a:br>
          <a:r>
            <a:rPr lang="en-US" sz="2400" b="1" kern="1200" dirty="0">
              <a:solidFill>
                <a:prstClr val="white"/>
              </a:solidFill>
              <a:latin typeface="Book Antiqua" panose="02040602050305030304" pitchFamily="18" charset="0"/>
              <a:ea typeface="+mn-ea"/>
              <a:cs typeface="+mn-cs"/>
            </a:rPr>
            <a:t>Spirit</a:t>
          </a:r>
        </a:p>
      </dsp:txBody>
      <dsp:txXfrm>
        <a:off x="6389947" y="3925365"/>
        <a:ext cx="2371410" cy="12591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1E22E-627D-46C6-8452-A0BFB1BA22F5}">
      <dsp:nvSpPr>
        <dsp:cNvPr id="0" name=""/>
        <dsp:cNvSpPr/>
      </dsp:nvSpPr>
      <dsp:spPr>
        <a:xfrm>
          <a:off x="568" y="195780"/>
          <a:ext cx="8914262" cy="1483595"/>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latin typeface="Book Antiqua" panose="02040602050305030304" pitchFamily="18" charset="0"/>
            </a:rPr>
            <a:t>One Question is likely from </a:t>
          </a:r>
          <a:br>
            <a:rPr lang="en-US" sz="2800" b="1" kern="1200" dirty="0">
              <a:latin typeface="Book Antiqua" panose="02040602050305030304" pitchFamily="18" charset="0"/>
            </a:rPr>
          </a:br>
          <a:r>
            <a:rPr lang="en-US" sz="2800" b="1" kern="1200" dirty="0">
              <a:latin typeface="Book Antiqua" panose="02040602050305030304" pitchFamily="18" charset="0"/>
            </a:rPr>
            <a:t/>
          </a:r>
          <a:br>
            <a:rPr lang="en-US" sz="2800" b="1" kern="1200" dirty="0">
              <a:latin typeface="Book Antiqua" panose="02040602050305030304" pitchFamily="18" charset="0"/>
            </a:rPr>
          </a:br>
          <a:r>
            <a:rPr lang="en-US" sz="2800" b="1" kern="1200" dirty="0">
              <a:latin typeface="Book Antiqua" panose="02040602050305030304" pitchFamily="18" charset="0"/>
            </a:rPr>
            <a:t>Arrays/Strings</a:t>
          </a:r>
        </a:p>
      </dsp:txBody>
      <dsp:txXfrm>
        <a:off x="568" y="195780"/>
        <a:ext cx="8914262" cy="1483595"/>
      </dsp:txXfrm>
    </dsp:sp>
    <dsp:sp modelId="{F11F8DE6-BEC8-4198-BF83-1917B3F7835A}">
      <dsp:nvSpPr>
        <dsp:cNvPr id="0" name=""/>
        <dsp:cNvSpPr/>
      </dsp:nvSpPr>
      <dsp:spPr>
        <a:xfrm>
          <a:off x="541" y="2078646"/>
          <a:ext cx="8827764" cy="1533393"/>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prstClr val="white"/>
              </a:solidFill>
              <a:latin typeface="Book Antiqua" panose="02040602050305030304" pitchFamily="18" charset="0"/>
              <a:ea typeface="+mn-ea"/>
              <a:cs typeface="+mn-cs"/>
            </a:rPr>
            <a:t>One Questions is likely from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Linked Lists/Stacks/Queues</a:t>
          </a:r>
        </a:p>
      </dsp:txBody>
      <dsp:txXfrm>
        <a:off x="541" y="2078646"/>
        <a:ext cx="8827764" cy="1533393"/>
      </dsp:txXfrm>
    </dsp:sp>
    <dsp:sp modelId="{4185C62B-E505-4A79-8EF4-5AA432852EEB}">
      <dsp:nvSpPr>
        <dsp:cNvPr id="0" name=""/>
        <dsp:cNvSpPr/>
      </dsp:nvSpPr>
      <dsp:spPr>
        <a:xfrm>
          <a:off x="541" y="4150968"/>
          <a:ext cx="8827764" cy="1533393"/>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prstClr val="white"/>
              </a:solidFill>
              <a:latin typeface="Book Antiqua" panose="02040602050305030304" pitchFamily="18" charset="0"/>
              <a:ea typeface="+mn-ea"/>
              <a:cs typeface="+mn-cs"/>
            </a:rPr>
            <a:t>One  Question is likely from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
          </a:r>
          <a:br>
            <a:rPr lang="en-US" sz="2800" b="1" kern="1200" dirty="0">
              <a:solidFill>
                <a:prstClr val="white"/>
              </a:solidFill>
              <a:latin typeface="Book Antiqua" panose="02040602050305030304" pitchFamily="18" charset="0"/>
              <a:ea typeface="+mn-ea"/>
              <a:cs typeface="+mn-cs"/>
            </a:rPr>
          </a:br>
          <a:r>
            <a:rPr lang="en-US" sz="2800" b="1" kern="1200" dirty="0">
              <a:solidFill>
                <a:prstClr val="white"/>
              </a:solidFill>
              <a:latin typeface="Book Antiqua" panose="02040602050305030304" pitchFamily="18" charset="0"/>
              <a:ea typeface="+mn-ea"/>
              <a:cs typeface="+mn-cs"/>
            </a:rPr>
            <a:t>Binary trees/Binary Search trees</a:t>
          </a:r>
        </a:p>
      </dsp:txBody>
      <dsp:txXfrm>
        <a:off x="541" y="4150968"/>
        <a:ext cx="8827764" cy="1533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CEB40-FEA7-407A-B0C4-3C7D8EEA2887}">
      <dsp:nvSpPr>
        <dsp:cNvPr id="0" name=""/>
        <dsp:cNvSpPr/>
      </dsp:nvSpPr>
      <dsp:spPr>
        <a:xfrm>
          <a:off x="3815226" y="2322331"/>
          <a:ext cx="2230462" cy="18059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b="1" kern="1200" dirty="0">
              <a:solidFill>
                <a:schemeClr val="tx1"/>
              </a:solidFill>
              <a:latin typeface="Book Antiqua" panose="02040602050305030304" pitchFamily="18" charset="0"/>
            </a:rPr>
            <a:t>Important</a:t>
          </a:r>
        </a:p>
      </dsp:txBody>
      <dsp:txXfrm>
        <a:off x="3903385" y="2410490"/>
        <a:ext cx="2054144" cy="1629622"/>
      </dsp:txXfrm>
    </dsp:sp>
    <dsp:sp modelId="{13277AEA-EE59-425D-822E-599126EA7602}">
      <dsp:nvSpPr>
        <dsp:cNvPr id="0" name=""/>
        <dsp:cNvSpPr/>
      </dsp:nvSpPr>
      <dsp:spPr>
        <a:xfrm rot="15956156">
          <a:off x="4332790" y="1825381"/>
          <a:ext cx="996405" cy="0"/>
        </a:xfrm>
        <a:custGeom>
          <a:avLst/>
          <a:gdLst/>
          <a:ahLst/>
          <a:cxnLst/>
          <a:rect l="0" t="0" r="0" b="0"/>
          <a:pathLst>
            <a:path>
              <a:moveTo>
                <a:pt x="0" y="0"/>
              </a:moveTo>
              <a:lnTo>
                <a:pt x="9964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6774F-386A-4F44-87F6-38C5261270A1}">
      <dsp:nvSpPr>
        <dsp:cNvPr id="0" name=""/>
        <dsp:cNvSpPr/>
      </dsp:nvSpPr>
      <dsp:spPr>
        <a:xfrm>
          <a:off x="3131091" y="118452"/>
          <a:ext cx="3243217" cy="1209979"/>
        </a:xfrm>
        <a:prstGeom prst="round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Arrays/Strings</a:t>
          </a:r>
        </a:p>
      </dsp:txBody>
      <dsp:txXfrm>
        <a:off x="3190157" y="177518"/>
        <a:ext cx="3125085" cy="1091847"/>
      </dsp:txXfrm>
    </dsp:sp>
    <dsp:sp modelId="{EB5863B7-3CCE-4695-B21E-8C6C2B66DD5D}">
      <dsp:nvSpPr>
        <dsp:cNvPr id="0" name=""/>
        <dsp:cNvSpPr/>
      </dsp:nvSpPr>
      <dsp:spPr>
        <a:xfrm rot="20410631">
          <a:off x="6013958" y="2641698"/>
          <a:ext cx="1070990" cy="0"/>
        </a:xfrm>
        <a:custGeom>
          <a:avLst/>
          <a:gdLst/>
          <a:ahLst/>
          <a:cxnLst/>
          <a:rect l="0" t="0" r="0" b="0"/>
          <a:pathLst>
            <a:path>
              <a:moveTo>
                <a:pt x="0" y="0"/>
              </a:moveTo>
              <a:lnTo>
                <a:pt x="107099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13B5AD-B6A7-4A30-8BB8-8FB82A55D776}">
      <dsp:nvSpPr>
        <dsp:cNvPr id="0" name=""/>
        <dsp:cNvSpPr/>
      </dsp:nvSpPr>
      <dsp:spPr>
        <a:xfrm>
          <a:off x="7053219" y="1533218"/>
          <a:ext cx="1785978" cy="1209979"/>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Trees</a:t>
          </a:r>
        </a:p>
      </dsp:txBody>
      <dsp:txXfrm>
        <a:off x="7112285" y="1592284"/>
        <a:ext cx="1667846" cy="1091847"/>
      </dsp:txXfrm>
    </dsp:sp>
    <dsp:sp modelId="{479298DC-152A-4689-AA86-D53859D955E9}">
      <dsp:nvSpPr>
        <dsp:cNvPr id="0" name=""/>
        <dsp:cNvSpPr/>
      </dsp:nvSpPr>
      <dsp:spPr>
        <a:xfrm rot="2603344">
          <a:off x="5750114" y="4469045"/>
          <a:ext cx="992139" cy="0"/>
        </a:xfrm>
        <a:custGeom>
          <a:avLst/>
          <a:gdLst/>
          <a:ahLst/>
          <a:cxnLst/>
          <a:rect l="0" t="0" r="0" b="0"/>
          <a:pathLst>
            <a:path>
              <a:moveTo>
                <a:pt x="0" y="0"/>
              </a:moveTo>
              <a:lnTo>
                <a:pt x="99213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DB81C-20F6-4BA3-B044-51EFF7F04EDC}">
      <dsp:nvSpPr>
        <dsp:cNvPr id="0" name=""/>
        <dsp:cNvSpPr/>
      </dsp:nvSpPr>
      <dsp:spPr>
        <a:xfrm>
          <a:off x="6111366" y="4809820"/>
          <a:ext cx="2270635" cy="1209979"/>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Book Antiqua" panose="02040602050305030304" pitchFamily="18" charset="0"/>
              <a:ea typeface="+mn-ea"/>
              <a:cs typeface="+mn-cs"/>
            </a:rPr>
            <a:t>Queues</a:t>
          </a:r>
        </a:p>
      </dsp:txBody>
      <dsp:txXfrm>
        <a:off x="6170432" y="4868886"/>
        <a:ext cx="2152503" cy="1091847"/>
      </dsp:txXfrm>
    </dsp:sp>
    <dsp:sp modelId="{52C45933-0729-4A7D-AA4C-234283DB3AE4}">
      <dsp:nvSpPr>
        <dsp:cNvPr id="0" name=""/>
        <dsp:cNvSpPr/>
      </dsp:nvSpPr>
      <dsp:spPr>
        <a:xfrm rot="8333239">
          <a:off x="3202592" y="4388238"/>
          <a:ext cx="790722" cy="0"/>
        </a:xfrm>
        <a:custGeom>
          <a:avLst/>
          <a:gdLst/>
          <a:ahLst/>
          <a:cxnLst/>
          <a:rect l="0" t="0" r="0" b="0"/>
          <a:pathLst>
            <a:path>
              <a:moveTo>
                <a:pt x="0" y="0"/>
              </a:moveTo>
              <a:lnTo>
                <a:pt x="79072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EF2AC-1F12-4CCD-818F-2DBAA89A797E}">
      <dsp:nvSpPr>
        <dsp:cNvPr id="0" name=""/>
        <dsp:cNvSpPr/>
      </dsp:nvSpPr>
      <dsp:spPr>
        <a:xfrm>
          <a:off x="1479957" y="4648205"/>
          <a:ext cx="2253841" cy="1209979"/>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Stacks</a:t>
          </a:r>
        </a:p>
      </dsp:txBody>
      <dsp:txXfrm>
        <a:off x="1539023" y="4707271"/>
        <a:ext cx="2135709" cy="1091847"/>
      </dsp:txXfrm>
    </dsp:sp>
    <dsp:sp modelId="{EB84A993-A00A-4FB9-A27F-E61BD1F63E00}">
      <dsp:nvSpPr>
        <dsp:cNvPr id="0" name=""/>
        <dsp:cNvSpPr/>
      </dsp:nvSpPr>
      <dsp:spPr>
        <a:xfrm rot="11787903">
          <a:off x="2869987" y="2758935"/>
          <a:ext cx="965025" cy="0"/>
        </a:xfrm>
        <a:custGeom>
          <a:avLst/>
          <a:gdLst/>
          <a:ahLst/>
          <a:cxnLst/>
          <a:rect l="0" t="0" r="0" b="0"/>
          <a:pathLst>
            <a:path>
              <a:moveTo>
                <a:pt x="0" y="0"/>
              </a:moveTo>
              <a:lnTo>
                <a:pt x="96502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0A0250-B047-4280-A16C-5750A8ACBB56}">
      <dsp:nvSpPr>
        <dsp:cNvPr id="0" name=""/>
        <dsp:cNvSpPr/>
      </dsp:nvSpPr>
      <dsp:spPr>
        <a:xfrm>
          <a:off x="76195" y="1639119"/>
          <a:ext cx="2813578" cy="1134561"/>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a:latin typeface="Book Antiqua" panose="02040602050305030304" pitchFamily="18" charset="0"/>
            </a:rPr>
            <a:t>Linked Lists</a:t>
          </a:r>
        </a:p>
      </dsp:txBody>
      <dsp:txXfrm>
        <a:off x="131580" y="1694504"/>
        <a:ext cx="2702808" cy="10237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8DCDD-3C46-49CE-9F9D-48962D9B5783}">
      <dsp:nvSpPr>
        <dsp:cNvPr id="0" name=""/>
        <dsp:cNvSpPr/>
      </dsp:nvSpPr>
      <dsp:spPr>
        <a:xfrm rot="16200000">
          <a:off x="800100" y="-800100"/>
          <a:ext cx="2895600" cy="4495800"/>
        </a:xfrm>
        <a:prstGeom prst="round1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b="1" kern="1200" dirty="0" err="1">
              <a:latin typeface="Book Antiqua" panose="02040602050305030304" pitchFamily="18" charset="0"/>
            </a:rPr>
            <a:t>GeeksforGeeks</a:t>
          </a:r>
          <a:r>
            <a:rPr lang="en-US" sz="2800" b="1" kern="1200" dirty="0">
              <a:latin typeface="Book Antiqua" panose="02040602050305030304" pitchFamily="18" charset="0"/>
            </a:rPr>
            <a:t> </a:t>
          </a:r>
          <a:br>
            <a:rPr lang="en-US" sz="2800" b="1" kern="1200" dirty="0">
              <a:latin typeface="Book Antiqua" panose="02040602050305030304" pitchFamily="18" charset="0"/>
            </a:rPr>
          </a:br>
          <a:r>
            <a:rPr lang="en-US" sz="2800" b="1" kern="1200" dirty="0">
              <a:latin typeface="Book Antiqua" panose="02040602050305030304" pitchFamily="18" charset="0"/>
            </a:rPr>
            <a:t>Microsoft Archive</a:t>
          </a:r>
        </a:p>
      </dsp:txBody>
      <dsp:txXfrm rot="5400000">
        <a:off x="0" y="0"/>
        <a:ext cx="4495800" cy="2171700"/>
      </dsp:txXfrm>
    </dsp:sp>
    <dsp:sp modelId="{812E4647-7CCB-4633-93E4-9154EB3E1840}">
      <dsp:nvSpPr>
        <dsp:cNvPr id="0" name=""/>
        <dsp:cNvSpPr/>
      </dsp:nvSpPr>
      <dsp:spPr>
        <a:xfrm>
          <a:off x="4495800" y="0"/>
          <a:ext cx="4495800" cy="2895600"/>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just" defTabSz="1244600">
            <a:lnSpc>
              <a:spcPct val="90000"/>
            </a:lnSpc>
            <a:spcBef>
              <a:spcPct val="0"/>
            </a:spcBef>
            <a:spcAft>
              <a:spcPct val="35000"/>
            </a:spcAft>
          </a:pPr>
          <a:r>
            <a:rPr lang="en-US" sz="2800" b="1" kern="1200" dirty="0">
              <a:latin typeface="Book Antiqua" panose="02040602050305030304" pitchFamily="18" charset="0"/>
            </a:rPr>
            <a:t>Practice Questions on Strings, Linked Lists, Stacks, Queues &amp; Trees</a:t>
          </a:r>
        </a:p>
      </dsp:txBody>
      <dsp:txXfrm>
        <a:off x="4495800" y="0"/>
        <a:ext cx="4495800" cy="2171700"/>
      </dsp:txXfrm>
    </dsp:sp>
    <dsp:sp modelId="{430DF77B-CA5D-410A-BF26-97BA9F4D21E5}">
      <dsp:nvSpPr>
        <dsp:cNvPr id="0" name=""/>
        <dsp:cNvSpPr/>
      </dsp:nvSpPr>
      <dsp:spPr>
        <a:xfrm rot="10800000">
          <a:off x="0" y="2895600"/>
          <a:ext cx="4495800" cy="2895600"/>
        </a:xfrm>
        <a:prstGeom prst="round1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just" defTabSz="1244600">
            <a:lnSpc>
              <a:spcPct val="90000"/>
            </a:lnSpc>
            <a:spcBef>
              <a:spcPct val="0"/>
            </a:spcBef>
            <a:spcAft>
              <a:spcPct val="35000"/>
            </a:spcAft>
          </a:pPr>
          <a:r>
            <a:rPr lang="en-US" sz="2800" b="1" kern="1200" dirty="0">
              <a:solidFill>
                <a:schemeClr val="tx1"/>
              </a:solidFill>
              <a:latin typeface="Book Antiqua" panose="02040602050305030304" pitchFamily="18" charset="0"/>
            </a:rPr>
            <a:t>Ensure that as many test cases pass. The test cases are usually in increasing order of complexity</a:t>
          </a:r>
        </a:p>
      </dsp:txBody>
      <dsp:txXfrm rot="10800000">
        <a:off x="0" y="3619500"/>
        <a:ext cx="4495800" cy="2171700"/>
      </dsp:txXfrm>
    </dsp:sp>
    <dsp:sp modelId="{BC5DC8A9-B706-40B3-BBBC-934EFC648920}">
      <dsp:nvSpPr>
        <dsp:cNvPr id="0" name=""/>
        <dsp:cNvSpPr/>
      </dsp:nvSpPr>
      <dsp:spPr>
        <a:xfrm rot="5400000">
          <a:off x="5295900" y="2095500"/>
          <a:ext cx="2895600" cy="4495800"/>
        </a:xfrm>
        <a:prstGeom prst="round1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just" defTabSz="1244600">
            <a:lnSpc>
              <a:spcPct val="90000"/>
            </a:lnSpc>
            <a:spcBef>
              <a:spcPct val="0"/>
            </a:spcBef>
            <a:spcAft>
              <a:spcPct val="35000"/>
            </a:spcAft>
          </a:pPr>
          <a:r>
            <a:rPr lang="en-US" sz="2800" b="1" kern="1200" dirty="0">
              <a:latin typeface="Book Antiqua" panose="02040602050305030304" pitchFamily="18" charset="0"/>
            </a:rPr>
            <a:t>If you know of an efficient algorithm then implement it. But do not spend too much time on any specific question</a:t>
          </a:r>
        </a:p>
      </dsp:txBody>
      <dsp:txXfrm rot="-5400000">
        <a:off x="4495800" y="3619499"/>
        <a:ext cx="4495800" cy="2171700"/>
      </dsp:txXfrm>
    </dsp:sp>
    <dsp:sp modelId="{B7D3E9F6-9675-4E04-8DAB-31419E702B23}">
      <dsp:nvSpPr>
        <dsp:cNvPr id="0" name=""/>
        <dsp:cNvSpPr/>
      </dsp:nvSpPr>
      <dsp:spPr>
        <a:xfrm>
          <a:off x="3147059" y="2171700"/>
          <a:ext cx="2697480" cy="144780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a:latin typeface="Book Antiqua" panose="02040602050305030304" pitchFamily="18" charset="0"/>
            </a:rPr>
            <a:t>Tips</a:t>
          </a:r>
        </a:p>
      </dsp:txBody>
      <dsp:txXfrm>
        <a:off x="3217735" y="2242376"/>
        <a:ext cx="2556128" cy="13064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8F1A6F-DAE7-4826-9849-2EE409AE98F3}" type="datetimeFigureOut">
              <a:rPr lang="en-US" smtClean="0"/>
              <a:t>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F7063-C50A-44AA-BF61-2764DAF81300}" type="slidenum">
              <a:rPr lang="en-US" smtClean="0"/>
              <a:t>‹#›</a:t>
            </a:fld>
            <a:endParaRPr lang="en-US"/>
          </a:p>
        </p:txBody>
      </p:sp>
    </p:spTree>
    <p:extLst>
      <p:ext uri="{BB962C8B-B14F-4D97-AF65-F5344CB8AC3E}">
        <p14:creationId xmlns:p14="http://schemas.microsoft.com/office/powerpoint/2010/main" val="58573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A4A8B1-B78C-42C8-B59B-7F4FE652028A}"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399336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A8B1-B78C-42C8-B59B-7F4FE652028A}"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137187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A8B1-B78C-42C8-B59B-7F4FE652028A}"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152119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A8B1-B78C-42C8-B59B-7F4FE652028A}"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6964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4A8B1-B78C-42C8-B59B-7F4FE652028A}"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5066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A8B1-B78C-42C8-B59B-7F4FE652028A}"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84906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A8B1-B78C-42C8-B59B-7F4FE652028A}" type="datetimeFigureOut">
              <a:rPr lang="en-US" smtClean="0"/>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258097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A8B1-B78C-42C8-B59B-7F4FE652028A}" type="datetimeFigureOut">
              <a:rPr lang="en-US" smtClean="0"/>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67256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A8B1-B78C-42C8-B59B-7F4FE652028A}" type="datetimeFigureOut">
              <a:rPr lang="en-US" smtClean="0"/>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248495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A4A8B1-B78C-42C8-B59B-7F4FE652028A}"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138579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A4A8B1-B78C-42C8-B59B-7F4FE652028A}"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F7293-589E-4207-A0FC-CD2B5CE40017}" type="slidenum">
              <a:rPr lang="en-US" smtClean="0"/>
              <a:t>‹#›</a:t>
            </a:fld>
            <a:endParaRPr lang="en-US"/>
          </a:p>
        </p:txBody>
      </p:sp>
    </p:spTree>
    <p:extLst>
      <p:ext uri="{BB962C8B-B14F-4D97-AF65-F5344CB8AC3E}">
        <p14:creationId xmlns:p14="http://schemas.microsoft.com/office/powerpoint/2010/main" val="311841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A8B1-B78C-42C8-B59B-7F4FE652028A}" type="datetimeFigureOut">
              <a:rPr lang="en-US" smtClean="0"/>
              <a:t>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F7293-589E-4207-A0FC-CD2B5CE40017}" type="slidenum">
              <a:rPr lang="en-US" smtClean="0"/>
              <a:t>‹#›</a:t>
            </a:fld>
            <a:endParaRPr lang="en-US"/>
          </a:p>
        </p:txBody>
      </p:sp>
    </p:spTree>
    <p:extLst>
      <p:ext uri="{BB962C8B-B14F-4D97-AF65-F5344CB8AC3E}">
        <p14:creationId xmlns:p14="http://schemas.microsoft.com/office/powerpoint/2010/main" val="290282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icrosoft_Windows" TargetMode="External"/><Relationship Id="rId13" Type="http://schemas.openxmlformats.org/officeDocument/2006/relationships/hyperlink" Target="https://en.wikipedia.org/wiki/Microsoft_Edge" TargetMode="External"/><Relationship Id="rId18" Type="http://schemas.openxmlformats.org/officeDocument/2006/relationships/hyperlink" Target="https://en.wikipedia.org/wiki/Touchscreen" TargetMode="External"/><Relationship Id="rId3" Type="http://schemas.openxmlformats.org/officeDocument/2006/relationships/hyperlink" Target="https://en.wikipedia.org/wiki/Technology_company" TargetMode="External"/><Relationship Id="rId7" Type="http://schemas.openxmlformats.org/officeDocument/2006/relationships/hyperlink" Target="https://en.wikipedia.org/wiki/Personal_computers" TargetMode="External"/><Relationship Id="rId12" Type="http://schemas.openxmlformats.org/officeDocument/2006/relationships/hyperlink" Target="https://en.wikipedia.org/wiki/Internet_Explorer" TargetMode="External"/><Relationship Id="rId17" Type="http://schemas.openxmlformats.org/officeDocument/2006/relationships/hyperlink" Target="https://en.wikipedia.org/wiki/Microsoft_Surface" TargetMode="External"/><Relationship Id="rId2" Type="http://schemas.openxmlformats.org/officeDocument/2006/relationships/hyperlink" Target="https://en.wikipedia.org/wiki/Multinational_corporation" TargetMode="External"/><Relationship Id="rId16" Type="http://schemas.openxmlformats.org/officeDocument/2006/relationships/hyperlink" Target="https://en.wikipedia.org/wiki/Video_game_console" TargetMode="External"/><Relationship Id="rId20" Type="http://schemas.openxmlformats.org/officeDocument/2006/relationships/hyperlink" Target="https://en.wikipedia.org/wiki/Paul_Allen" TargetMode="External"/><Relationship Id="rId1" Type="http://schemas.openxmlformats.org/officeDocument/2006/relationships/slideLayout" Target="../slideLayouts/slideLayout2.xml"/><Relationship Id="rId6" Type="http://schemas.openxmlformats.org/officeDocument/2006/relationships/hyperlink" Target="https://en.wikipedia.org/wiki/Consumer_electronics" TargetMode="External"/><Relationship Id="rId11" Type="http://schemas.openxmlformats.org/officeDocument/2006/relationships/hyperlink" Target="https://en.wikipedia.org/wiki/Office_suite" TargetMode="External"/><Relationship Id="rId5" Type="http://schemas.openxmlformats.org/officeDocument/2006/relationships/hyperlink" Target="https://en.wikipedia.org/wiki/Computer_software" TargetMode="External"/><Relationship Id="rId15" Type="http://schemas.openxmlformats.org/officeDocument/2006/relationships/hyperlink" Target="https://en.wikipedia.org/wiki/Xbox" TargetMode="External"/><Relationship Id="rId10" Type="http://schemas.openxmlformats.org/officeDocument/2006/relationships/hyperlink" Target="https://en.wikipedia.org/wiki/Microsoft_Office" TargetMode="External"/><Relationship Id="rId19" Type="http://schemas.openxmlformats.org/officeDocument/2006/relationships/hyperlink" Target="https://en.wikipedia.org/wiki/Bill_Gates" TargetMode="External"/><Relationship Id="rId4" Type="http://schemas.openxmlformats.org/officeDocument/2006/relationships/hyperlink" Target="https://en.wikipedia.org/wiki/Redmond,_Washington" TargetMode="External"/><Relationship Id="rId9" Type="http://schemas.openxmlformats.org/officeDocument/2006/relationships/hyperlink" Target="https://en.wikipedia.org/wiki/Operating_system" TargetMode="External"/><Relationship Id="rId14" Type="http://schemas.openxmlformats.org/officeDocument/2006/relationships/hyperlink" Target="https://en.wikipedia.org/wiki/Web_brows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geeksforgeeks.org/java-tricks-competitive-programming-java-8/"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www.geeksforgeeks.org/java-io-bufferedreader-class-java/" TargetMode="External"/><Relationship Id="rId3" Type="http://schemas.openxmlformats.org/officeDocument/2006/relationships/diagramLayout" Target="../diagrams/layout11.xml"/><Relationship Id="rId7" Type="http://schemas.openxmlformats.org/officeDocument/2006/relationships/hyperlink" Target="https://www.geeksforgeeks.org/scanner-class-in-java/"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hyperlink" Target="https://www.geeksforgeeks.org/stringbuffer-class-in-java/" TargetMode="Externa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2.xml.rels><?xml version="1.0" encoding="UTF-8" standalone="yes"?>
<Relationships xmlns="http://schemas.openxmlformats.org/package/2006/relationships"><Relationship Id="rId3" Type="http://schemas.openxmlformats.org/officeDocument/2006/relationships/hyperlink" Target="https://www.geeksforgeeks.org/tips-and-tricks-for-competitive-programmers-set-2-which-language-should-be-used-for-competitive-programming/" TargetMode="External"/><Relationship Id="rId2" Type="http://schemas.openxmlformats.org/officeDocument/2006/relationships/hyperlink" Target="https://www.geeksforgeeks.org/tips-and-tricks-for-competitive-programmers-set-1-for-beginners/" TargetMode="External"/><Relationship Id="rId1" Type="http://schemas.openxmlformats.org/officeDocument/2006/relationships/slideLayout" Target="../slideLayouts/slideLayout2.xml"/><Relationship Id="rId5" Type="http://schemas.openxmlformats.org/officeDocument/2006/relationships/hyperlink" Target="https://www.geeksforgeeks.org/bitwise-hacks-for-competitive-programming/" TargetMode="External"/><Relationship Id="rId4" Type="http://schemas.openxmlformats.org/officeDocument/2006/relationships/hyperlink" Target="https://www.geeksforgeeks.org/bit-tricks-competitive-programming/" TargetMode="External"/></Relationships>
</file>

<file path=ppt/slides/_rels/slide83.xml.rels><?xml version="1.0" encoding="UTF-8" standalone="yes"?>
<Relationships xmlns="http://schemas.openxmlformats.org/package/2006/relationships"><Relationship Id="rId2" Type="http://schemas.openxmlformats.org/officeDocument/2006/relationships/hyperlink" Target="https://www.geeksforgeeks.org/overcome-time-limit-exceedtle/"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geeksforgeeks.org/fast-io-for-competitive-programming/" TargetMode="External"/><Relationship Id="rId2" Type="http://schemas.openxmlformats.org/officeDocument/2006/relationships/hyperlink" Target="https://www.geeksforgeeks.org/c-tricks-competitive-programming-c-11/" TargetMode="External"/><Relationship Id="rId1" Type="http://schemas.openxmlformats.org/officeDocument/2006/relationships/slideLayout" Target="../slideLayouts/slideLayout2.xml"/><Relationship Id="rId4" Type="http://schemas.openxmlformats.org/officeDocument/2006/relationships/hyperlink" Target="https://www.youtube.com/watch?v=vtf9g_YGg8o"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www.geeksforgeeks.org/java-tricks-competitive-programming-java-8/" TargetMode="External"/><Relationship Id="rId2" Type="http://schemas.openxmlformats.org/officeDocument/2006/relationships/hyperlink" Target="https://www.geeksforgeeks.org/fast-io-in-java-in-competitive-programming/" TargetMode="External"/><Relationship Id="rId1" Type="http://schemas.openxmlformats.org/officeDocument/2006/relationships/slideLayout" Target="../slideLayouts/slideLayout2.xml"/><Relationship Id="rId5" Type="http://schemas.openxmlformats.org/officeDocument/2006/relationships/hyperlink" Target="https://www.youtube.com/watch?v=2frmG3Z_PRo" TargetMode="External"/><Relationship Id="rId4" Type="http://schemas.openxmlformats.org/officeDocument/2006/relationships/hyperlink" Target="https://www.geeksforgeeks.org/how-to-get-rid-of-java-tle-problem/"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www.geeksforgeeks.org/10-essential-python-tips-tricks-programmers/" TargetMode="External"/><Relationship Id="rId2" Type="http://schemas.openxmlformats.org/officeDocument/2006/relationships/hyperlink" Target="https://www.geeksforgeeks.org/optimization-tips-python-code/" TargetMode="External"/><Relationship Id="rId1" Type="http://schemas.openxmlformats.org/officeDocument/2006/relationships/slideLayout" Target="../slideLayouts/slideLayout2.xml"/><Relationship Id="rId6" Type="http://schemas.openxmlformats.org/officeDocument/2006/relationships/hyperlink" Target="https://www.geeksforgeeks.org/python-best-suited-competitive-coding/" TargetMode="External"/><Relationship Id="rId5" Type="http://schemas.openxmlformats.org/officeDocument/2006/relationships/hyperlink" Target="https://www.geeksforgeeks.org/python-tricks-competitive-coding/" TargetMode="External"/><Relationship Id="rId4" Type="http://schemas.openxmlformats.org/officeDocument/2006/relationships/hyperlink" Target="https://www.techbeamers.com/essential-python-tips-tricks-programmers/" TargetMode="Externa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chemeClr val="bg2"/>
                </a:solidFill>
                <a:latin typeface="Book Antiqua" panose="02040602050305030304" pitchFamily="18" charset="0"/>
              </a:rPr>
              <a:t>Microsoft Summer Internship Placement Guide</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166830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&amp; Melinda Gates Foundation</a:t>
            </a:r>
          </a:p>
        </p:txBody>
      </p:sp>
      <p:pic>
        <p:nvPicPr>
          <p:cNvPr id="6" name="Content Placeholder 5">
            <a:extLst>
              <a:ext uri="{FF2B5EF4-FFF2-40B4-BE49-F238E27FC236}">
                <a16:creationId xmlns:a16="http://schemas.microsoft.com/office/drawing/2014/main" id="{3C032355-AE1A-4E18-BF1F-686959605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762000"/>
            <a:ext cx="8763000" cy="5791200"/>
          </a:xfrm>
        </p:spPr>
      </p:pic>
    </p:spTree>
    <p:extLst>
      <p:ext uri="{BB962C8B-B14F-4D97-AF65-F5344CB8AC3E}">
        <p14:creationId xmlns:p14="http://schemas.microsoft.com/office/powerpoint/2010/main" val="333369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Gates &amp; Melinda Gates </a:t>
            </a:r>
          </a:p>
        </p:txBody>
      </p:sp>
      <p:pic>
        <p:nvPicPr>
          <p:cNvPr id="6" name="Content Placeholder 5">
            <a:extLst>
              <a:ext uri="{FF2B5EF4-FFF2-40B4-BE49-F238E27FC236}">
                <a16:creationId xmlns:a16="http://schemas.microsoft.com/office/drawing/2014/main" id="{EB4054B1-894A-4CFC-94BD-90CAD44C6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39762"/>
            <a:ext cx="8991600" cy="6142038"/>
          </a:xfrm>
        </p:spPr>
      </p:pic>
    </p:spTree>
    <p:extLst>
      <p:ext uri="{BB962C8B-B14F-4D97-AF65-F5344CB8AC3E}">
        <p14:creationId xmlns:p14="http://schemas.microsoft.com/office/powerpoint/2010/main" val="294613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563562"/>
          </a:xfrm>
        </p:spPr>
        <p:txBody>
          <a:bodyPr>
            <a:normAutofit/>
          </a:bodyPr>
          <a:lstStyle/>
          <a:p>
            <a:pPr algn="l"/>
            <a:r>
              <a:rPr lang="en-US" sz="2800" b="1" dirty="0">
                <a:latin typeface="Book Antiqua" panose="02040602050305030304" pitchFamily="18" charset="0"/>
              </a:rPr>
              <a:t>Bill &amp; Melinda Gates Foundation - Purpose</a:t>
            </a:r>
          </a:p>
        </p:txBody>
      </p:sp>
      <p:pic>
        <p:nvPicPr>
          <p:cNvPr id="7" name="Content Placeholder 6">
            <a:extLst>
              <a:ext uri="{FF2B5EF4-FFF2-40B4-BE49-F238E27FC236}">
                <a16:creationId xmlns:a16="http://schemas.microsoft.com/office/drawing/2014/main" id="{FAA1C5A0-DC51-43AC-9982-078225086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39762"/>
            <a:ext cx="8991600" cy="6142038"/>
          </a:xfrm>
        </p:spPr>
      </p:pic>
    </p:spTree>
    <p:extLst>
      <p:ext uri="{BB962C8B-B14F-4D97-AF65-F5344CB8AC3E}">
        <p14:creationId xmlns:p14="http://schemas.microsoft.com/office/powerpoint/2010/main" val="343726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199"/>
            <a:ext cx="8991600" cy="914399"/>
          </a:xfrm>
        </p:spPr>
        <p:txBody>
          <a:bodyPr>
            <a:normAutofit fontScale="90000"/>
          </a:bodyPr>
          <a:lstStyle/>
          <a:p>
            <a:pPr algn="l"/>
            <a:r>
              <a:rPr lang="en-US" sz="2800" b="1" dirty="0">
                <a:latin typeface="Book Antiqua" panose="02040602050305030304" pitchFamily="18" charset="0"/>
              </a:rPr>
              <a:t>Bill &amp; Melinda Gates – Accepting Lasker-Bloomberg</a:t>
            </a:r>
            <a:br>
              <a:rPr lang="en-US" sz="2800" b="1" dirty="0">
                <a:latin typeface="Book Antiqua" panose="02040602050305030304" pitchFamily="18" charset="0"/>
              </a:rPr>
            </a:br>
            <a:r>
              <a:rPr lang="en-US" sz="2800" b="1" dirty="0">
                <a:latin typeface="Book Antiqua" panose="02040602050305030304" pitchFamily="18" charset="0"/>
              </a:rPr>
              <a:t>Public Service Award </a:t>
            </a:r>
          </a:p>
        </p:txBody>
      </p:sp>
      <p:pic>
        <p:nvPicPr>
          <p:cNvPr id="5" name="Picture 4">
            <a:extLst>
              <a:ext uri="{FF2B5EF4-FFF2-40B4-BE49-F238E27FC236}">
                <a16:creationId xmlns:a16="http://schemas.microsoft.com/office/drawing/2014/main" id="{0A2636DB-A0A7-4CD4-A6F4-A3735DD4296B}"/>
              </a:ext>
            </a:extLst>
          </p:cNvPr>
          <p:cNvPicPr>
            <a:picLocks noChangeAspect="1"/>
          </p:cNvPicPr>
          <p:nvPr/>
        </p:nvPicPr>
        <p:blipFill>
          <a:blip r:embed="rId2"/>
          <a:stretch>
            <a:fillRect/>
          </a:stretch>
        </p:blipFill>
        <p:spPr>
          <a:xfrm>
            <a:off x="0" y="990599"/>
            <a:ext cx="9143999" cy="5791201"/>
          </a:xfrm>
          <a:prstGeom prst="rect">
            <a:avLst/>
          </a:prstGeom>
        </p:spPr>
      </p:pic>
    </p:spTree>
    <p:extLst>
      <p:ext uri="{BB962C8B-B14F-4D97-AF65-F5344CB8AC3E}">
        <p14:creationId xmlns:p14="http://schemas.microsoft.com/office/powerpoint/2010/main" val="261110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762000"/>
          </a:xfrm>
        </p:spPr>
        <p:txBody>
          <a:bodyPr>
            <a:normAutofit fontScale="90000"/>
          </a:bodyPr>
          <a:lstStyle/>
          <a:p>
            <a:pPr algn="l"/>
            <a:r>
              <a:rPr lang="en-US" sz="2800" b="1" dirty="0">
                <a:latin typeface="Book Antiqua" panose="02040602050305030304" pitchFamily="18" charset="0"/>
              </a:rPr>
              <a:t>Giving Pledge – Over 100 Billionaires including Warren Buffet are giving away the majority of their wealth</a:t>
            </a:r>
          </a:p>
        </p:txBody>
      </p:sp>
      <p:pic>
        <p:nvPicPr>
          <p:cNvPr id="7" name="Content Placeholder 6">
            <a:extLst>
              <a:ext uri="{FF2B5EF4-FFF2-40B4-BE49-F238E27FC236}">
                <a16:creationId xmlns:a16="http://schemas.microsoft.com/office/drawing/2014/main" id="{413F9CC7-8E8A-48EE-89A8-184ED06B6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14400"/>
            <a:ext cx="8991600" cy="5867400"/>
          </a:xfrm>
        </p:spPr>
      </p:pic>
    </p:spTree>
    <p:extLst>
      <p:ext uri="{BB962C8B-B14F-4D97-AF65-F5344CB8AC3E}">
        <p14:creationId xmlns:p14="http://schemas.microsoft.com/office/powerpoint/2010/main" val="354714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&amp; Melinda Gates – In Africa</a:t>
            </a:r>
          </a:p>
        </p:txBody>
      </p:sp>
      <p:pic>
        <p:nvPicPr>
          <p:cNvPr id="7" name="Content Placeholder 6">
            <a:extLst>
              <a:ext uri="{FF2B5EF4-FFF2-40B4-BE49-F238E27FC236}">
                <a16:creationId xmlns:a16="http://schemas.microsoft.com/office/drawing/2014/main" id="{27511950-971D-4559-9C3C-6747FF878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39762"/>
            <a:ext cx="8991600" cy="5989638"/>
          </a:xfrm>
        </p:spPr>
      </p:pic>
    </p:spTree>
    <p:extLst>
      <p:ext uri="{BB962C8B-B14F-4D97-AF65-F5344CB8AC3E}">
        <p14:creationId xmlns:p14="http://schemas.microsoft.com/office/powerpoint/2010/main" val="388512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Melinda Gates – In India</a:t>
            </a:r>
          </a:p>
        </p:txBody>
      </p:sp>
      <p:pic>
        <p:nvPicPr>
          <p:cNvPr id="6" name="Content Placeholder 5">
            <a:extLst>
              <a:ext uri="{FF2B5EF4-FFF2-40B4-BE49-F238E27FC236}">
                <a16:creationId xmlns:a16="http://schemas.microsoft.com/office/drawing/2014/main" id="{D53A8671-5D2F-4FD1-AB0C-6FAC1CC34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39762"/>
            <a:ext cx="8991600" cy="6142038"/>
          </a:xfrm>
        </p:spPr>
      </p:pic>
    </p:spTree>
    <p:extLst>
      <p:ext uri="{BB962C8B-B14F-4D97-AF65-F5344CB8AC3E}">
        <p14:creationId xmlns:p14="http://schemas.microsoft.com/office/powerpoint/2010/main" val="14719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&amp; Melinda Gates Foundation</a:t>
            </a:r>
          </a:p>
        </p:txBody>
      </p:sp>
      <p:pic>
        <p:nvPicPr>
          <p:cNvPr id="6" name="Content Placeholder 5">
            <a:extLst>
              <a:ext uri="{FF2B5EF4-FFF2-40B4-BE49-F238E27FC236}">
                <a16:creationId xmlns:a16="http://schemas.microsoft.com/office/drawing/2014/main" id="{F3CB33B3-2C57-4047-95FE-76EE4471C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0"/>
            <a:ext cx="8991599" cy="6019800"/>
          </a:xfrm>
        </p:spPr>
      </p:pic>
    </p:spTree>
    <p:extLst>
      <p:ext uri="{BB962C8B-B14F-4D97-AF65-F5344CB8AC3E}">
        <p14:creationId xmlns:p14="http://schemas.microsoft.com/office/powerpoint/2010/main" val="1731483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563562"/>
          </a:xfrm>
        </p:spPr>
        <p:txBody>
          <a:bodyPr>
            <a:normAutofit/>
          </a:bodyPr>
          <a:lstStyle/>
          <a:p>
            <a:pPr algn="l"/>
            <a:r>
              <a:rPr lang="en-US" sz="2800" b="1" dirty="0">
                <a:latin typeface="Book Antiqua" panose="02040602050305030304" pitchFamily="18" charset="0"/>
              </a:rPr>
              <a:t>Bill &amp; Melinda Gates Foundation</a:t>
            </a:r>
          </a:p>
        </p:txBody>
      </p:sp>
      <p:pic>
        <p:nvPicPr>
          <p:cNvPr id="6" name="Content Placeholder 5">
            <a:extLst>
              <a:ext uri="{FF2B5EF4-FFF2-40B4-BE49-F238E27FC236}">
                <a16:creationId xmlns:a16="http://schemas.microsoft.com/office/drawing/2014/main" id="{88732C49-8ACC-464B-8B56-49671D2C3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39762"/>
            <a:ext cx="8915400" cy="6142037"/>
          </a:xfrm>
        </p:spPr>
      </p:pic>
    </p:spTree>
    <p:extLst>
      <p:ext uri="{BB962C8B-B14F-4D97-AF65-F5344CB8AC3E}">
        <p14:creationId xmlns:p14="http://schemas.microsoft.com/office/powerpoint/2010/main" val="269305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&amp; Melinda Gates Foundation</a:t>
            </a:r>
          </a:p>
        </p:txBody>
      </p:sp>
      <p:pic>
        <p:nvPicPr>
          <p:cNvPr id="7" name="Content Placeholder 6">
            <a:extLst>
              <a:ext uri="{FF2B5EF4-FFF2-40B4-BE49-F238E27FC236}">
                <a16:creationId xmlns:a16="http://schemas.microsoft.com/office/drawing/2014/main" id="{03A518C8-C310-4CB4-8A1A-D8F8A2FFA1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39762"/>
            <a:ext cx="8991599" cy="6142037"/>
          </a:xfrm>
        </p:spPr>
      </p:pic>
    </p:spTree>
    <p:extLst>
      <p:ext uri="{BB962C8B-B14F-4D97-AF65-F5344CB8AC3E}">
        <p14:creationId xmlns:p14="http://schemas.microsoft.com/office/powerpoint/2010/main" val="306830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Role Summary</a:t>
            </a:r>
          </a:p>
        </p:txBody>
      </p:sp>
      <p:sp>
        <p:nvSpPr>
          <p:cNvPr id="10" name="Content Placeholder 9"/>
          <p:cNvSpPr>
            <a:spLocks noGrp="1"/>
          </p:cNvSpPr>
          <p:nvPr>
            <p:ph idx="1"/>
          </p:nvPr>
        </p:nvSpPr>
        <p:spPr>
          <a:xfrm>
            <a:off x="152400" y="609600"/>
            <a:ext cx="8915400" cy="6172200"/>
          </a:xfrm>
        </p:spPr>
        <p:txBody>
          <a:bodyPr>
            <a:normAutofit/>
          </a:bodyPr>
          <a:lstStyle/>
          <a:p>
            <a:pPr algn="just">
              <a:buFont typeface="Wingdings" panose="05000000000000000000" pitchFamily="2" charset="2"/>
              <a:buChar char="q"/>
            </a:pPr>
            <a:r>
              <a:rPr lang="en-US" sz="2600" b="1" dirty="0">
                <a:latin typeface="Book Antiqua" panose="02040602050305030304" pitchFamily="18" charset="0"/>
              </a:rPr>
              <a:t>Microsoft Corporation</a:t>
            </a:r>
            <a:r>
              <a:rPr lang="en-US" sz="2600" dirty="0">
                <a:latin typeface="Book Antiqua" panose="02040602050305030304" pitchFamily="18" charset="0"/>
              </a:rPr>
              <a:t> (</a:t>
            </a:r>
            <a:r>
              <a:rPr lang="en-US" sz="2600" b="1" dirty="0">
                <a:latin typeface="Book Antiqua" panose="02040602050305030304" pitchFamily="18" charset="0"/>
              </a:rPr>
              <a:t>MS</a:t>
            </a:r>
            <a:r>
              <a:rPr lang="en-US" sz="2600" dirty="0">
                <a:latin typeface="Book Antiqua" panose="02040602050305030304" pitchFamily="18" charset="0"/>
              </a:rPr>
              <a:t>) is an American </a:t>
            </a:r>
            <a:r>
              <a:rPr lang="en-US" sz="2600" dirty="0">
                <a:latin typeface="Book Antiqua" panose="02040602050305030304" pitchFamily="18" charset="0"/>
                <a:hlinkClick r:id="rId2" tooltip="Multinational corporation"/>
              </a:rPr>
              <a:t>multinational</a:t>
            </a:r>
            <a:r>
              <a:rPr lang="en-US" sz="2600" dirty="0">
                <a:latin typeface="Book Antiqua" panose="02040602050305030304" pitchFamily="18" charset="0"/>
              </a:rPr>
              <a:t> </a:t>
            </a:r>
            <a:r>
              <a:rPr lang="en-US" sz="2600" dirty="0">
                <a:latin typeface="Book Antiqua" panose="02040602050305030304" pitchFamily="18" charset="0"/>
                <a:hlinkClick r:id="rId3" tooltip="Technology company"/>
              </a:rPr>
              <a:t>technology company</a:t>
            </a:r>
            <a:r>
              <a:rPr lang="en-US" sz="2600" dirty="0">
                <a:latin typeface="Book Antiqua" panose="02040602050305030304" pitchFamily="18" charset="0"/>
              </a:rPr>
              <a:t> with headquarters in </a:t>
            </a:r>
            <a:r>
              <a:rPr lang="en-US" sz="2600" dirty="0">
                <a:latin typeface="Book Antiqua" panose="02040602050305030304" pitchFamily="18" charset="0"/>
                <a:hlinkClick r:id="rId4" tooltip="Redmond, Washington"/>
              </a:rPr>
              <a:t>Redmond, Washington</a:t>
            </a:r>
            <a:r>
              <a:rPr lang="en-US" sz="2600" dirty="0">
                <a:latin typeface="Book Antiqua" panose="02040602050305030304" pitchFamily="18" charset="0"/>
              </a:rPr>
              <a:t>. It develops, manufactures, licenses, supports and sells </a:t>
            </a:r>
            <a:r>
              <a:rPr lang="en-US" sz="2600" dirty="0">
                <a:latin typeface="Book Antiqua" panose="02040602050305030304" pitchFamily="18" charset="0"/>
                <a:hlinkClick r:id="rId5" tooltip="Computer software"/>
              </a:rPr>
              <a:t>computer software</a:t>
            </a:r>
            <a:r>
              <a:rPr lang="en-US" sz="2600" dirty="0">
                <a:latin typeface="Book Antiqua" panose="02040602050305030304" pitchFamily="18" charset="0"/>
              </a:rPr>
              <a:t>, </a:t>
            </a:r>
            <a:r>
              <a:rPr lang="en-US" sz="2600" dirty="0">
                <a:latin typeface="Book Antiqua" panose="02040602050305030304" pitchFamily="18" charset="0"/>
                <a:hlinkClick r:id="rId6" tooltip="Consumer electronics"/>
              </a:rPr>
              <a:t>consumer electronics</a:t>
            </a:r>
            <a:r>
              <a:rPr lang="en-US" sz="2600" dirty="0">
                <a:latin typeface="Book Antiqua" panose="02040602050305030304" pitchFamily="18" charset="0"/>
              </a:rPr>
              <a:t>, </a:t>
            </a:r>
            <a:r>
              <a:rPr lang="en-US" sz="2600" dirty="0">
                <a:latin typeface="Book Antiqua" panose="02040602050305030304" pitchFamily="18" charset="0"/>
                <a:hlinkClick r:id="rId7" tooltip="Personal computers"/>
              </a:rPr>
              <a:t>personal computers</a:t>
            </a:r>
            <a:r>
              <a:rPr lang="en-US" sz="2600" dirty="0">
                <a:latin typeface="Book Antiqua" panose="02040602050305030304" pitchFamily="18" charset="0"/>
              </a:rPr>
              <a:t>, and related services. Its best known software products are the </a:t>
            </a:r>
            <a:r>
              <a:rPr lang="en-US" sz="2600" dirty="0">
                <a:latin typeface="Book Antiqua" panose="02040602050305030304" pitchFamily="18" charset="0"/>
                <a:hlinkClick r:id="rId8" tooltip="Microsoft Windows"/>
              </a:rPr>
              <a:t>Microsoft Windows</a:t>
            </a:r>
            <a:r>
              <a:rPr lang="en-US" sz="2600" dirty="0">
                <a:latin typeface="Book Antiqua" panose="02040602050305030304" pitchFamily="18" charset="0"/>
              </a:rPr>
              <a:t> line of </a:t>
            </a:r>
            <a:r>
              <a:rPr lang="en-US" sz="2600" dirty="0">
                <a:latin typeface="Book Antiqua" panose="02040602050305030304" pitchFamily="18" charset="0"/>
                <a:hlinkClick r:id="rId9" tooltip="Operating system"/>
              </a:rPr>
              <a:t>operating systems</a:t>
            </a:r>
            <a:r>
              <a:rPr lang="en-US" sz="2600" dirty="0">
                <a:latin typeface="Book Antiqua" panose="02040602050305030304" pitchFamily="18" charset="0"/>
              </a:rPr>
              <a:t>, the </a:t>
            </a:r>
            <a:r>
              <a:rPr lang="en-US" sz="2600" dirty="0">
                <a:latin typeface="Book Antiqua" panose="02040602050305030304" pitchFamily="18" charset="0"/>
                <a:hlinkClick r:id="rId10" tooltip="Microsoft Office"/>
              </a:rPr>
              <a:t>Microsoft Office</a:t>
            </a:r>
            <a:r>
              <a:rPr lang="en-US" sz="2600" dirty="0">
                <a:latin typeface="Book Antiqua" panose="02040602050305030304" pitchFamily="18" charset="0"/>
              </a:rPr>
              <a:t> </a:t>
            </a:r>
            <a:r>
              <a:rPr lang="en-US" sz="2600" dirty="0">
                <a:latin typeface="Book Antiqua" panose="02040602050305030304" pitchFamily="18" charset="0"/>
                <a:hlinkClick r:id="rId11" tooltip="Office suite"/>
              </a:rPr>
              <a:t>suite</a:t>
            </a:r>
            <a:r>
              <a:rPr lang="en-US" sz="2600" dirty="0">
                <a:latin typeface="Book Antiqua" panose="02040602050305030304" pitchFamily="18" charset="0"/>
              </a:rPr>
              <a:t>, and the </a:t>
            </a:r>
            <a:r>
              <a:rPr lang="en-US" sz="2600" dirty="0">
                <a:latin typeface="Book Antiqua" panose="02040602050305030304" pitchFamily="18" charset="0"/>
                <a:hlinkClick r:id="rId12" tooltip="Internet Explorer"/>
              </a:rPr>
              <a:t>Internet Explorer</a:t>
            </a:r>
            <a:r>
              <a:rPr lang="en-US" sz="2600" dirty="0">
                <a:latin typeface="Book Antiqua" panose="02040602050305030304" pitchFamily="18" charset="0"/>
              </a:rPr>
              <a:t> and </a:t>
            </a:r>
            <a:r>
              <a:rPr lang="en-US" sz="2600" dirty="0">
                <a:latin typeface="Book Antiqua" panose="02040602050305030304" pitchFamily="18" charset="0"/>
                <a:hlinkClick r:id="rId13" tooltip="Microsoft Edge"/>
              </a:rPr>
              <a:t>Edge</a:t>
            </a:r>
            <a:r>
              <a:rPr lang="en-US" sz="2600" dirty="0">
                <a:latin typeface="Book Antiqua" panose="02040602050305030304" pitchFamily="18" charset="0"/>
              </a:rPr>
              <a:t> </a:t>
            </a:r>
            <a:r>
              <a:rPr lang="en-US" sz="2600" dirty="0">
                <a:latin typeface="Book Antiqua" panose="02040602050305030304" pitchFamily="18" charset="0"/>
                <a:hlinkClick r:id="rId14" tooltip="Web browser"/>
              </a:rPr>
              <a:t>web browsers</a:t>
            </a:r>
            <a:r>
              <a:rPr lang="en-US" sz="2600" dirty="0">
                <a:latin typeface="Book Antiqua" panose="02040602050305030304" pitchFamily="18" charset="0"/>
              </a:rPr>
              <a:t>. Its flagship hardware products are the </a:t>
            </a:r>
            <a:r>
              <a:rPr lang="en-US" sz="2600" dirty="0" err="1">
                <a:latin typeface="Book Antiqua" panose="02040602050305030304" pitchFamily="18" charset="0"/>
                <a:hlinkClick r:id="rId15" tooltip="Xbox"/>
              </a:rPr>
              <a:t>Xbox</a:t>
            </a:r>
            <a:r>
              <a:rPr lang="en-US" sz="2600" dirty="0" err="1">
                <a:latin typeface="Book Antiqua" panose="02040602050305030304" pitchFamily="18" charset="0"/>
                <a:hlinkClick r:id="rId16" tooltip="Video game console"/>
              </a:rPr>
              <a:t>video</a:t>
            </a:r>
            <a:r>
              <a:rPr lang="en-US" sz="2600" dirty="0">
                <a:latin typeface="Book Antiqua" panose="02040602050305030304" pitchFamily="18" charset="0"/>
                <a:hlinkClick r:id="rId16" tooltip="Video game console"/>
              </a:rPr>
              <a:t> game consoles</a:t>
            </a:r>
            <a:r>
              <a:rPr lang="en-US" sz="2600" dirty="0">
                <a:latin typeface="Book Antiqua" panose="02040602050305030304" pitchFamily="18" charset="0"/>
              </a:rPr>
              <a:t> and the </a:t>
            </a:r>
            <a:r>
              <a:rPr lang="en-US" sz="2600" dirty="0">
                <a:latin typeface="Book Antiqua" panose="02040602050305030304" pitchFamily="18" charset="0"/>
                <a:hlinkClick r:id="rId17" tooltip="Microsoft Surface"/>
              </a:rPr>
              <a:t>Microsoft Surface</a:t>
            </a:r>
            <a:r>
              <a:rPr lang="en-US" sz="2600" dirty="0">
                <a:latin typeface="Book Antiqua" panose="02040602050305030304" pitchFamily="18" charset="0"/>
              </a:rPr>
              <a:t> lineup of </a:t>
            </a:r>
            <a:r>
              <a:rPr lang="en-US" sz="2600" dirty="0">
                <a:latin typeface="Book Antiqua" panose="02040602050305030304" pitchFamily="18" charset="0"/>
                <a:hlinkClick r:id="rId18" tooltip="Touchscreen"/>
              </a:rPr>
              <a:t>touchscreen</a:t>
            </a:r>
            <a:r>
              <a:rPr lang="en-US" sz="2600" dirty="0">
                <a:latin typeface="Book Antiqua" panose="02040602050305030304" pitchFamily="18" charset="0"/>
              </a:rPr>
              <a:t> personal computers</a:t>
            </a:r>
          </a:p>
          <a:p>
            <a:pPr algn="just">
              <a:buFont typeface="Wingdings" panose="05000000000000000000" pitchFamily="2" charset="2"/>
              <a:buChar char="q"/>
            </a:pPr>
            <a:r>
              <a:rPr lang="en-US" sz="2400" dirty="0">
                <a:latin typeface="Book Antiqua" panose="02040602050305030304" pitchFamily="18" charset="0"/>
              </a:rPr>
              <a:t>Microsoft was founded by </a:t>
            </a:r>
            <a:r>
              <a:rPr lang="en-US" sz="2400" dirty="0">
                <a:latin typeface="Book Antiqua" panose="02040602050305030304" pitchFamily="18" charset="0"/>
                <a:hlinkClick r:id="rId19" tooltip="Bill Gates"/>
              </a:rPr>
              <a:t>Bill Gates</a:t>
            </a:r>
            <a:r>
              <a:rPr lang="en-US" sz="2400" dirty="0">
                <a:latin typeface="Book Antiqua" panose="02040602050305030304" pitchFamily="18" charset="0"/>
              </a:rPr>
              <a:t> and </a:t>
            </a:r>
            <a:r>
              <a:rPr lang="en-US" sz="2400" dirty="0">
                <a:latin typeface="Book Antiqua" panose="02040602050305030304" pitchFamily="18" charset="0"/>
                <a:hlinkClick r:id="rId20" tooltip="Paul Allen"/>
              </a:rPr>
              <a:t>Paul Allen</a:t>
            </a:r>
            <a:r>
              <a:rPr lang="en-US" sz="2400" dirty="0">
                <a:latin typeface="Book Antiqua" panose="02040602050305030304" pitchFamily="18" charset="0"/>
              </a:rPr>
              <a:t> on April 4, 1975</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140530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Bill &amp; Melinda Gates Foundation</a:t>
            </a:r>
          </a:p>
        </p:txBody>
      </p:sp>
      <p:pic>
        <p:nvPicPr>
          <p:cNvPr id="6" name="Content Placeholder 5">
            <a:extLst>
              <a:ext uri="{FF2B5EF4-FFF2-40B4-BE49-F238E27FC236}">
                <a16:creationId xmlns:a16="http://schemas.microsoft.com/office/drawing/2014/main" id="{0F7F9A3E-DA3E-497C-BEFE-6737782C3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7" y="639762"/>
            <a:ext cx="8989423" cy="6142038"/>
          </a:xfrm>
        </p:spPr>
      </p:pic>
    </p:spTree>
    <p:extLst>
      <p:ext uri="{BB962C8B-B14F-4D97-AF65-F5344CB8AC3E}">
        <p14:creationId xmlns:p14="http://schemas.microsoft.com/office/powerpoint/2010/main" val="220893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Facts about Bill Gates</a:t>
            </a:r>
          </a:p>
        </p:txBody>
      </p:sp>
      <p:pic>
        <p:nvPicPr>
          <p:cNvPr id="7" name="Content Placeholder 6">
            <a:extLst>
              <a:ext uri="{FF2B5EF4-FFF2-40B4-BE49-F238E27FC236}">
                <a16:creationId xmlns:a16="http://schemas.microsoft.com/office/drawing/2014/main" id="{AE29F399-A5DC-4F9C-B919-CB15FEFE8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38200"/>
            <a:ext cx="8915400" cy="5867400"/>
          </a:xfrm>
        </p:spPr>
      </p:pic>
    </p:spTree>
    <p:extLst>
      <p:ext uri="{BB962C8B-B14F-4D97-AF65-F5344CB8AC3E}">
        <p14:creationId xmlns:p14="http://schemas.microsoft.com/office/powerpoint/2010/main" val="74412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Microsoft – Strongly believes in Diversity</a:t>
            </a:r>
          </a:p>
        </p:txBody>
      </p:sp>
      <p:pic>
        <p:nvPicPr>
          <p:cNvPr id="5" name="Content Placeholder 4">
            <a:extLst>
              <a:ext uri="{FF2B5EF4-FFF2-40B4-BE49-F238E27FC236}">
                <a16:creationId xmlns:a16="http://schemas.microsoft.com/office/drawing/2014/main" id="{1297CB73-9458-4298-9518-337393FCFCF3}"/>
              </a:ext>
            </a:extLst>
          </p:cNvPr>
          <p:cNvPicPr>
            <a:picLocks noGrp="1" noChangeAspect="1"/>
          </p:cNvPicPr>
          <p:nvPr>
            <p:ph idx="1"/>
          </p:nvPr>
        </p:nvPicPr>
        <p:blipFill>
          <a:blip r:embed="rId2"/>
          <a:stretch>
            <a:fillRect/>
          </a:stretch>
        </p:blipFill>
        <p:spPr>
          <a:xfrm>
            <a:off x="76200" y="639762"/>
            <a:ext cx="8991600" cy="6142038"/>
          </a:xfrm>
          <a:prstGeom prst="rect">
            <a:avLst/>
          </a:prstGeom>
        </p:spPr>
      </p:pic>
    </p:spTree>
    <p:extLst>
      <p:ext uri="{BB962C8B-B14F-4D97-AF65-F5344CB8AC3E}">
        <p14:creationId xmlns:p14="http://schemas.microsoft.com/office/powerpoint/2010/main" val="220405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5" y="76200"/>
            <a:ext cx="8915400" cy="487362"/>
          </a:xfrm>
        </p:spPr>
        <p:txBody>
          <a:bodyPr>
            <a:noAutofit/>
          </a:bodyPr>
          <a:lstStyle/>
          <a:p>
            <a:pPr algn="l"/>
            <a:r>
              <a:rPr lang="en-US" sz="2400" b="1" dirty="0">
                <a:latin typeface="Book Antiqua" panose="02040602050305030304" pitchFamily="18" charset="0"/>
              </a:rPr>
              <a:t>Microsoft Summer Internship - Recruitment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6482861"/>
              </p:ext>
            </p:extLst>
          </p:nvPr>
        </p:nvGraphicFramePr>
        <p:xfrm>
          <a:off x="76200" y="609600"/>
          <a:ext cx="89916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770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Role Summary</a:t>
            </a:r>
          </a:p>
        </p:txBody>
      </p:sp>
      <p:sp>
        <p:nvSpPr>
          <p:cNvPr id="10" name="Content Placeholder 9"/>
          <p:cNvSpPr>
            <a:spLocks noGrp="1"/>
          </p:cNvSpPr>
          <p:nvPr>
            <p:ph idx="1"/>
          </p:nvPr>
        </p:nvSpPr>
        <p:spPr>
          <a:xfrm>
            <a:off x="152400" y="609600"/>
            <a:ext cx="8915400" cy="6172200"/>
          </a:xfrm>
        </p:spPr>
        <p:txBody>
          <a:bodyPr>
            <a:normAutofit/>
          </a:bodyPr>
          <a:lstStyle/>
          <a:p>
            <a:pPr marL="0" indent="0">
              <a:buNone/>
            </a:pPr>
            <a:endParaRPr lang="en-US"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At Microsoft, our interns work on projects that matter – and your team will rely on your skills and insights to help deliver those projects to market. You’ll get the opportunity to work on real projects and have fun along the way. This is your chance to show off your skills and work on cutting-edge technology in the </a:t>
            </a:r>
            <a:r>
              <a:rPr lang="en-US" sz="2400" b="1" dirty="0">
                <a:latin typeface="Book Antiqua" panose="02040602050305030304" pitchFamily="18" charset="0"/>
              </a:rPr>
              <a:t>2 months Summer internship (May – July 2019).</a:t>
            </a:r>
            <a:r>
              <a:rPr lang="en-US" sz="2400" dirty="0">
                <a:latin typeface="Book Antiqua" panose="02040602050305030304" pitchFamily="18" charset="0"/>
              </a:rPr>
              <a:t> We offer you an internship in some of the coolest product areas. Imagine yourself as a Microsoft intern. Join Microsoft today, and help us shape the business of tomorrow.</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180013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a:t>
            </a:r>
            <a:r>
              <a:rPr lang="en-US" sz="2800" dirty="0">
                <a:latin typeface="Book Antiqua" panose="02040602050305030304" pitchFamily="18" charset="0"/>
              </a:rPr>
              <a:t>Responsibilities</a:t>
            </a:r>
            <a:endParaRPr lang="en-US" sz="2800" b="1" dirty="0">
              <a:latin typeface="Book Antiqua" panose="02040602050305030304" pitchFamily="18" charset="0"/>
            </a:endParaRPr>
          </a:p>
        </p:txBody>
      </p:sp>
      <p:sp>
        <p:nvSpPr>
          <p:cNvPr id="10" name="Content Placeholder 9"/>
          <p:cNvSpPr>
            <a:spLocks noGrp="1"/>
          </p:cNvSpPr>
          <p:nvPr>
            <p:ph idx="1"/>
          </p:nvPr>
        </p:nvSpPr>
        <p:spPr>
          <a:xfrm>
            <a:off x="152400" y="609600"/>
            <a:ext cx="8915400" cy="6172200"/>
          </a:xfrm>
        </p:spPr>
        <p:txBody>
          <a:bodyPr>
            <a:normAutofit/>
          </a:bodyPr>
          <a:lstStyle/>
          <a:p>
            <a:pPr>
              <a:buFont typeface="Wingdings" panose="05000000000000000000" pitchFamily="2" charset="2"/>
              <a:buChar char="q"/>
            </a:pPr>
            <a:r>
              <a:rPr lang="en-US" sz="2600" dirty="0">
                <a:latin typeface="Book Antiqua" panose="02040602050305030304" pitchFamily="18" charset="0"/>
              </a:rPr>
              <a:t>Planning</a:t>
            </a:r>
          </a:p>
          <a:p>
            <a:pPr marL="0" indent="0">
              <a:buNone/>
            </a:pPr>
            <a:r>
              <a:rPr lang="en-US" sz="2600" dirty="0">
                <a:latin typeface="Book Antiqua" panose="02040602050305030304" pitchFamily="18" charset="0"/>
              </a:rPr>
              <a:t>o Understanding customer requirements.</a:t>
            </a:r>
          </a:p>
          <a:p>
            <a:pPr marL="0" indent="0">
              <a:buNone/>
            </a:pPr>
            <a:r>
              <a:rPr lang="en-US" sz="2600" dirty="0">
                <a:latin typeface="Book Antiqua" panose="02040602050305030304" pitchFamily="18" charset="0"/>
              </a:rPr>
              <a:t>o Assisting with project planning, scoping, prioritization.</a:t>
            </a:r>
          </a:p>
          <a:p>
            <a:pPr marL="0" indent="0">
              <a:buNone/>
            </a:pPr>
            <a:r>
              <a:rPr lang="en-US" sz="2600" dirty="0">
                <a:latin typeface="Book Antiqua" panose="02040602050305030304" pitchFamily="18" charset="0"/>
              </a:rPr>
              <a:t>o Providing estimates; Identifying task ownership.</a:t>
            </a:r>
          </a:p>
          <a:p>
            <a:pPr marL="0" indent="0">
              <a:buNone/>
            </a:pPr>
            <a:endParaRPr lang="en-US" sz="2600" dirty="0">
              <a:latin typeface="Book Antiqua" panose="02040602050305030304" pitchFamily="18" charset="0"/>
            </a:endParaRPr>
          </a:p>
          <a:p>
            <a:pPr>
              <a:buFont typeface="Wingdings" panose="05000000000000000000" pitchFamily="2" charset="2"/>
              <a:buChar char="q"/>
            </a:pPr>
            <a:r>
              <a:rPr lang="en-US" sz="2600" dirty="0">
                <a:latin typeface="Book Antiqua" panose="02040602050305030304" pitchFamily="18" charset="0"/>
              </a:rPr>
              <a:t>Design</a:t>
            </a:r>
          </a:p>
          <a:p>
            <a:pPr marL="0" indent="0">
              <a:buNone/>
            </a:pPr>
            <a:r>
              <a:rPr lang="en-US" sz="2600" dirty="0">
                <a:latin typeface="Book Antiqua" panose="02040602050305030304" pitchFamily="18" charset="0"/>
              </a:rPr>
              <a:t>o Creating simple, flexible and comprehensive designs.</a:t>
            </a:r>
          </a:p>
          <a:p>
            <a:pPr marL="0" indent="0">
              <a:buNone/>
            </a:pPr>
            <a:r>
              <a:rPr lang="en-US" sz="2600" dirty="0">
                <a:latin typeface="Book Antiqua" panose="02040602050305030304" pitchFamily="18" charset="0"/>
              </a:rPr>
              <a:t>o Providing and soliciting design feedback.</a:t>
            </a:r>
          </a:p>
          <a:p>
            <a:pPr marL="0" indent="0">
              <a:buNone/>
            </a:pPr>
            <a:endParaRPr lang="en-US" sz="2600" dirty="0">
              <a:latin typeface="Book Antiqua" panose="02040602050305030304" pitchFamily="18" charset="0"/>
            </a:endParaRPr>
          </a:p>
          <a:p>
            <a:pPr>
              <a:buFont typeface="Wingdings" panose="05000000000000000000" pitchFamily="2" charset="2"/>
              <a:buChar char="q"/>
            </a:pPr>
            <a:r>
              <a:rPr lang="en-US" sz="2600" dirty="0">
                <a:latin typeface="Book Antiqua" panose="02040602050305030304" pitchFamily="18" charset="0"/>
              </a:rPr>
              <a:t>Implementation</a:t>
            </a:r>
          </a:p>
          <a:p>
            <a:pPr marL="0" indent="0">
              <a:buNone/>
            </a:pPr>
            <a:r>
              <a:rPr lang="en-US" sz="2600" dirty="0">
                <a:latin typeface="Book Antiqua" panose="02040602050305030304" pitchFamily="18" charset="0"/>
              </a:rPr>
              <a:t>o Writing quality code at source.</a:t>
            </a:r>
          </a:p>
          <a:p>
            <a:pPr marL="0" indent="0">
              <a:buNone/>
            </a:pPr>
            <a:r>
              <a:rPr lang="en-US" sz="2600" dirty="0">
                <a:latin typeface="Book Antiqua" panose="02040602050305030304" pitchFamily="18" charset="0"/>
              </a:rPr>
              <a:t>o Authoring validation tests; Providing timely issue resolutions.</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113659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Traits Microsoft looks for in a Candidate</a:t>
            </a:r>
          </a:p>
        </p:txBody>
      </p:sp>
      <p:graphicFrame>
        <p:nvGraphicFramePr>
          <p:cNvPr id="3" name="Content Placeholder 2">
            <a:extLst>
              <a:ext uri="{FF2B5EF4-FFF2-40B4-BE49-F238E27FC236}">
                <a16:creationId xmlns:a16="http://schemas.microsoft.com/office/drawing/2014/main" id="{41DC4CC2-56D1-4579-95D3-B27E17677428}"/>
              </a:ext>
            </a:extLst>
          </p:cNvPr>
          <p:cNvGraphicFramePr>
            <a:graphicFrameLocks noGrp="1"/>
          </p:cNvGraphicFramePr>
          <p:nvPr>
            <p:ph idx="1"/>
            <p:extLst>
              <p:ext uri="{D42A27DB-BD31-4B8C-83A1-F6EECF244321}">
                <p14:modId xmlns:p14="http://schemas.microsoft.com/office/powerpoint/2010/main" val="1474218533"/>
              </p:ext>
            </p:extLst>
          </p:nvPr>
        </p:nvGraphicFramePr>
        <p:xfrm>
          <a:off x="152400" y="609600"/>
          <a:ext cx="89154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96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Out of 3 Coding Questions</a:t>
            </a:r>
          </a:p>
        </p:txBody>
      </p:sp>
      <p:graphicFrame>
        <p:nvGraphicFramePr>
          <p:cNvPr id="3" name="Content Placeholder 2">
            <a:extLst>
              <a:ext uri="{FF2B5EF4-FFF2-40B4-BE49-F238E27FC236}">
                <a16:creationId xmlns:a16="http://schemas.microsoft.com/office/drawing/2014/main" id="{DF3C7947-0589-4033-9572-5A342DDC6AC5}"/>
              </a:ext>
            </a:extLst>
          </p:cNvPr>
          <p:cNvGraphicFramePr>
            <a:graphicFrameLocks noGrp="1"/>
          </p:cNvGraphicFramePr>
          <p:nvPr>
            <p:ph idx="1"/>
            <p:extLst>
              <p:ext uri="{D42A27DB-BD31-4B8C-83A1-F6EECF244321}">
                <p14:modId xmlns:p14="http://schemas.microsoft.com/office/powerpoint/2010/main" val="2068319435"/>
              </p:ext>
            </p:extLst>
          </p:nvPr>
        </p:nvGraphicFramePr>
        <p:xfrm>
          <a:off x="152400" y="762000"/>
          <a:ext cx="8915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51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Extremely Important Topics for Coding Practice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00229119"/>
              </p:ext>
            </p:extLst>
          </p:nvPr>
        </p:nvGraphicFramePr>
        <p:xfrm>
          <a:off x="76200" y="685800"/>
          <a:ext cx="8991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093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Extremely Important Tips</a:t>
            </a:r>
          </a:p>
        </p:txBody>
      </p:sp>
      <p:graphicFrame>
        <p:nvGraphicFramePr>
          <p:cNvPr id="4" name="Content Placeholder 3">
            <a:extLst>
              <a:ext uri="{FF2B5EF4-FFF2-40B4-BE49-F238E27FC236}">
                <a16:creationId xmlns:a16="http://schemas.microsoft.com/office/drawing/2014/main" id="{3803234A-EDF4-4F5D-9150-649FA3288418}"/>
              </a:ext>
            </a:extLst>
          </p:cNvPr>
          <p:cNvGraphicFramePr>
            <a:graphicFrameLocks noGrp="1"/>
          </p:cNvGraphicFramePr>
          <p:nvPr>
            <p:ph idx="1"/>
            <p:extLst>
              <p:ext uri="{D42A27DB-BD31-4B8C-83A1-F6EECF244321}">
                <p14:modId xmlns:p14="http://schemas.microsoft.com/office/powerpoint/2010/main" val="2614057854"/>
              </p:ext>
            </p:extLst>
          </p:nvPr>
        </p:nvGraphicFramePr>
        <p:xfrm>
          <a:off x="76200" y="762000"/>
          <a:ext cx="8991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77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563562"/>
          </a:xfrm>
        </p:spPr>
        <p:txBody>
          <a:bodyPr>
            <a:normAutofit/>
          </a:bodyPr>
          <a:lstStyle/>
          <a:p>
            <a:pPr algn="l"/>
            <a:r>
              <a:rPr lang="en-US" sz="2800" b="1" dirty="0">
                <a:latin typeface="Book Antiqua" panose="02040602050305030304" pitchFamily="18" charset="0"/>
              </a:rPr>
              <a:t>Paul Allen &amp; Bill Gates – Founders of Microsoft</a:t>
            </a:r>
          </a:p>
        </p:txBody>
      </p:sp>
      <p:pic>
        <p:nvPicPr>
          <p:cNvPr id="5" name="Content Placeholder 4">
            <a:extLst>
              <a:ext uri="{FF2B5EF4-FFF2-40B4-BE49-F238E27FC236}">
                <a16:creationId xmlns:a16="http://schemas.microsoft.com/office/drawing/2014/main" id="{8020B947-E775-4868-9640-79EEAADB053A}"/>
              </a:ext>
            </a:extLst>
          </p:cNvPr>
          <p:cNvPicPr>
            <a:picLocks noGrp="1" noChangeAspect="1"/>
          </p:cNvPicPr>
          <p:nvPr>
            <p:ph idx="1"/>
          </p:nvPr>
        </p:nvPicPr>
        <p:blipFill>
          <a:blip r:embed="rId2"/>
          <a:stretch>
            <a:fillRect/>
          </a:stretch>
        </p:blipFill>
        <p:spPr>
          <a:xfrm>
            <a:off x="0" y="639762"/>
            <a:ext cx="9144000" cy="6142038"/>
          </a:xfrm>
          <a:prstGeom prst="rect">
            <a:avLst/>
          </a:prstGeom>
        </p:spPr>
      </p:pic>
    </p:spTree>
    <p:extLst>
      <p:ext uri="{BB962C8B-B14F-4D97-AF65-F5344CB8AC3E}">
        <p14:creationId xmlns:p14="http://schemas.microsoft.com/office/powerpoint/2010/main" val="3013259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Extremely Important Tips</a:t>
            </a:r>
          </a:p>
        </p:txBody>
      </p:sp>
      <p:graphicFrame>
        <p:nvGraphicFramePr>
          <p:cNvPr id="4" name="Content Placeholder 3">
            <a:extLst>
              <a:ext uri="{FF2B5EF4-FFF2-40B4-BE49-F238E27FC236}">
                <a16:creationId xmlns:a16="http://schemas.microsoft.com/office/drawing/2014/main" id="{3803234A-EDF4-4F5D-9150-649FA3288418}"/>
              </a:ext>
            </a:extLst>
          </p:cNvPr>
          <p:cNvGraphicFramePr>
            <a:graphicFrameLocks noGrp="1"/>
          </p:cNvGraphicFramePr>
          <p:nvPr>
            <p:ph idx="1"/>
            <p:extLst>
              <p:ext uri="{D42A27DB-BD31-4B8C-83A1-F6EECF244321}">
                <p14:modId xmlns:p14="http://schemas.microsoft.com/office/powerpoint/2010/main" val="789428169"/>
              </p:ext>
            </p:extLst>
          </p:nvPr>
        </p:nvGraphicFramePr>
        <p:xfrm>
          <a:off x="76200" y="762000"/>
          <a:ext cx="8991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884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chemeClr val="bg2"/>
                </a:solidFill>
                <a:latin typeface="Book Antiqua" panose="02040602050305030304" pitchFamily="18" charset="0"/>
              </a:rPr>
              <a:t>Interview Tips from Microsoft</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3518671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Role Summary</a:t>
            </a:r>
          </a:p>
        </p:txBody>
      </p:sp>
      <p:pic>
        <p:nvPicPr>
          <p:cNvPr id="5" name="Content Placeholder 4">
            <a:extLst>
              <a:ext uri="{FF2B5EF4-FFF2-40B4-BE49-F238E27FC236}">
                <a16:creationId xmlns:a16="http://schemas.microsoft.com/office/drawing/2014/main" id="{5F6810DC-8598-4FBF-B66A-07AFBBB7AF90}"/>
              </a:ext>
            </a:extLst>
          </p:cNvPr>
          <p:cNvPicPr>
            <a:picLocks noGrp="1" noChangeAspect="1"/>
          </p:cNvPicPr>
          <p:nvPr>
            <p:ph idx="1"/>
          </p:nvPr>
        </p:nvPicPr>
        <p:blipFill>
          <a:blip r:embed="rId2"/>
          <a:stretch>
            <a:fillRect/>
          </a:stretch>
        </p:blipFill>
        <p:spPr>
          <a:xfrm>
            <a:off x="152400" y="762000"/>
            <a:ext cx="8839200" cy="5867399"/>
          </a:xfrm>
          <a:prstGeom prst="rect">
            <a:avLst/>
          </a:prstGeom>
        </p:spPr>
      </p:pic>
    </p:spTree>
    <p:extLst>
      <p:ext uri="{BB962C8B-B14F-4D97-AF65-F5344CB8AC3E}">
        <p14:creationId xmlns:p14="http://schemas.microsoft.com/office/powerpoint/2010/main" val="1634092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Role Summary</a:t>
            </a:r>
          </a:p>
        </p:txBody>
      </p:sp>
      <p:pic>
        <p:nvPicPr>
          <p:cNvPr id="6" name="Content Placeholder 5">
            <a:extLst>
              <a:ext uri="{FF2B5EF4-FFF2-40B4-BE49-F238E27FC236}">
                <a16:creationId xmlns:a16="http://schemas.microsoft.com/office/drawing/2014/main" id="{2C91AEDA-667D-4B75-9BDE-4A89621EAFB0}"/>
              </a:ext>
            </a:extLst>
          </p:cNvPr>
          <p:cNvPicPr>
            <a:picLocks noGrp="1" noChangeAspect="1"/>
          </p:cNvPicPr>
          <p:nvPr>
            <p:ph idx="1"/>
          </p:nvPr>
        </p:nvPicPr>
        <p:blipFill>
          <a:blip r:embed="rId2"/>
          <a:stretch>
            <a:fillRect/>
          </a:stretch>
        </p:blipFill>
        <p:spPr>
          <a:xfrm>
            <a:off x="152400" y="914400"/>
            <a:ext cx="8915400" cy="5486400"/>
          </a:xfrm>
          <a:prstGeom prst="rect">
            <a:avLst/>
          </a:prstGeom>
        </p:spPr>
      </p:pic>
    </p:spTree>
    <p:extLst>
      <p:ext uri="{BB962C8B-B14F-4D97-AF65-F5344CB8AC3E}">
        <p14:creationId xmlns:p14="http://schemas.microsoft.com/office/powerpoint/2010/main" val="386690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Software Engineering Intern - Role Summary</a:t>
            </a:r>
          </a:p>
        </p:txBody>
      </p:sp>
      <p:pic>
        <p:nvPicPr>
          <p:cNvPr id="6" name="Content Placeholder 5">
            <a:extLst>
              <a:ext uri="{FF2B5EF4-FFF2-40B4-BE49-F238E27FC236}">
                <a16:creationId xmlns:a16="http://schemas.microsoft.com/office/drawing/2014/main" id="{2C91AEDA-667D-4B75-9BDE-4A89621EAFB0}"/>
              </a:ext>
            </a:extLst>
          </p:cNvPr>
          <p:cNvPicPr>
            <a:picLocks noGrp="1" noChangeAspect="1"/>
          </p:cNvPicPr>
          <p:nvPr>
            <p:ph idx="1"/>
          </p:nvPr>
        </p:nvPicPr>
        <p:blipFill>
          <a:blip r:embed="rId2"/>
          <a:stretch>
            <a:fillRect/>
          </a:stretch>
        </p:blipFill>
        <p:spPr>
          <a:xfrm>
            <a:off x="152400" y="914400"/>
            <a:ext cx="8915400" cy="5486400"/>
          </a:xfrm>
          <a:prstGeom prst="rect">
            <a:avLst/>
          </a:prstGeom>
        </p:spPr>
      </p:pic>
    </p:spTree>
    <p:extLst>
      <p:ext uri="{BB962C8B-B14F-4D97-AF65-F5344CB8AC3E}">
        <p14:creationId xmlns:p14="http://schemas.microsoft.com/office/powerpoint/2010/main" val="2541587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Bit Manipulation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29123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7678447-3007-47CF-A783-C75A3509D2F2}"/>
              </a:ext>
            </a:extLst>
          </p:cNvPr>
          <p:cNvSpPr/>
          <p:nvPr/>
        </p:nvSpPr>
        <p:spPr>
          <a:xfrm>
            <a:off x="3512598" y="3505200"/>
            <a:ext cx="3817398"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3516297" y="4709604"/>
            <a:ext cx="3817398" cy="609600"/>
            <a:chOff x="460899" y="4953000"/>
            <a:chExt cx="3817398" cy="609600"/>
          </a:xfrm>
        </p:grpSpPr>
        <p:sp>
          <p:nvSpPr>
            <p:cNvPr id="21" name="Rectangle 20"/>
            <p:cNvSpPr/>
            <p:nvPr/>
          </p:nvSpPr>
          <p:spPr>
            <a:xfrm>
              <a:off x="1222899" y="49530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22" name="Rectangle 21"/>
            <p:cNvSpPr/>
            <p:nvPr/>
          </p:nvSpPr>
          <p:spPr>
            <a:xfrm>
              <a:off x="1992297" y="49530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23" name="Rectangle 22"/>
            <p:cNvSpPr/>
            <p:nvPr/>
          </p:nvSpPr>
          <p:spPr>
            <a:xfrm>
              <a:off x="2754297" y="49530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24" name="Rectangle 23"/>
            <p:cNvSpPr/>
            <p:nvPr/>
          </p:nvSpPr>
          <p:spPr>
            <a:xfrm>
              <a:off x="3516297" y="49530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28" name="Rectangle 27"/>
            <p:cNvSpPr/>
            <p:nvPr/>
          </p:nvSpPr>
          <p:spPr>
            <a:xfrm>
              <a:off x="460899" y="49530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grpSp>
      <p:grpSp>
        <p:nvGrpSpPr>
          <p:cNvPr id="19" name="Group 18"/>
          <p:cNvGrpSpPr/>
          <p:nvPr/>
        </p:nvGrpSpPr>
        <p:grpSpPr>
          <a:xfrm>
            <a:off x="457200" y="3892858"/>
            <a:ext cx="8389398" cy="609600"/>
            <a:chOff x="457200" y="3892858"/>
            <a:chExt cx="8389398" cy="609600"/>
          </a:xfrm>
        </p:grpSpPr>
        <p:sp>
          <p:nvSpPr>
            <p:cNvPr id="7" name="Rectangle 6"/>
            <p:cNvSpPr/>
            <p:nvPr/>
          </p:nvSpPr>
          <p:spPr>
            <a:xfrm>
              <a:off x="1219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8" name="Rectangle 7"/>
            <p:cNvSpPr/>
            <p:nvPr/>
          </p:nvSpPr>
          <p:spPr>
            <a:xfrm>
              <a:off x="198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9" name="Rectangle 8"/>
            <p:cNvSpPr/>
            <p:nvPr/>
          </p:nvSpPr>
          <p:spPr>
            <a:xfrm>
              <a:off x="275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0" name="Rectangle 9"/>
            <p:cNvSpPr/>
            <p:nvPr/>
          </p:nvSpPr>
          <p:spPr>
            <a:xfrm>
              <a:off x="351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1" name="Rectangle 10"/>
            <p:cNvSpPr/>
            <p:nvPr/>
          </p:nvSpPr>
          <p:spPr>
            <a:xfrm>
              <a:off x="427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2" name="Rectangle 11"/>
            <p:cNvSpPr/>
            <p:nvPr/>
          </p:nvSpPr>
          <p:spPr>
            <a:xfrm>
              <a:off x="5036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3" name="Rectangle 12"/>
            <p:cNvSpPr/>
            <p:nvPr/>
          </p:nvSpPr>
          <p:spPr>
            <a:xfrm>
              <a:off x="579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4" name="Rectangle 13"/>
            <p:cNvSpPr/>
            <p:nvPr/>
          </p:nvSpPr>
          <p:spPr>
            <a:xfrm>
              <a:off x="457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5" name="Rectangle 14"/>
            <p:cNvSpPr/>
            <p:nvPr/>
          </p:nvSpPr>
          <p:spPr>
            <a:xfrm>
              <a:off x="656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6" name="Rectangle 15"/>
            <p:cNvSpPr/>
            <p:nvPr/>
          </p:nvSpPr>
          <p:spPr>
            <a:xfrm>
              <a:off x="732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8" name="Rectangle 17"/>
            <p:cNvSpPr/>
            <p:nvPr/>
          </p:nvSpPr>
          <p:spPr>
            <a:xfrm>
              <a:off x="808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grpSp>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You are given two 32-bit numbers, N and M, and two bit positions, </a:t>
            </a:r>
            <a:r>
              <a:rPr lang="en-US" sz="2400" dirty="0" err="1">
                <a:latin typeface="Book Antiqua" panose="02040602050305030304" pitchFamily="18" charset="0"/>
              </a:rPr>
              <a:t>i</a:t>
            </a:r>
            <a:r>
              <a:rPr lang="en-US" sz="2400" dirty="0">
                <a:latin typeface="Book Antiqua" panose="02040602050305030304" pitchFamily="18" charset="0"/>
              </a:rPr>
              <a:t> and j. Write a method to set all bits between </a:t>
            </a:r>
            <a:r>
              <a:rPr lang="en-US" sz="2400" dirty="0" err="1">
                <a:latin typeface="Book Antiqua" panose="02040602050305030304" pitchFamily="18" charset="0"/>
              </a:rPr>
              <a:t>i</a:t>
            </a:r>
            <a:r>
              <a:rPr lang="en-US" sz="2400" dirty="0">
                <a:latin typeface="Book Antiqua" panose="02040602050305030304" pitchFamily="18" charset="0"/>
              </a:rPr>
              <a:t> and j in N equal to M (e.g., M becomes a substring of N located at </a:t>
            </a:r>
            <a:r>
              <a:rPr lang="en-US" sz="2400" dirty="0" err="1">
                <a:latin typeface="Book Antiqua" panose="02040602050305030304" pitchFamily="18" charset="0"/>
              </a:rPr>
              <a:t>i</a:t>
            </a:r>
            <a:r>
              <a:rPr lang="en-US" sz="2400" dirty="0">
                <a:latin typeface="Book Antiqua" panose="02040602050305030304" pitchFamily="18" charset="0"/>
              </a:rPr>
              <a:t> and starting at j).</a:t>
            </a:r>
          </a:p>
          <a:p>
            <a:pPr marL="0" indent="0">
              <a:buNone/>
            </a:pPr>
            <a:r>
              <a:rPr lang="en-US" sz="2400" dirty="0">
                <a:latin typeface="Book Antiqua" panose="02040602050305030304" pitchFamily="18" charset="0"/>
              </a:rPr>
              <a:t>EXAMPLE:</a:t>
            </a:r>
          </a:p>
          <a:p>
            <a:pPr marL="0" indent="0">
              <a:buNone/>
            </a:pPr>
            <a:r>
              <a:rPr lang="pt-BR" sz="2400" dirty="0">
                <a:latin typeface="Book Antiqua" panose="02040602050305030304" pitchFamily="18" charset="0"/>
              </a:rPr>
              <a:t>Input: N = 10000000000, M = 10101, i = 2, j = 6</a:t>
            </a:r>
          </a:p>
          <a:p>
            <a:pPr marL="0" indent="0">
              <a:buNone/>
            </a:pPr>
            <a:r>
              <a:rPr lang="en-US" sz="2400" dirty="0">
                <a:latin typeface="Book Antiqua" panose="02040602050305030304" pitchFamily="18" charset="0"/>
              </a:rPr>
              <a:t>Output: N = 10001010100</a:t>
            </a:r>
          </a:p>
          <a:p>
            <a:pPr marL="0" indent="0">
              <a:buNone/>
            </a:pPr>
            <a:endParaRPr lang="en-US" sz="2400" dirty="0">
              <a:latin typeface="Book Antiqua" panose="02040602050305030304" pitchFamily="18" charset="0"/>
            </a:endParaRPr>
          </a:p>
        </p:txBody>
      </p:sp>
      <p:grpSp>
        <p:nvGrpSpPr>
          <p:cNvPr id="33" name="Group 32"/>
          <p:cNvGrpSpPr/>
          <p:nvPr/>
        </p:nvGrpSpPr>
        <p:grpSpPr>
          <a:xfrm>
            <a:off x="464598" y="5696505"/>
            <a:ext cx="8389398" cy="609600"/>
            <a:chOff x="457200" y="3892858"/>
            <a:chExt cx="8389398" cy="609600"/>
          </a:xfrm>
        </p:grpSpPr>
        <p:sp>
          <p:nvSpPr>
            <p:cNvPr id="34" name="Rectangle 33"/>
            <p:cNvSpPr/>
            <p:nvPr/>
          </p:nvSpPr>
          <p:spPr>
            <a:xfrm>
              <a:off x="1219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5" name="Rectangle 34"/>
            <p:cNvSpPr/>
            <p:nvPr/>
          </p:nvSpPr>
          <p:spPr>
            <a:xfrm>
              <a:off x="198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6" name="Rectangle 35"/>
            <p:cNvSpPr/>
            <p:nvPr/>
          </p:nvSpPr>
          <p:spPr>
            <a:xfrm>
              <a:off x="275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7" name="Rectangle 36"/>
            <p:cNvSpPr/>
            <p:nvPr/>
          </p:nvSpPr>
          <p:spPr>
            <a:xfrm>
              <a:off x="351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38" name="Rectangle 37"/>
            <p:cNvSpPr/>
            <p:nvPr/>
          </p:nvSpPr>
          <p:spPr>
            <a:xfrm>
              <a:off x="427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9" name="Rectangle 38"/>
            <p:cNvSpPr/>
            <p:nvPr/>
          </p:nvSpPr>
          <p:spPr>
            <a:xfrm>
              <a:off x="5036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0" name="Rectangle 39"/>
            <p:cNvSpPr/>
            <p:nvPr/>
          </p:nvSpPr>
          <p:spPr>
            <a:xfrm>
              <a:off x="579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41" name="Rectangle 40"/>
            <p:cNvSpPr/>
            <p:nvPr/>
          </p:nvSpPr>
          <p:spPr>
            <a:xfrm>
              <a:off x="457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2" name="Rectangle 41"/>
            <p:cNvSpPr/>
            <p:nvPr/>
          </p:nvSpPr>
          <p:spPr>
            <a:xfrm>
              <a:off x="656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3" name="Rectangle 42"/>
            <p:cNvSpPr/>
            <p:nvPr/>
          </p:nvSpPr>
          <p:spPr>
            <a:xfrm>
              <a:off x="732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44" name="Rectangle 43"/>
            <p:cNvSpPr/>
            <p:nvPr/>
          </p:nvSpPr>
          <p:spPr>
            <a:xfrm>
              <a:off x="808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grpSp>
    </p:spTree>
    <p:extLst>
      <p:ext uri="{BB962C8B-B14F-4D97-AF65-F5344CB8AC3E}">
        <p14:creationId xmlns:p14="http://schemas.microsoft.com/office/powerpoint/2010/main" val="294999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Write a function to determine the number of bits required to convert integer A to integer B.</a:t>
            </a:r>
          </a:p>
          <a:p>
            <a:pPr marL="0" indent="0">
              <a:buNone/>
            </a:pPr>
            <a:r>
              <a:rPr lang="en-US" sz="2400" dirty="0">
                <a:latin typeface="Book Antiqua" panose="02040602050305030304" pitchFamily="18" charset="0"/>
              </a:rPr>
              <a:t>Input: 31, 14</a:t>
            </a:r>
          </a:p>
          <a:p>
            <a:pPr marL="0" indent="0">
              <a:buNone/>
            </a:pPr>
            <a:r>
              <a:rPr lang="en-US" sz="2400" dirty="0">
                <a:latin typeface="Book Antiqua" panose="02040602050305030304" pitchFamily="18" charset="0"/>
              </a:rPr>
              <a:t>Output: 2 </a:t>
            </a:r>
          </a:p>
        </p:txBody>
      </p:sp>
      <p:sp>
        <p:nvSpPr>
          <p:cNvPr id="4" name="Rectangle 3"/>
          <p:cNvSpPr/>
          <p:nvPr/>
        </p:nvSpPr>
        <p:spPr>
          <a:xfrm>
            <a:off x="5036598" y="2514600"/>
            <a:ext cx="765699"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088297" y="2503503"/>
            <a:ext cx="765699"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457200" y="3124200"/>
            <a:ext cx="8389398" cy="609600"/>
            <a:chOff x="457200" y="3892858"/>
            <a:chExt cx="8389398" cy="609600"/>
          </a:xfrm>
        </p:grpSpPr>
        <p:sp>
          <p:nvSpPr>
            <p:cNvPr id="7" name="Rectangle 6"/>
            <p:cNvSpPr/>
            <p:nvPr/>
          </p:nvSpPr>
          <p:spPr>
            <a:xfrm>
              <a:off x="1219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8" name="Rectangle 7"/>
            <p:cNvSpPr/>
            <p:nvPr/>
          </p:nvSpPr>
          <p:spPr>
            <a:xfrm>
              <a:off x="198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9" name="Rectangle 8"/>
            <p:cNvSpPr/>
            <p:nvPr/>
          </p:nvSpPr>
          <p:spPr>
            <a:xfrm>
              <a:off x="275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0" name="Rectangle 9"/>
            <p:cNvSpPr/>
            <p:nvPr/>
          </p:nvSpPr>
          <p:spPr>
            <a:xfrm>
              <a:off x="351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1" name="Rectangle 10"/>
            <p:cNvSpPr/>
            <p:nvPr/>
          </p:nvSpPr>
          <p:spPr>
            <a:xfrm>
              <a:off x="427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2" name="Rectangle 11"/>
            <p:cNvSpPr/>
            <p:nvPr/>
          </p:nvSpPr>
          <p:spPr>
            <a:xfrm>
              <a:off x="5036598" y="3892858"/>
              <a:ext cx="7620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1</a:t>
              </a:r>
            </a:p>
          </p:txBody>
        </p:sp>
        <p:sp>
          <p:nvSpPr>
            <p:cNvPr id="13" name="Rectangle 12"/>
            <p:cNvSpPr/>
            <p:nvPr/>
          </p:nvSpPr>
          <p:spPr>
            <a:xfrm>
              <a:off x="579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4" name="Rectangle 13"/>
            <p:cNvSpPr/>
            <p:nvPr/>
          </p:nvSpPr>
          <p:spPr>
            <a:xfrm>
              <a:off x="457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5" name="Rectangle 14"/>
            <p:cNvSpPr/>
            <p:nvPr/>
          </p:nvSpPr>
          <p:spPr>
            <a:xfrm>
              <a:off x="656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6" name="Rectangle 15"/>
            <p:cNvSpPr/>
            <p:nvPr/>
          </p:nvSpPr>
          <p:spPr>
            <a:xfrm>
              <a:off x="732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8" name="Rectangle 17"/>
            <p:cNvSpPr/>
            <p:nvPr/>
          </p:nvSpPr>
          <p:spPr>
            <a:xfrm>
              <a:off x="8084598" y="3892858"/>
              <a:ext cx="7620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1</a:t>
              </a:r>
            </a:p>
          </p:txBody>
        </p:sp>
      </p:grpSp>
      <p:grpSp>
        <p:nvGrpSpPr>
          <p:cNvPr id="33" name="Group 32"/>
          <p:cNvGrpSpPr/>
          <p:nvPr/>
        </p:nvGrpSpPr>
        <p:grpSpPr>
          <a:xfrm>
            <a:off x="460899" y="3962400"/>
            <a:ext cx="8389398" cy="609600"/>
            <a:chOff x="457200" y="3892858"/>
            <a:chExt cx="8389398" cy="609600"/>
          </a:xfrm>
        </p:grpSpPr>
        <p:sp>
          <p:nvSpPr>
            <p:cNvPr id="34" name="Rectangle 33"/>
            <p:cNvSpPr/>
            <p:nvPr/>
          </p:nvSpPr>
          <p:spPr>
            <a:xfrm>
              <a:off x="1219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5" name="Rectangle 34"/>
            <p:cNvSpPr/>
            <p:nvPr/>
          </p:nvSpPr>
          <p:spPr>
            <a:xfrm>
              <a:off x="198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6" name="Rectangle 35"/>
            <p:cNvSpPr/>
            <p:nvPr/>
          </p:nvSpPr>
          <p:spPr>
            <a:xfrm>
              <a:off x="275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7" name="Rectangle 36"/>
            <p:cNvSpPr/>
            <p:nvPr/>
          </p:nvSpPr>
          <p:spPr>
            <a:xfrm>
              <a:off x="351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38" name="Rectangle 37"/>
            <p:cNvSpPr/>
            <p:nvPr/>
          </p:nvSpPr>
          <p:spPr>
            <a:xfrm>
              <a:off x="4274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39" name="Rectangle 38"/>
            <p:cNvSpPr/>
            <p:nvPr/>
          </p:nvSpPr>
          <p:spPr>
            <a:xfrm>
              <a:off x="5036598" y="3892858"/>
              <a:ext cx="7620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0</a:t>
              </a:r>
            </a:p>
          </p:txBody>
        </p:sp>
        <p:sp>
          <p:nvSpPr>
            <p:cNvPr id="40" name="Rectangle 39"/>
            <p:cNvSpPr/>
            <p:nvPr/>
          </p:nvSpPr>
          <p:spPr>
            <a:xfrm>
              <a:off x="5798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1" name="Rectangle 40"/>
            <p:cNvSpPr/>
            <p:nvPr/>
          </p:nvSpPr>
          <p:spPr>
            <a:xfrm>
              <a:off x="457200"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42" name="Rectangle 41"/>
            <p:cNvSpPr/>
            <p:nvPr/>
          </p:nvSpPr>
          <p:spPr>
            <a:xfrm>
              <a:off x="6560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3" name="Rectangle 42"/>
            <p:cNvSpPr/>
            <p:nvPr/>
          </p:nvSpPr>
          <p:spPr>
            <a:xfrm>
              <a:off x="7322598" y="3892858"/>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44" name="Rectangle 43"/>
            <p:cNvSpPr/>
            <p:nvPr/>
          </p:nvSpPr>
          <p:spPr>
            <a:xfrm>
              <a:off x="8084598" y="3892858"/>
              <a:ext cx="7620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0</a:t>
              </a:r>
            </a:p>
          </p:txBody>
        </p:sp>
      </p:grpSp>
    </p:spTree>
    <p:extLst>
      <p:ext uri="{BB962C8B-B14F-4D97-AF65-F5344CB8AC3E}">
        <p14:creationId xmlns:p14="http://schemas.microsoft.com/office/powerpoint/2010/main" val="2698925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Array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1355856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an array, print all sub arrays in the array which has sum 0</a:t>
            </a:r>
          </a:p>
          <a:p>
            <a:pPr marL="0" indent="0">
              <a:buNone/>
            </a:pPr>
            <a:r>
              <a:rPr lang="en-US" sz="2400" dirty="0">
                <a:latin typeface="Book Antiqua" panose="02040602050305030304" pitchFamily="18" charset="0"/>
              </a:rPr>
              <a:t>This problem can be generalized in where they can say find all sub arrays whose sum is k where can be 0, +</a:t>
            </a:r>
            <a:r>
              <a:rPr lang="en-US" sz="2400" dirty="0" err="1">
                <a:latin typeface="Book Antiqua" panose="02040602050305030304" pitchFamily="18" charset="0"/>
              </a:rPr>
              <a:t>ve</a:t>
            </a:r>
            <a:r>
              <a:rPr lang="en-US" sz="2400" dirty="0">
                <a:latin typeface="Book Antiqua" panose="02040602050305030304" pitchFamily="18" charset="0"/>
              </a:rPr>
              <a:t> or -</a:t>
            </a:r>
            <a:r>
              <a:rPr lang="en-US" sz="2400" dirty="0" err="1">
                <a:latin typeface="Book Antiqua" panose="02040602050305030304" pitchFamily="18" charset="0"/>
              </a:rPr>
              <a:t>ve</a:t>
            </a:r>
            <a:endParaRPr lang="en-US" sz="2400" dirty="0">
              <a:latin typeface="Book Antiqua" panose="02040602050305030304" pitchFamily="18" charset="0"/>
            </a:endParaRPr>
          </a:p>
        </p:txBody>
      </p:sp>
      <p:grpSp>
        <p:nvGrpSpPr>
          <p:cNvPr id="20" name="Group 19"/>
          <p:cNvGrpSpPr/>
          <p:nvPr/>
        </p:nvGrpSpPr>
        <p:grpSpPr>
          <a:xfrm>
            <a:off x="381000" y="1981200"/>
            <a:ext cx="8465598" cy="2362200"/>
            <a:chOff x="381000" y="1981200"/>
            <a:chExt cx="8465598" cy="2362200"/>
          </a:xfrm>
        </p:grpSpPr>
        <p:sp>
          <p:nvSpPr>
            <p:cNvPr id="4" name="Rectangle 3"/>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5" name="Rectangle 4"/>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6" name="Rectangle 5"/>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7" name="Rectangle 6"/>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8" name="Rectangle 7"/>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9" name="Rectangle 8"/>
            <p:cNvSpPr/>
            <p:nvPr/>
          </p:nvSpPr>
          <p:spPr>
            <a:xfrm>
              <a:off x="5036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10" name="Rectangle 9"/>
            <p:cNvSpPr/>
            <p:nvPr/>
          </p:nvSpPr>
          <p:spPr>
            <a:xfrm>
              <a:off x="579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11" name="Rectangle 10"/>
            <p:cNvSpPr/>
            <p:nvPr/>
          </p:nvSpPr>
          <p:spPr>
            <a:xfrm>
              <a:off x="656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6</a:t>
              </a:r>
            </a:p>
          </p:txBody>
        </p:sp>
        <p:sp>
          <p:nvSpPr>
            <p:cNvPr id="12" name="Rectangle 11"/>
            <p:cNvSpPr/>
            <p:nvPr/>
          </p:nvSpPr>
          <p:spPr>
            <a:xfrm>
              <a:off x="732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-12</a:t>
              </a:r>
            </a:p>
          </p:txBody>
        </p:sp>
        <p:sp>
          <p:nvSpPr>
            <p:cNvPr id="13" name="Rectangle 12"/>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6</a:t>
              </a:r>
            </a:p>
          </p:txBody>
        </p:sp>
        <p:sp>
          <p:nvSpPr>
            <p:cNvPr id="14" name="Rectangle 13"/>
            <p:cNvSpPr/>
            <p:nvPr/>
          </p:nvSpPr>
          <p:spPr>
            <a:xfrm>
              <a:off x="808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-7</a:t>
              </a:r>
            </a:p>
          </p:txBody>
        </p:sp>
        <p:sp>
          <p:nvSpPr>
            <p:cNvPr id="15" name="Right Brace 14"/>
            <p:cNvSpPr/>
            <p:nvPr/>
          </p:nvSpPr>
          <p:spPr>
            <a:xfrm rot="5400000" flipV="1">
              <a:off x="4461399" y="-41799"/>
              <a:ext cx="304800" cy="846559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6200000">
              <a:off x="4884198" y="2286000"/>
              <a:ext cx="304800" cy="1524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16200000">
              <a:off x="6362330" y="1104530"/>
              <a:ext cx="304800" cy="29725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16200000">
              <a:off x="2979198" y="1904999"/>
              <a:ext cx="304800" cy="2286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3741197" y="228599"/>
              <a:ext cx="304800" cy="381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85726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pPr algn="l"/>
            <a:r>
              <a:rPr lang="en-US" sz="2800" b="1" dirty="0">
                <a:latin typeface="Book Antiqua" panose="02040602050305030304" pitchFamily="18" charset="0"/>
              </a:rPr>
              <a:t>Microsoft – Mission</a:t>
            </a:r>
          </a:p>
        </p:txBody>
      </p:sp>
      <p:pic>
        <p:nvPicPr>
          <p:cNvPr id="6" name="Content Placeholder 5">
            <a:extLst>
              <a:ext uri="{FF2B5EF4-FFF2-40B4-BE49-F238E27FC236}">
                <a16:creationId xmlns:a16="http://schemas.microsoft.com/office/drawing/2014/main" id="{49F7A726-AD63-4649-AB4F-820688E8B413}"/>
              </a:ext>
            </a:extLst>
          </p:cNvPr>
          <p:cNvPicPr>
            <a:picLocks noGrp="1" noChangeAspect="1"/>
          </p:cNvPicPr>
          <p:nvPr>
            <p:ph idx="1"/>
          </p:nvPr>
        </p:nvPicPr>
        <p:blipFill>
          <a:blip r:embed="rId2"/>
          <a:stretch>
            <a:fillRect/>
          </a:stretch>
        </p:blipFill>
        <p:spPr>
          <a:xfrm>
            <a:off x="76200" y="639762"/>
            <a:ext cx="8991600" cy="6065837"/>
          </a:xfrm>
          <a:prstGeom prst="rect">
            <a:avLst/>
          </a:prstGeom>
        </p:spPr>
      </p:pic>
    </p:spTree>
    <p:extLst>
      <p:ext uri="{BB962C8B-B14F-4D97-AF65-F5344CB8AC3E}">
        <p14:creationId xmlns:p14="http://schemas.microsoft.com/office/powerpoint/2010/main" val="1462810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endParaRPr lang="en-US" sz="2400" dirty="0">
              <a:latin typeface="Book Antiqua" panose="02040602050305030304" pitchFamily="18" charset="0"/>
            </a:endParaRPr>
          </a:p>
        </p:txBody>
      </p:sp>
      <p:grpSp>
        <p:nvGrpSpPr>
          <p:cNvPr id="20" name="Group 19"/>
          <p:cNvGrpSpPr/>
          <p:nvPr/>
        </p:nvGrpSpPr>
        <p:grpSpPr>
          <a:xfrm>
            <a:off x="381000" y="1981200"/>
            <a:ext cx="8465598" cy="2362200"/>
            <a:chOff x="381000" y="1981200"/>
            <a:chExt cx="8465598" cy="2362200"/>
          </a:xfrm>
        </p:grpSpPr>
        <p:sp>
          <p:nvSpPr>
            <p:cNvPr id="4" name="Rectangle 3"/>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5" name="Rectangle 4"/>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6" name="Rectangle 5"/>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7" name="Rectangle 6"/>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8" name="Rectangle 7"/>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9" name="Rectangle 8"/>
            <p:cNvSpPr/>
            <p:nvPr/>
          </p:nvSpPr>
          <p:spPr>
            <a:xfrm>
              <a:off x="5036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10" name="Rectangle 9"/>
            <p:cNvSpPr/>
            <p:nvPr/>
          </p:nvSpPr>
          <p:spPr>
            <a:xfrm>
              <a:off x="579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11" name="Rectangle 10"/>
            <p:cNvSpPr/>
            <p:nvPr/>
          </p:nvSpPr>
          <p:spPr>
            <a:xfrm>
              <a:off x="656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6</a:t>
              </a:r>
            </a:p>
          </p:txBody>
        </p:sp>
        <p:sp>
          <p:nvSpPr>
            <p:cNvPr id="12" name="Rectangle 11"/>
            <p:cNvSpPr/>
            <p:nvPr/>
          </p:nvSpPr>
          <p:spPr>
            <a:xfrm>
              <a:off x="732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-12</a:t>
              </a:r>
            </a:p>
          </p:txBody>
        </p:sp>
        <p:sp>
          <p:nvSpPr>
            <p:cNvPr id="13" name="Rectangle 12"/>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6</a:t>
              </a:r>
            </a:p>
          </p:txBody>
        </p:sp>
        <p:sp>
          <p:nvSpPr>
            <p:cNvPr id="14" name="Rectangle 13"/>
            <p:cNvSpPr/>
            <p:nvPr/>
          </p:nvSpPr>
          <p:spPr>
            <a:xfrm>
              <a:off x="808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-7</a:t>
              </a:r>
            </a:p>
          </p:txBody>
        </p:sp>
        <p:sp>
          <p:nvSpPr>
            <p:cNvPr id="15" name="Right Brace 14"/>
            <p:cNvSpPr/>
            <p:nvPr/>
          </p:nvSpPr>
          <p:spPr>
            <a:xfrm rot="5400000" flipV="1">
              <a:off x="4461399" y="-41799"/>
              <a:ext cx="304800" cy="846559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6200000">
              <a:off x="4884198" y="2286000"/>
              <a:ext cx="304800" cy="1524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16200000">
              <a:off x="6362330" y="1104530"/>
              <a:ext cx="304800" cy="29725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16200000">
              <a:off x="2979198" y="1904999"/>
              <a:ext cx="304800" cy="2286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3741197" y="228599"/>
              <a:ext cx="304800" cy="381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4708FFF-E209-4263-9A14-F2F599A93ABF}"/>
              </a:ext>
            </a:extLst>
          </p:cNvPr>
          <p:cNvGrpSpPr/>
          <p:nvPr/>
        </p:nvGrpSpPr>
        <p:grpSpPr>
          <a:xfrm>
            <a:off x="518160" y="5486399"/>
            <a:ext cx="8389398" cy="609600"/>
            <a:chOff x="457200" y="3276600"/>
            <a:chExt cx="8389398" cy="609600"/>
          </a:xfrm>
        </p:grpSpPr>
        <p:sp>
          <p:nvSpPr>
            <p:cNvPr id="22" name="Rectangle 21">
              <a:extLst>
                <a:ext uri="{FF2B5EF4-FFF2-40B4-BE49-F238E27FC236}">
                  <a16:creationId xmlns:a16="http://schemas.microsoft.com/office/drawing/2014/main" id="{3B930F0F-A105-409B-A26A-08E45DEC028C}"/>
                </a:ext>
              </a:extLst>
            </p:cNvPr>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9</a:t>
              </a:r>
            </a:p>
          </p:txBody>
        </p:sp>
        <p:sp>
          <p:nvSpPr>
            <p:cNvPr id="23" name="Rectangle 22">
              <a:extLst>
                <a:ext uri="{FF2B5EF4-FFF2-40B4-BE49-F238E27FC236}">
                  <a16:creationId xmlns:a16="http://schemas.microsoft.com/office/drawing/2014/main" id="{FE4BEC70-0898-4072-8D47-44ACD056BB92}"/>
                </a:ext>
              </a:extLst>
            </p:cNvPr>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8</a:t>
              </a:r>
            </a:p>
          </p:txBody>
        </p:sp>
        <p:sp>
          <p:nvSpPr>
            <p:cNvPr id="24" name="Rectangle 23">
              <a:extLst>
                <a:ext uri="{FF2B5EF4-FFF2-40B4-BE49-F238E27FC236}">
                  <a16:creationId xmlns:a16="http://schemas.microsoft.com/office/drawing/2014/main" id="{B5A8633B-264B-4326-97B3-9AF1B870141E}"/>
                </a:ext>
              </a:extLst>
            </p:cNvPr>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5</a:t>
              </a:r>
            </a:p>
          </p:txBody>
        </p:sp>
        <p:sp>
          <p:nvSpPr>
            <p:cNvPr id="25" name="Rectangle 24">
              <a:extLst>
                <a:ext uri="{FF2B5EF4-FFF2-40B4-BE49-F238E27FC236}">
                  <a16:creationId xmlns:a16="http://schemas.microsoft.com/office/drawing/2014/main" id="{73F3E718-223F-47A7-A77F-5B9EBBB7F1AF}"/>
                </a:ext>
              </a:extLst>
            </p:cNvPr>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9</a:t>
              </a:r>
            </a:p>
          </p:txBody>
        </p:sp>
        <p:sp>
          <p:nvSpPr>
            <p:cNvPr id="26" name="Rectangle 25">
              <a:extLst>
                <a:ext uri="{FF2B5EF4-FFF2-40B4-BE49-F238E27FC236}">
                  <a16:creationId xmlns:a16="http://schemas.microsoft.com/office/drawing/2014/main" id="{386B351F-233D-4661-B994-E9B4B01A142B}"/>
                </a:ext>
              </a:extLst>
            </p:cNvPr>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7</a:t>
              </a:r>
            </a:p>
          </p:txBody>
        </p:sp>
        <p:sp>
          <p:nvSpPr>
            <p:cNvPr id="27" name="Rectangle 26">
              <a:extLst>
                <a:ext uri="{FF2B5EF4-FFF2-40B4-BE49-F238E27FC236}">
                  <a16:creationId xmlns:a16="http://schemas.microsoft.com/office/drawing/2014/main" id="{F8954A1F-846D-49E9-BB75-1C0E59A27171}"/>
                </a:ext>
              </a:extLst>
            </p:cNvPr>
            <p:cNvSpPr/>
            <p:nvPr/>
          </p:nvSpPr>
          <p:spPr>
            <a:xfrm>
              <a:off x="5036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9</a:t>
              </a:r>
            </a:p>
          </p:txBody>
        </p:sp>
        <p:sp>
          <p:nvSpPr>
            <p:cNvPr id="28" name="Rectangle 27">
              <a:extLst>
                <a:ext uri="{FF2B5EF4-FFF2-40B4-BE49-F238E27FC236}">
                  <a16:creationId xmlns:a16="http://schemas.microsoft.com/office/drawing/2014/main" id="{68659B08-18C0-4E20-B519-0C779227FE98}"/>
                </a:ext>
              </a:extLst>
            </p:cNvPr>
            <p:cNvSpPr/>
            <p:nvPr/>
          </p:nvSpPr>
          <p:spPr>
            <a:xfrm>
              <a:off x="579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13</a:t>
              </a:r>
            </a:p>
          </p:txBody>
        </p:sp>
        <p:sp>
          <p:nvSpPr>
            <p:cNvPr id="29" name="Rectangle 28">
              <a:extLst>
                <a:ext uri="{FF2B5EF4-FFF2-40B4-BE49-F238E27FC236}">
                  <a16:creationId xmlns:a16="http://schemas.microsoft.com/office/drawing/2014/main" id="{468E040F-DD0C-4770-8DA2-00B722016EAB}"/>
                </a:ext>
              </a:extLst>
            </p:cNvPr>
            <p:cNvSpPr/>
            <p:nvPr/>
          </p:nvSpPr>
          <p:spPr>
            <a:xfrm>
              <a:off x="656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19</a:t>
              </a:r>
            </a:p>
          </p:txBody>
        </p:sp>
        <p:sp>
          <p:nvSpPr>
            <p:cNvPr id="30" name="Rectangle 29">
              <a:extLst>
                <a:ext uri="{FF2B5EF4-FFF2-40B4-BE49-F238E27FC236}">
                  <a16:creationId xmlns:a16="http://schemas.microsoft.com/office/drawing/2014/main" id="{65444AAA-614A-4596-82E3-EB5A1BA693C3}"/>
                </a:ext>
              </a:extLst>
            </p:cNvPr>
            <p:cNvSpPr/>
            <p:nvPr/>
          </p:nvSpPr>
          <p:spPr>
            <a:xfrm>
              <a:off x="732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7</a:t>
              </a:r>
            </a:p>
          </p:txBody>
        </p:sp>
        <p:sp>
          <p:nvSpPr>
            <p:cNvPr id="31" name="Rectangle 30">
              <a:extLst>
                <a:ext uri="{FF2B5EF4-FFF2-40B4-BE49-F238E27FC236}">
                  <a16:creationId xmlns:a16="http://schemas.microsoft.com/office/drawing/2014/main" id="{8C6F6933-6D4F-4048-93D7-483EE4507FBC}"/>
                </a:ext>
              </a:extLst>
            </p:cNvPr>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6</a:t>
              </a:r>
            </a:p>
          </p:txBody>
        </p:sp>
        <p:sp>
          <p:nvSpPr>
            <p:cNvPr id="32" name="Rectangle 31">
              <a:extLst>
                <a:ext uri="{FF2B5EF4-FFF2-40B4-BE49-F238E27FC236}">
                  <a16:creationId xmlns:a16="http://schemas.microsoft.com/office/drawing/2014/main" id="{F5774275-9DFA-4A24-961F-9DAA9F48D2B1}"/>
                </a:ext>
              </a:extLst>
            </p:cNvPr>
            <p:cNvSpPr/>
            <p:nvPr/>
          </p:nvSpPr>
          <p:spPr>
            <a:xfrm>
              <a:off x="808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grpSp>
    </p:spTree>
    <p:extLst>
      <p:ext uri="{BB962C8B-B14F-4D97-AF65-F5344CB8AC3E}">
        <p14:creationId xmlns:p14="http://schemas.microsoft.com/office/powerpoint/2010/main" val="1915431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You are given an array of integers (both positive and negative). Find the continuous sequence with the largest sum. Return the sum.</a:t>
            </a:r>
          </a:p>
          <a:p>
            <a:pPr marL="0" indent="0">
              <a:buNone/>
            </a:pPr>
            <a:r>
              <a:rPr lang="en-US" sz="2400" dirty="0">
                <a:latin typeface="Book Antiqua" panose="02040602050305030304" pitchFamily="18" charset="0"/>
              </a:rPr>
              <a:t>EXAMPLE</a:t>
            </a:r>
          </a:p>
          <a:p>
            <a:pPr marL="0" indent="0">
              <a:buNone/>
            </a:pPr>
            <a:r>
              <a:rPr lang="en-US" sz="2400" dirty="0">
                <a:latin typeface="Book Antiqua" panose="02040602050305030304" pitchFamily="18" charset="0"/>
              </a:rPr>
              <a:t>Input: {2, -8, 3, -2, 4, -10}</a:t>
            </a:r>
          </a:p>
          <a:p>
            <a:pPr marL="0" indent="0">
              <a:buNone/>
            </a:pPr>
            <a:r>
              <a:rPr lang="en-US" sz="2400" dirty="0">
                <a:latin typeface="Book Antiqua" panose="02040602050305030304" pitchFamily="18" charset="0"/>
              </a:rPr>
              <a:t>Output: 5 (i.e., {3, -2, 4} )</a:t>
            </a:r>
          </a:p>
        </p:txBody>
      </p:sp>
      <p:grpSp>
        <p:nvGrpSpPr>
          <p:cNvPr id="38" name="Group 37"/>
          <p:cNvGrpSpPr/>
          <p:nvPr/>
        </p:nvGrpSpPr>
        <p:grpSpPr>
          <a:xfrm>
            <a:off x="990600" y="5029200"/>
            <a:ext cx="6103398" cy="1066800"/>
            <a:chOff x="1295400" y="3657600"/>
            <a:chExt cx="6103398" cy="1066800"/>
          </a:xfrm>
        </p:grpSpPr>
        <p:sp>
          <p:nvSpPr>
            <p:cNvPr id="37" name="Rectangle 36"/>
            <p:cNvSpPr/>
            <p:nvPr/>
          </p:nvSpPr>
          <p:spPr>
            <a:xfrm>
              <a:off x="2826798" y="3657600"/>
              <a:ext cx="38100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295400" y="3878802"/>
              <a:ext cx="6103398" cy="609600"/>
              <a:chOff x="457200" y="3276600"/>
              <a:chExt cx="6103398" cy="609600"/>
            </a:xfrm>
          </p:grpSpPr>
          <p:sp>
            <p:nvSpPr>
              <p:cNvPr id="21" name="Rectangle 20"/>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22" name="Rectangle 21"/>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23" name="Rectangle 22"/>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24" name="Rectangle 23"/>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25" name="Rectangle 24"/>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26" name="Rectangle 25"/>
              <p:cNvSpPr/>
              <p:nvPr/>
            </p:nvSpPr>
            <p:spPr>
              <a:xfrm>
                <a:off x="5036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5</a:t>
                </a:r>
              </a:p>
            </p:txBody>
          </p:sp>
          <p:sp>
            <p:nvSpPr>
              <p:cNvPr id="27" name="Rectangle 26"/>
              <p:cNvSpPr/>
              <p:nvPr/>
            </p:nvSpPr>
            <p:spPr>
              <a:xfrm>
                <a:off x="579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30" name="Rectangle 29"/>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grpSp>
      </p:grpSp>
      <p:grpSp>
        <p:nvGrpSpPr>
          <p:cNvPr id="39" name="Group 38"/>
          <p:cNvGrpSpPr/>
          <p:nvPr/>
        </p:nvGrpSpPr>
        <p:grpSpPr>
          <a:xfrm>
            <a:off x="1066800" y="3345402"/>
            <a:ext cx="4579398" cy="1066800"/>
            <a:chOff x="1295400" y="3657600"/>
            <a:chExt cx="4579398" cy="1066800"/>
          </a:xfrm>
        </p:grpSpPr>
        <p:sp>
          <p:nvSpPr>
            <p:cNvPr id="40" name="Rectangle 39"/>
            <p:cNvSpPr/>
            <p:nvPr/>
          </p:nvSpPr>
          <p:spPr>
            <a:xfrm>
              <a:off x="2826798" y="3657600"/>
              <a:ext cx="22860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1295400" y="3878802"/>
              <a:ext cx="4579398" cy="609600"/>
              <a:chOff x="457200" y="3276600"/>
              <a:chExt cx="4579398" cy="609600"/>
            </a:xfrm>
          </p:grpSpPr>
          <p:sp>
            <p:nvSpPr>
              <p:cNvPr id="42" name="Rectangle 41"/>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-8</a:t>
                </a:r>
              </a:p>
            </p:txBody>
          </p:sp>
          <p:sp>
            <p:nvSpPr>
              <p:cNvPr id="43" name="Rectangle 42"/>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3</a:t>
                </a:r>
              </a:p>
            </p:txBody>
          </p:sp>
          <p:sp>
            <p:nvSpPr>
              <p:cNvPr id="44" name="Rectangle 43"/>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45" name="Rectangle 44"/>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46" name="Rectangle 45"/>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-10</a:t>
                </a:r>
              </a:p>
            </p:txBody>
          </p:sp>
          <p:sp>
            <p:nvSpPr>
              <p:cNvPr id="49" name="Rectangle 48"/>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grpSp>
      </p:grpSp>
    </p:spTree>
    <p:extLst>
      <p:ext uri="{BB962C8B-B14F-4D97-AF65-F5344CB8AC3E}">
        <p14:creationId xmlns:p14="http://schemas.microsoft.com/office/powerpoint/2010/main" val="1999248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an array A[] consisting 0s, 1s and 2s, write a function that sorts A[]. The functions should put all 0s first, then all 1s and all 2s in last.</a:t>
            </a:r>
          </a:p>
        </p:txBody>
      </p:sp>
      <p:grpSp>
        <p:nvGrpSpPr>
          <p:cNvPr id="4" name="Group 3">
            <a:extLst>
              <a:ext uri="{FF2B5EF4-FFF2-40B4-BE49-F238E27FC236}">
                <a16:creationId xmlns:a16="http://schemas.microsoft.com/office/drawing/2014/main" id="{73ACBFD5-71C4-4D4C-8272-6F943E2EF168}"/>
              </a:ext>
            </a:extLst>
          </p:cNvPr>
          <p:cNvGrpSpPr/>
          <p:nvPr/>
        </p:nvGrpSpPr>
        <p:grpSpPr>
          <a:xfrm>
            <a:off x="301101" y="2834640"/>
            <a:ext cx="8389398" cy="609600"/>
            <a:chOff x="457200" y="3276600"/>
            <a:chExt cx="8389398" cy="609600"/>
          </a:xfrm>
        </p:grpSpPr>
        <p:sp>
          <p:nvSpPr>
            <p:cNvPr id="5" name="Rectangle 4">
              <a:extLst>
                <a:ext uri="{FF2B5EF4-FFF2-40B4-BE49-F238E27FC236}">
                  <a16:creationId xmlns:a16="http://schemas.microsoft.com/office/drawing/2014/main" id="{85A68552-D6E1-401B-8B9B-8835B9832310}"/>
                </a:ext>
              </a:extLst>
            </p:cNvPr>
            <p:cNvSpPr/>
            <p:nvPr/>
          </p:nvSpPr>
          <p:spPr>
            <a:xfrm>
              <a:off x="1219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6" name="Rectangle 5">
              <a:extLst>
                <a:ext uri="{FF2B5EF4-FFF2-40B4-BE49-F238E27FC236}">
                  <a16:creationId xmlns:a16="http://schemas.microsoft.com/office/drawing/2014/main" id="{76CF4D03-028C-472D-AA3A-32A937BE1DBC}"/>
                </a:ext>
              </a:extLst>
            </p:cNvPr>
            <p:cNvSpPr/>
            <p:nvPr/>
          </p:nvSpPr>
          <p:spPr>
            <a:xfrm>
              <a:off x="198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7" name="Rectangle 6">
              <a:extLst>
                <a:ext uri="{FF2B5EF4-FFF2-40B4-BE49-F238E27FC236}">
                  <a16:creationId xmlns:a16="http://schemas.microsoft.com/office/drawing/2014/main" id="{6DF404C5-7A58-470B-895C-E1464ED9B728}"/>
                </a:ext>
              </a:extLst>
            </p:cNvPr>
            <p:cNvSpPr/>
            <p:nvPr/>
          </p:nvSpPr>
          <p:spPr>
            <a:xfrm>
              <a:off x="275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8" name="Rectangle 7">
              <a:extLst>
                <a:ext uri="{FF2B5EF4-FFF2-40B4-BE49-F238E27FC236}">
                  <a16:creationId xmlns:a16="http://schemas.microsoft.com/office/drawing/2014/main" id="{90849E9F-F96D-4116-8900-DE119693B76F}"/>
                </a:ext>
              </a:extLst>
            </p:cNvPr>
            <p:cNvSpPr/>
            <p:nvPr/>
          </p:nvSpPr>
          <p:spPr>
            <a:xfrm>
              <a:off x="351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9" name="Rectangle 8">
              <a:extLst>
                <a:ext uri="{FF2B5EF4-FFF2-40B4-BE49-F238E27FC236}">
                  <a16:creationId xmlns:a16="http://schemas.microsoft.com/office/drawing/2014/main" id="{D5A44292-C6B3-42E3-8831-DCD220B3C3BD}"/>
                </a:ext>
              </a:extLst>
            </p:cNvPr>
            <p:cNvSpPr/>
            <p:nvPr/>
          </p:nvSpPr>
          <p:spPr>
            <a:xfrm>
              <a:off x="427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10" name="Rectangle 9">
              <a:extLst>
                <a:ext uri="{FF2B5EF4-FFF2-40B4-BE49-F238E27FC236}">
                  <a16:creationId xmlns:a16="http://schemas.microsoft.com/office/drawing/2014/main" id="{9ABC5489-F8F3-4DB5-B8E4-880E1403CC3C}"/>
                </a:ext>
              </a:extLst>
            </p:cNvPr>
            <p:cNvSpPr/>
            <p:nvPr/>
          </p:nvSpPr>
          <p:spPr>
            <a:xfrm>
              <a:off x="5036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1" name="Rectangle 10">
              <a:extLst>
                <a:ext uri="{FF2B5EF4-FFF2-40B4-BE49-F238E27FC236}">
                  <a16:creationId xmlns:a16="http://schemas.microsoft.com/office/drawing/2014/main" id="{29AFDD2F-7D2E-40C0-A02A-99DD46EFCD1F}"/>
                </a:ext>
              </a:extLst>
            </p:cNvPr>
            <p:cNvSpPr/>
            <p:nvPr/>
          </p:nvSpPr>
          <p:spPr>
            <a:xfrm>
              <a:off x="5798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sp>
          <p:nvSpPr>
            <p:cNvPr id="12" name="Rectangle 11">
              <a:extLst>
                <a:ext uri="{FF2B5EF4-FFF2-40B4-BE49-F238E27FC236}">
                  <a16:creationId xmlns:a16="http://schemas.microsoft.com/office/drawing/2014/main" id="{4E885649-FBF2-414F-8670-C9FF993EF6CF}"/>
                </a:ext>
              </a:extLst>
            </p:cNvPr>
            <p:cNvSpPr/>
            <p:nvPr/>
          </p:nvSpPr>
          <p:spPr>
            <a:xfrm>
              <a:off x="6560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3" name="Rectangle 12">
              <a:extLst>
                <a:ext uri="{FF2B5EF4-FFF2-40B4-BE49-F238E27FC236}">
                  <a16:creationId xmlns:a16="http://schemas.microsoft.com/office/drawing/2014/main" id="{FA602C40-39E9-4837-BE87-5A7BBC3B0BBD}"/>
                </a:ext>
              </a:extLst>
            </p:cNvPr>
            <p:cNvSpPr/>
            <p:nvPr/>
          </p:nvSpPr>
          <p:spPr>
            <a:xfrm>
              <a:off x="7322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1</a:t>
              </a:r>
            </a:p>
          </p:txBody>
        </p:sp>
        <p:sp>
          <p:nvSpPr>
            <p:cNvPr id="14" name="Rectangle 13">
              <a:extLst>
                <a:ext uri="{FF2B5EF4-FFF2-40B4-BE49-F238E27FC236}">
                  <a16:creationId xmlns:a16="http://schemas.microsoft.com/office/drawing/2014/main" id="{F8A67B5E-D515-47A0-9B0F-186E208DC5E7}"/>
                </a:ext>
              </a:extLst>
            </p:cNvPr>
            <p:cNvSpPr/>
            <p:nvPr/>
          </p:nvSpPr>
          <p:spPr>
            <a:xfrm>
              <a:off x="457200"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0</a:t>
              </a:r>
            </a:p>
          </p:txBody>
        </p:sp>
        <p:sp>
          <p:nvSpPr>
            <p:cNvPr id="15" name="Rectangle 14">
              <a:extLst>
                <a:ext uri="{FF2B5EF4-FFF2-40B4-BE49-F238E27FC236}">
                  <a16:creationId xmlns:a16="http://schemas.microsoft.com/office/drawing/2014/main" id="{2818E6C5-1D57-47E3-8554-958A84BFCEBC}"/>
                </a:ext>
              </a:extLst>
            </p:cNvPr>
            <p:cNvSpPr/>
            <p:nvPr/>
          </p:nvSpPr>
          <p:spPr>
            <a:xfrm>
              <a:off x="8084598" y="3276600"/>
              <a:ext cx="7620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2</a:t>
              </a:r>
            </a:p>
          </p:txBody>
        </p:sp>
      </p:grpSp>
    </p:spTree>
    <p:extLst>
      <p:ext uri="{BB962C8B-B14F-4D97-AF65-F5344CB8AC3E}">
        <p14:creationId xmlns:p14="http://schemas.microsoft.com/office/powerpoint/2010/main" val="1632858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String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2096854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Remove duplicates in string in place in O(n) time complexity</a:t>
            </a:r>
          </a:p>
        </p:txBody>
      </p:sp>
    </p:spTree>
    <p:extLst>
      <p:ext uri="{BB962C8B-B14F-4D97-AF65-F5344CB8AC3E}">
        <p14:creationId xmlns:p14="http://schemas.microsoft.com/office/powerpoint/2010/main" val="744720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fontAlgn="base">
              <a:buNone/>
            </a:pPr>
            <a:r>
              <a:rPr lang="en-US" sz="2400" dirty="0">
                <a:latin typeface="Book Antiqua" panose="02040602050305030304" pitchFamily="18" charset="0"/>
              </a:rPr>
              <a:t>Remove </a:t>
            </a:r>
            <a:r>
              <a:rPr lang="en-US" sz="2400" b="1" dirty="0">
                <a:latin typeface="Book Antiqua" panose="02040602050305030304" pitchFamily="18" charset="0"/>
              </a:rPr>
              <a:t>Alternate</a:t>
            </a:r>
            <a:r>
              <a:rPr lang="en-US" sz="2400" dirty="0">
                <a:latin typeface="Book Antiqua" panose="02040602050305030304" pitchFamily="18" charset="0"/>
              </a:rPr>
              <a:t> Duplicate characters from a </a:t>
            </a:r>
            <a:r>
              <a:rPr lang="en-US" sz="2400" b="1" dirty="0">
                <a:latin typeface="Book Antiqua" panose="02040602050305030304" pitchFamily="18" charset="0"/>
              </a:rPr>
              <a:t>char array</a:t>
            </a:r>
            <a:r>
              <a:rPr lang="en-US" sz="2400" dirty="0">
                <a:latin typeface="Book Antiqua" panose="02040602050305030304" pitchFamily="18" charset="0"/>
              </a:rPr>
              <a:t> you have to do it </a:t>
            </a:r>
            <a:r>
              <a:rPr lang="en-US" sz="2400" b="1" dirty="0">
                <a:latin typeface="Book Antiqua" panose="02040602050305030304" pitchFamily="18" charset="0"/>
              </a:rPr>
              <a:t>in Place</a:t>
            </a:r>
            <a:r>
              <a:rPr lang="en-US" sz="2400" dirty="0">
                <a:latin typeface="Book Antiqua" panose="02040602050305030304" pitchFamily="18" charset="0"/>
              </a:rPr>
              <a:t>. Like keeping </a:t>
            </a:r>
            <a:r>
              <a:rPr lang="en-US" sz="2400" b="1" dirty="0">
                <a:latin typeface="Book Antiqua" panose="02040602050305030304" pitchFamily="18" charset="0"/>
              </a:rPr>
              <a:t>only the odd occurrences of each character</a:t>
            </a:r>
            <a:r>
              <a:rPr lang="en-US" sz="2400" dirty="0">
                <a:latin typeface="Book Antiqua" panose="02040602050305030304" pitchFamily="18" charset="0"/>
              </a:rPr>
              <a:t>.</a:t>
            </a:r>
            <a:br>
              <a:rPr lang="en-US" sz="2400" dirty="0">
                <a:latin typeface="Book Antiqua" panose="02040602050305030304" pitchFamily="18" charset="0"/>
              </a:rPr>
            </a:br>
            <a:r>
              <a:rPr lang="en-US" sz="2400" dirty="0">
                <a:latin typeface="Book Antiqua" panose="02040602050305030304" pitchFamily="18" charset="0"/>
              </a:rPr>
              <a:t>Example:</a:t>
            </a:r>
          </a:p>
          <a:p>
            <a:pPr marL="0" indent="0" fontAlgn="base">
              <a:buNone/>
            </a:pPr>
            <a:r>
              <a:rPr lang="en-US" sz="2400" dirty="0">
                <a:latin typeface="Book Antiqua" panose="02040602050305030304" pitchFamily="18" charset="0"/>
              </a:rPr>
              <a:t>Input: “</a:t>
            </a:r>
            <a:r>
              <a:rPr lang="en-US" sz="2400" i="1" dirty="0">
                <a:latin typeface="Book Antiqua" panose="02040602050305030304" pitchFamily="18" charset="0"/>
              </a:rPr>
              <a:t>you got beautiful eyes</a:t>
            </a:r>
            <a:r>
              <a:rPr lang="en-US" sz="2400" dirty="0">
                <a:latin typeface="Book Antiqua" panose="02040602050305030304" pitchFamily="18" charset="0"/>
              </a:rPr>
              <a:t>”</a:t>
            </a:r>
          </a:p>
          <a:p>
            <a:pPr marL="0" indent="0" fontAlgn="base">
              <a:buNone/>
            </a:pPr>
            <a:r>
              <a:rPr lang="en-US" sz="2400" dirty="0">
                <a:latin typeface="Book Antiqua" panose="02040602050305030304" pitchFamily="18" charset="0"/>
              </a:rPr>
              <a:t>Output: ”</a:t>
            </a:r>
            <a:r>
              <a:rPr lang="en-US" sz="2400" i="1" dirty="0">
                <a:latin typeface="Book Antiqua" panose="02040602050305030304" pitchFamily="18" charset="0"/>
              </a:rPr>
              <a:t>you </a:t>
            </a:r>
            <a:r>
              <a:rPr lang="en-US" sz="2400" i="1" dirty="0" err="1">
                <a:latin typeface="Book Antiqua" panose="02040602050305030304" pitchFamily="18" charset="0"/>
              </a:rPr>
              <a:t>gtbeaiful</a:t>
            </a:r>
            <a:r>
              <a:rPr lang="en-US" sz="2400" i="1" dirty="0">
                <a:latin typeface="Book Antiqua" panose="02040602050305030304" pitchFamily="18" charset="0"/>
              </a:rPr>
              <a:t> es</a:t>
            </a:r>
            <a:r>
              <a:rPr lang="en-US" sz="2400" dirty="0">
                <a:latin typeface="Book Antiqua" panose="02040602050305030304" pitchFamily="18" charset="0"/>
              </a:rPr>
              <a:t>”</a:t>
            </a:r>
          </a:p>
          <a:p>
            <a:pPr marL="0" indent="0" fontAlgn="base">
              <a:buNone/>
            </a:pPr>
            <a:r>
              <a:rPr lang="en-US" sz="2400" dirty="0">
                <a:latin typeface="Book Antiqua" panose="02040602050305030304" pitchFamily="18" charset="0"/>
              </a:rPr>
              <a:t>Allowed Time Complexity was </a:t>
            </a:r>
            <a:r>
              <a:rPr lang="en-US" sz="2400" b="1" dirty="0">
                <a:latin typeface="Book Antiqua" panose="02040602050305030304" pitchFamily="18" charset="0"/>
              </a:rPr>
              <a:t>O(n)</a:t>
            </a:r>
            <a:r>
              <a:rPr lang="en-US" sz="2400" dirty="0">
                <a:latin typeface="Book Antiqua" panose="02040602050305030304" pitchFamily="18" charset="0"/>
              </a:rPr>
              <a:t> and Space Complexity was </a:t>
            </a:r>
            <a:r>
              <a:rPr lang="en-US" sz="2400" b="1" dirty="0">
                <a:latin typeface="Book Antiqua" panose="02040602050305030304" pitchFamily="18" charset="0"/>
              </a:rPr>
              <a:t>O(1)</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2700495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 string which consists only of 0, 1, A, B, C where</a:t>
            </a:r>
          </a:p>
          <a:p>
            <a:pPr marL="0" indent="0">
              <a:buNone/>
            </a:pPr>
            <a:r>
              <a:rPr lang="en-US" sz="2400" dirty="0">
                <a:latin typeface="Book Antiqua" panose="02040602050305030304" pitchFamily="18" charset="0"/>
              </a:rPr>
              <a:t>A = AND</a:t>
            </a:r>
            <a:br>
              <a:rPr lang="en-US" sz="2400" dirty="0">
                <a:latin typeface="Book Antiqua" panose="02040602050305030304" pitchFamily="18" charset="0"/>
              </a:rPr>
            </a:br>
            <a:r>
              <a:rPr lang="en-US" sz="2400" dirty="0">
                <a:latin typeface="Book Antiqua" panose="02040602050305030304" pitchFamily="18" charset="0"/>
              </a:rPr>
              <a:t>B = OR</a:t>
            </a:r>
            <a:br>
              <a:rPr lang="en-US" sz="2400" dirty="0">
                <a:latin typeface="Book Antiqua" panose="02040602050305030304" pitchFamily="18" charset="0"/>
              </a:rPr>
            </a:br>
            <a:r>
              <a:rPr lang="en-US" sz="2400" dirty="0">
                <a:latin typeface="Book Antiqua" panose="02040602050305030304" pitchFamily="18" charset="0"/>
              </a:rPr>
              <a:t>C = XOR</a:t>
            </a:r>
          </a:p>
          <a:p>
            <a:pPr marL="0" indent="0">
              <a:buNone/>
            </a:pPr>
            <a:r>
              <a:rPr lang="en-US" sz="2400" dirty="0">
                <a:latin typeface="Book Antiqua" panose="02040602050305030304" pitchFamily="18" charset="0"/>
              </a:rPr>
              <a:t>Calculate the value of the string moving from left to right assuming no precedence of the operators ( all operators have equal precedence )</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For string 0A1B0C1 ( 0 AND 1 OR 0 XOR 1 )</a:t>
            </a:r>
          </a:p>
          <a:p>
            <a:pPr marL="0" indent="0">
              <a:buNone/>
            </a:pPr>
            <a:r>
              <a:rPr lang="en-US" sz="2400" dirty="0">
                <a:latin typeface="Book Antiqua" panose="02040602050305030304" pitchFamily="18" charset="0"/>
              </a:rPr>
              <a:t>Value is 1</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320759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lgn="just">
              <a:buNone/>
            </a:pPr>
            <a:r>
              <a:rPr lang="en-US" sz="2400" dirty="0">
                <a:latin typeface="Book Antiqua" panose="02040602050305030304" pitchFamily="18" charset="0"/>
              </a:rPr>
              <a:t>Write a method to replace all the spaces in a string with ‘%20’. You may assume that the string has sufficient space at the end to hold the additional characters, and that you are given the “true” length of the string.</a:t>
            </a:r>
          </a:p>
          <a:p>
            <a:pPr marL="0" indent="0" algn="just">
              <a:buNone/>
            </a:pP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The method should modify the string in place ( without using additional strings )</a:t>
            </a: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pic>
        <p:nvPicPr>
          <p:cNvPr id="4" name="Picture 3">
            <a:extLst>
              <a:ext uri="{FF2B5EF4-FFF2-40B4-BE49-F238E27FC236}">
                <a16:creationId xmlns:a16="http://schemas.microsoft.com/office/drawing/2014/main" id="{6A7BDD1D-C464-4EF5-A21D-7FFBF25B66E4}"/>
              </a:ext>
            </a:extLst>
          </p:cNvPr>
          <p:cNvPicPr>
            <a:picLocks noChangeAspect="1"/>
          </p:cNvPicPr>
          <p:nvPr/>
        </p:nvPicPr>
        <p:blipFill>
          <a:blip r:embed="rId2"/>
          <a:stretch>
            <a:fillRect/>
          </a:stretch>
        </p:blipFill>
        <p:spPr>
          <a:xfrm>
            <a:off x="304800" y="3962400"/>
            <a:ext cx="6248400" cy="2133600"/>
          </a:xfrm>
          <a:prstGeom prst="rect">
            <a:avLst/>
          </a:prstGeom>
        </p:spPr>
      </p:pic>
    </p:spTree>
    <p:extLst>
      <p:ext uri="{BB962C8B-B14F-4D97-AF65-F5344CB8AC3E}">
        <p14:creationId xmlns:p14="http://schemas.microsoft.com/office/powerpoint/2010/main" val="4040607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Linked List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2803384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Implement an algorithm to delete a node in the middle of a single linked list, given only access to that node.</a:t>
            </a:r>
          </a:p>
          <a:p>
            <a:pPr marL="0" indent="0">
              <a:buNone/>
            </a:pPr>
            <a:r>
              <a:rPr lang="en-US" sz="2400" dirty="0">
                <a:latin typeface="Book Antiqua" panose="02040602050305030304" pitchFamily="18" charset="0"/>
              </a:rPr>
              <a:t>EXAMPLE</a:t>
            </a:r>
          </a:p>
          <a:p>
            <a:pPr marL="0" indent="0">
              <a:buNone/>
            </a:pPr>
            <a:r>
              <a:rPr lang="en-US" sz="2400" dirty="0">
                <a:latin typeface="Book Antiqua" panose="02040602050305030304" pitchFamily="18" charset="0"/>
              </a:rPr>
              <a:t>Input: the node ‘c’ from the linked list a-&gt;b-&gt;c-&gt;d-&gt;e</a:t>
            </a:r>
          </a:p>
          <a:p>
            <a:pPr marL="0" indent="0">
              <a:buNone/>
            </a:pPr>
            <a:r>
              <a:rPr lang="en-US" sz="2400" dirty="0">
                <a:latin typeface="Book Antiqua" panose="02040602050305030304" pitchFamily="18" charset="0"/>
              </a:rPr>
              <a:t>Result: nothing is returned, but the new linked list looks like </a:t>
            </a:r>
            <a:br>
              <a:rPr lang="en-US" sz="2400" dirty="0">
                <a:latin typeface="Book Antiqua" panose="02040602050305030304" pitchFamily="18" charset="0"/>
              </a:rPr>
            </a:br>
            <a:r>
              <a:rPr lang="en-US" sz="2400" dirty="0">
                <a:latin typeface="Book Antiqua" panose="02040602050305030304" pitchFamily="18" charset="0"/>
              </a:rPr>
              <a:t>a-&gt;b-&gt;d-&gt;e </a:t>
            </a:r>
          </a:p>
        </p:txBody>
      </p:sp>
    </p:spTree>
    <p:extLst>
      <p:ext uri="{BB962C8B-B14F-4D97-AF65-F5344CB8AC3E}">
        <p14:creationId xmlns:p14="http://schemas.microsoft.com/office/powerpoint/2010/main" val="29648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Microsoft – Popular Products</a:t>
            </a:r>
          </a:p>
        </p:txBody>
      </p:sp>
      <p:graphicFrame>
        <p:nvGraphicFramePr>
          <p:cNvPr id="5" name="Content Placeholder 4">
            <a:extLst>
              <a:ext uri="{FF2B5EF4-FFF2-40B4-BE49-F238E27FC236}">
                <a16:creationId xmlns:a16="http://schemas.microsoft.com/office/drawing/2014/main" id="{17056CAD-CE76-48A5-9D00-BBBF47A045FB}"/>
              </a:ext>
            </a:extLst>
          </p:cNvPr>
          <p:cNvGraphicFramePr>
            <a:graphicFrameLocks noGrp="1"/>
          </p:cNvGraphicFramePr>
          <p:nvPr>
            <p:ph idx="1"/>
            <p:extLst>
              <p:ext uri="{D42A27DB-BD31-4B8C-83A1-F6EECF244321}">
                <p14:modId xmlns:p14="http://schemas.microsoft.com/office/powerpoint/2010/main" val="599849513"/>
              </p:ext>
            </p:extLst>
          </p:nvPr>
        </p:nvGraphicFramePr>
        <p:xfrm>
          <a:off x="457200" y="685800"/>
          <a:ext cx="82296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830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Implement an algorithm to find the intersection point of 2 Linked Lists</a:t>
            </a:r>
          </a:p>
          <a:p>
            <a:pPr marL="0" indent="0">
              <a:buNone/>
            </a:pP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p:txBody>
      </p:sp>
      <p:sp>
        <p:nvSpPr>
          <p:cNvPr id="5" name="Rectangle: Rounded Corners 4">
            <a:extLst>
              <a:ext uri="{FF2B5EF4-FFF2-40B4-BE49-F238E27FC236}">
                <a16:creationId xmlns:a16="http://schemas.microsoft.com/office/drawing/2014/main" id="{D7AD859D-CFC0-4F11-8C0C-CF894DB52ECA}"/>
              </a:ext>
            </a:extLst>
          </p:cNvPr>
          <p:cNvSpPr/>
          <p:nvPr/>
        </p:nvSpPr>
        <p:spPr>
          <a:xfrm>
            <a:off x="2133600" y="411480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07EDBC0-4CFA-49A8-B6AB-52683054D52B}"/>
              </a:ext>
            </a:extLst>
          </p:cNvPr>
          <p:cNvSpPr/>
          <p:nvPr/>
        </p:nvSpPr>
        <p:spPr>
          <a:xfrm>
            <a:off x="1946365" y="235458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9DB62387-4B7F-48D6-AA76-F374C45C02C7}"/>
              </a:ext>
            </a:extLst>
          </p:cNvPr>
          <p:cNvSpPr/>
          <p:nvPr/>
        </p:nvSpPr>
        <p:spPr>
          <a:xfrm>
            <a:off x="3575957" y="411480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0D0A94C-FC9E-4190-AE54-EEB406B82BB4}"/>
              </a:ext>
            </a:extLst>
          </p:cNvPr>
          <p:cNvSpPr/>
          <p:nvPr/>
        </p:nvSpPr>
        <p:spPr>
          <a:xfrm>
            <a:off x="5044444" y="409194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F890523-AB12-4B9F-9A31-117CB8B02E69}"/>
              </a:ext>
            </a:extLst>
          </p:cNvPr>
          <p:cNvSpPr/>
          <p:nvPr/>
        </p:nvSpPr>
        <p:spPr>
          <a:xfrm>
            <a:off x="3451861" y="235458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BC14499-EB6C-4017-AD0C-632CE0C6317A}"/>
              </a:ext>
            </a:extLst>
          </p:cNvPr>
          <p:cNvSpPr/>
          <p:nvPr/>
        </p:nvSpPr>
        <p:spPr>
          <a:xfrm>
            <a:off x="4957357" y="2346960"/>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5E4C528-5390-457A-BA56-F9D4787C8D3A}"/>
              </a:ext>
            </a:extLst>
          </p:cNvPr>
          <p:cNvSpPr/>
          <p:nvPr/>
        </p:nvSpPr>
        <p:spPr>
          <a:xfrm>
            <a:off x="6486801" y="4032068"/>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EB7887A-329E-43CF-8FBF-0C685DD4AE57}"/>
              </a:ext>
            </a:extLst>
          </p:cNvPr>
          <p:cNvSpPr/>
          <p:nvPr/>
        </p:nvSpPr>
        <p:spPr>
          <a:xfrm>
            <a:off x="7924800" y="4032068"/>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A55008C1-6443-45E4-B288-E24C42628153}"/>
              </a:ext>
            </a:extLst>
          </p:cNvPr>
          <p:cNvSpPr/>
          <p:nvPr/>
        </p:nvSpPr>
        <p:spPr>
          <a:xfrm>
            <a:off x="3200400" y="4318363"/>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DF6AD678-CE34-4DD8-86F8-FB57B3F71969}"/>
              </a:ext>
            </a:extLst>
          </p:cNvPr>
          <p:cNvSpPr/>
          <p:nvPr/>
        </p:nvSpPr>
        <p:spPr>
          <a:xfrm>
            <a:off x="4655822" y="4346121"/>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51BBD80F-6428-48D0-9950-D5730BB9C79C}"/>
              </a:ext>
            </a:extLst>
          </p:cNvPr>
          <p:cNvSpPr/>
          <p:nvPr/>
        </p:nvSpPr>
        <p:spPr>
          <a:xfrm>
            <a:off x="6113152" y="4324350"/>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3C231AD6-6F59-4698-9B79-B7AB907C2C15}"/>
              </a:ext>
            </a:extLst>
          </p:cNvPr>
          <p:cNvSpPr/>
          <p:nvPr/>
        </p:nvSpPr>
        <p:spPr>
          <a:xfrm>
            <a:off x="7576469" y="4263389"/>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4A83898-B238-4864-AA8F-7BD1A1E2F502}"/>
              </a:ext>
            </a:extLst>
          </p:cNvPr>
          <p:cNvSpPr/>
          <p:nvPr/>
        </p:nvSpPr>
        <p:spPr>
          <a:xfrm>
            <a:off x="3032215" y="2555421"/>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ECCE9A1-6717-4C08-8E77-F9EBC4D569AE}"/>
              </a:ext>
            </a:extLst>
          </p:cNvPr>
          <p:cNvSpPr/>
          <p:nvPr/>
        </p:nvSpPr>
        <p:spPr>
          <a:xfrm>
            <a:off x="4518661" y="2555421"/>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1722B24-1FCE-47E7-A4FA-7583AD666C79}"/>
              </a:ext>
            </a:extLst>
          </p:cNvPr>
          <p:cNvSpPr/>
          <p:nvPr/>
        </p:nvSpPr>
        <p:spPr>
          <a:xfrm rot="2400000">
            <a:off x="5821861" y="3344337"/>
            <a:ext cx="2379700"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2DC4C50-9CE7-4F99-98FD-9F2F003180D5}"/>
              </a:ext>
            </a:extLst>
          </p:cNvPr>
          <p:cNvSpPr/>
          <p:nvPr/>
        </p:nvSpPr>
        <p:spPr>
          <a:xfrm>
            <a:off x="7955072" y="5327468"/>
            <a:ext cx="1066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3330FF31-8A85-4002-9BBA-1BE479BE3C1B}"/>
              </a:ext>
            </a:extLst>
          </p:cNvPr>
          <p:cNvSpPr/>
          <p:nvPr/>
        </p:nvSpPr>
        <p:spPr>
          <a:xfrm rot="5400000">
            <a:off x="8318762" y="4905667"/>
            <a:ext cx="375557" cy="3755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163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 linked list and two integers M and N. Traverse the linked list such that you retain M nodes then delete next N nodes, continue the same till end of the linked list.</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Input: M = 2, N = 2 </a:t>
            </a:r>
            <a:br>
              <a:rPr lang="en-US" sz="2400" dirty="0">
                <a:latin typeface="Book Antiqua" panose="02040602050305030304" pitchFamily="18" charset="0"/>
              </a:rPr>
            </a:br>
            <a:r>
              <a:rPr lang="en-US" sz="2400" dirty="0">
                <a:latin typeface="Book Antiqua" panose="02040602050305030304" pitchFamily="18" charset="0"/>
              </a:rPr>
              <a:t>Linked List: 1-&gt;2-&gt;3-&gt;4-&gt;5-&gt;6-&gt;7-&gt;8 </a:t>
            </a:r>
            <a:br>
              <a:rPr lang="en-US" sz="2400" dirty="0">
                <a:latin typeface="Book Antiqua" panose="02040602050305030304" pitchFamily="18" charset="0"/>
              </a:rPr>
            </a:br>
            <a:r>
              <a:rPr lang="en-US" sz="2400" dirty="0">
                <a:latin typeface="Book Antiqua" panose="02040602050305030304" pitchFamily="18" charset="0"/>
              </a:rPr>
              <a:t>Output: Linked List: 1-&gt;2-&gt;5-&gt;6</a:t>
            </a:r>
          </a:p>
        </p:txBody>
      </p:sp>
    </p:spTree>
    <p:extLst>
      <p:ext uri="{BB962C8B-B14F-4D97-AF65-F5344CB8AC3E}">
        <p14:creationId xmlns:p14="http://schemas.microsoft.com/office/powerpoint/2010/main" val="1525748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Stack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838886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Write a function to check whether the parenthesis ( “( )”, “{ }” , “[ ]” ) in a given string are balanced or not</a:t>
            </a:r>
          </a:p>
        </p:txBody>
      </p:sp>
    </p:spTree>
    <p:extLst>
      <p:ext uri="{BB962C8B-B14F-4D97-AF65-F5344CB8AC3E}">
        <p14:creationId xmlns:p14="http://schemas.microsoft.com/office/powerpoint/2010/main" val="1109257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chemeClr val="bg2"/>
                </a:solidFill>
                <a:latin typeface="Book Antiqua" panose="02040602050305030304" pitchFamily="18" charset="0"/>
              </a:rPr>
              <a:t>Queue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3188452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Implement a Queue using 2 Stacks</a:t>
            </a:r>
          </a:p>
        </p:txBody>
      </p:sp>
    </p:spTree>
    <p:extLst>
      <p:ext uri="{BB962C8B-B14F-4D97-AF65-F5344CB8AC3E}">
        <p14:creationId xmlns:p14="http://schemas.microsoft.com/office/powerpoint/2010/main" val="2564671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chemeClr val="bg2"/>
                </a:solidFill>
                <a:latin typeface="Book Antiqua" panose="02040602050305030304" pitchFamily="18" charset="0"/>
              </a:rPr>
              <a:t>BST Problems</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42744688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 BST, a min value and a max value, delete the nodes of the BST having data smaller than min value and greater than max value. If </a:t>
            </a:r>
            <a:r>
              <a:rPr lang="en-US" sz="2400" dirty="0" err="1">
                <a:latin typeface="Book Antiqua" panose="02040602050305030304" pitchFamily="18" charset="0"/>
              </a:rPr>
              <a:t>minvalue</a:t>
            </a:r>
            <a:r>
              <a:rPr lang="en-US" sz="2400" dirty="0">
                <a:latin typeface="Book Antiqua" panose="02040602050305030304" pitchFamily="18" charset="0"/>
              </a:rPr>
              <a:t> = 3 and </a:t>
            </a:r>
            <a:r>
              <a:rPr lang="en-US" sz="2400" dirty="0" err="1">
                <a:latin typeface="Book Antiqua" panose="02040602050305030304" pitchFamily="18" charset="0"/>
              </a:rPr>
              <a:t>maxvalue</a:t>
            </a:r>
            <a:r>
              <a:rPr lang="en-US" sz="2400" dirty="0">
                <a:latin typeface="Book Antiqua" panose="02040602050305030304" pitchFamily="18" charset="0"/>
              </a:rPr>
              <a:t> = 13 then resultant tree is shown on the right </a:t>
            </a:r>
          </a:p>
        </p:txBody>
      </p:sp>
      <p:grpSp>
        <p:nvGrpSpPr>
          <p:cNvPr id="28" name="Group 27"/>
          <p:cNvGrpSpPr/>
          <p:nvPr/>
        </p:nvGrpSpPr>
        <p:grpSpPr>
          <a:xfrm>
            <a:off x="228600" y="2899299"/>
            <a:ext cx="4267200" cy="2394011"/>
            <a:chOff x="1143000" y="1905000"/>
            <a:chExt cx="4303450" cy="2394011"/>
          </a:xfrm>
        </p:grpSpPr>
        <p:sp>
          <p:nvSpPr>
            <p:cNvPr id="4" name="Oval 3"/>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10" name="Oval 9"/>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11" name="Oval 10"/>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12" name="Oval 11"/>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13" name="Oval 12"/>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11</a:t>
              </a:r>
            </a:p>
          </p:txBody>
        </p:sp>
        <p:sp>
          <p:nvSpPr>
            <p:cNvPr id="14" name="Oval 13"/>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16" name="Straight Connector 15"/>
            <p:cNvCxnSpPr>
              <a:stCxn id="4" idx="4"/>
              <a:endCxn id="12"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4"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562600" y="2805344"/>
            <a:ext cx="2590800" cy="2394011"/>
            <a:chOff x="5562600" y="2805344"/>
            <a:chExt cx="2590800" cy="2394011"/>
          </a:xfrm>
        </p:grpSpPr>
        <p:sp>
          <p:nvSpPr>
            <p:cNvPr id="30" name="Oval 29"/>
            <p:cNvSpPr/>
            <p:nvPr/>
          </p:nvSpPr>
          <p:spPr>
            <a:xfrm>
              <a:off x="6477000" y="2805344"/>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31" name="Oval 30"/>
            <p:cNvSpPr/>
            <p:nvPr/>
          </p:nvSpPr>
          <p:spPr>
            <a:xfrm>
              <a:off x="5562600" y="3643544"/>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33" name="Oval 32"/>
            <p:cNvSpPr/>
            <p:nvPr/>
          </p:nvSpPr>
          <p:spPr>
            <a:xfrm>
              <a:off x="7543800" y="3639105"/>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34" name="Oval 33"/>
            <p:cNvSpPr/>
            <p:nvPr/>
          </p:nvSpPr>
          <p:spPr>
            <a:xfrm>
              <a:off x="6477000" y="4742155"/>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11</a:t>
              </a:r>
            </a:p>
          </p:txBody>
        </p:sp>
        <p:cxnSp>
          <p:nvCxnSpPr>
            <p:cNvPr id="36" name="Straight Connector 35"/>
            <p:cNvCxnSpPr>
              <a:stCxn id="30" idx="4"/>
              <a:endCxn id="33" idx="0"/>
            </p:cNvCxnSpPr>
            <p:nvPr/>
          </p:nvCxnSpPr>
          <p:spPr>
            <a:xfrm>
              <a:off x="6781800" y="3262544"/>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4"/>
            </p:cNvCxnSpPr>
            <p:nvPr/>
          </p:nvCxnSpPr>
          <p:spPr>
            <a:xfrm>
              <a:off x="5867400" y="4100744"/>
              <a:ext cx="892205" cy="6414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827080" y="3262544"/>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13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 binary tree and data value of a node. The task is to find the sum of cousin nodes of given node. If given node has no cousins then return -1.</a:t>
            </a:r>
            <a:br>
              <a:rPr lang="en-US" sz="2400" dirty="0">
                <a:latin typeface="Book Antiqua" panose="02040602050305030304" pitchFamily="18" charset="0"/>
              </a:rPr>
            </a:br>
            <a:r>
              <a:rPr lang="en-US" sz="2400" b="1" dirty="0">
                <a:latin typeface="Book Antiqua" panose="02040602050305030304" pitchFamily="18" charset="0"/>
              </a:rPr>
              <a:t>Note:</a:t>
            </a:r>
            <a:r>
              <a:rPr lang="en-US" sz="2400" dirty="0">
                <a:latin typeface="Book Antiqua" panose="02040602050305030304" pitchFamily="18" charset="0"/>
              </a:rPr>
              <a:t> It is given that all nodes have distinct values and the given node exists in the tree.</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Key is 15 then cousin nodes are 2 and 11 and the sum is 13</a:t>
            </a:r>
            <a:br>
              <a:rPr lang="en-US" sz="2400" dirty="0">
                <a:latin typeface="Book Antiqua" panose="02040602050305030304" pitchFamily="18" charset="0"/>
              </a:rPr>
            </a:br>
            <a:r>
              <a:rPr lang="en-US" sz="2400" dirty="0">
                <a:latin typeface="Book Antiqua" panose="02040602050305030304" pitchFamily="18" charset="0"/>
              </a:rPr>
              <a:t>Key is 3 then there are no cousin nodes so return -1</a:t>
            </a:r>
          </a:p>
        </p:txBody>
      </p:sp>
      <p:grpSp>
        <p:nvGrpSpPr>
          <p:cNvPr id="28" name="Group 27"/>
          <p:cNvGrpSpPr/>
          <p:nvPr/>
        </p:nvGrpSpPr>
        <p:grpSpPr>
          <a:xfrm>
            <a:off x="609600" y="3941475"/>
            <a:ext cx="4267200" cy="2394011"/>
            <a:chOff x="1143000" y="1905000"/>
            <a:chExt cx="4303450" cy="2394011"/>
          </a:xfrm>
        </p:grpSpPr>
        <p:sp>
          <p:nvSpPr>
            <p:cNvPr id="4" name="Oval 3"/>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a:t>
              </a:r>
            </a:p>
          </p:txBody>
        </p:sp>
        <p:sp>
          <p:nvSpPr>
            <p:cNvPr id="10" name="Oval 9"/>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3</a:t>
              </a:r>
            </a:p>
          </p:txBody>
        </p:sp>
        <p:sp>
          <p:nvSpPr>
            <p:cNvPr id="11" name="Oval 10"/>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12" name="Oval 11"/>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sp>
          <p:nvSpPr>
            <p:cNvPr id="13" name="Oval 12"/>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11</a:t>
              </a:r>
            </a:p>
          </p:txBody>
        </p:sp>
        <p:sp>
          <p:nvSpPr>
            <p:cNvPr id="14" name="Oval 13"/>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16" name="Straight Connector 15"/>
            <p:cNvCxnSpPr>
              <a:stCxn id="4" idx="4"/>
              <a:endCxn id="12"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4"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6238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Connect all leaf nodes of a binary tree to make a LL without making any changes to the structure of the node</a:t>
            </a:r>
          </a:p>
        </p:txBody>
      </p:sp>
      <p:grpSp>
        <p:nvGrpSpPr>
          <p:cNvPr id="28" name="Group 27"/>
          <p:cNvGrpSpPr/>
          <p:nvPr/>
        </p:nvGrpSpPr>
        <p:grpSpPr>
          <a:xfrm>
            <a:off x="930677" y="2432690"/>
            <a:ext cx="4953000" cy="2362200"/>
            <a:chOff x="1143000" y="1905000"/>
            <a:chExt cx="4303450" cy="2362200"/>
          </a:xfrm>
        </p:grpSpPr>
        <p:sp>
          <p:nvSpPr>
            <p:cNvPr id="4" name="Oval 3"/>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a:t>
              </a:r>
            </a:p>
          </p:txBody>
        </p:sp>
        <p:sp>
          <p:nvSpPr>
            <p:cNvPr id="10" name="Oval 9"/>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3</a:t>
              </a:r>
            </a:p>
          </p:txBody>
        </p:sp>
        <p:sp>
          <p:nvSpPr>
            <p:cNvPr id="11" name="Oval 10"/>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12" name="Oval 11"/>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sp>
          <p:nvSpPr>
            <p:cNvPr id="13" name="Oval 12"/>
            <p:cNvSpPr/>
            <p:nvPr/>
          </p:nvSpPr>
          <p:spPr>
            <a:xfrm>
              <a:off x="2434834" y="3704777"/>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11</a:t>
              </a:r>
            </a:p>
          </p:txBody>
        </p:sp>
        <p:sp>
          <p:nvSpPr>
            <p:cNvPr id="14" name="Oval 13"/>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16" name="Straight Connector 15"/>
            <p:cNvCxnSpPr>
              <a:stCxn id="4" idx="4"/>
              <a:endCxn id="12"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12" idx="4"/>
              <a:endCxn id="14"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13" idx="0"/>
            </p:cNvCxnSpPr>
            <p:nvPr/>
          </p:nvCxnSpPr>
          <p:spPr>
            <a:xfrm>
              <a:off x="2303755" y="3227772"/>
              <a:ext cx="435880" cy="477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75873C4-4216-403B-B139-B413BBFC9ECE}"/>
              </a:ext>
            </a:extLst>
          </p:cNvPr>
          <p:cNvSpPr/>
          <p:nvPr/>
        </p:nvSpPr>
        <p:spPr>
          <a:xfrm>
            <a:off x="3705006" y="4302583"/>
            <a:ext cx="792634"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6</a:t>
            </a:r>
          </a:p>
        </p:txBody>
      </p:sp>
      <p:cxnSp>
        <p:nvCxnSpPr>
          <p:cNvPr id="6" name="Straight Connector 5">
            <a:extLst>
              <a:ext uri="{FF2B5EF4-FFF2-40B4-BE49-F238E27FC236}">
                <a16:creationId xmlns:a16="http://schemas.microsoft.com/office/drawing/2014/main" id="{BDE695F7-78F2-4435-9C3C-FE3EC1657227}"/>
              </a:ext>
            </a:extLst>
          </p:cNvPr>
          <p:cNvCxnSpPr>
            <a:cxnSpLocks/>
            <a:stCxn id="12" idx="4"/>
            <a:endCxn id="17" idx="0"/>
          </p:cNvCxnSpPr>
          <p:nvPr/>
        </p:nvCxnSpPr>
        <p:spPr>
          <a:xfrm flipH="1">
            <a:off x="4101323" y="3723651"/>
            <a:ext cx="425112" cy="5789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D899AD-4F92-4028-AFC1-073824AE6834}"/>
              </a:ext>
            </a:extLst>
          </p:cNvPr>
          <p:cNvCxnSpPr>
            <a:cxnSpLocks/>
            <a:endCxn id="13" idx="2"/>
          </p:cNvCxnSpPr>
          <p:nvPr/>
        </p:nvCxnSpPr>
        <p:spPr>
          <a:xfrm>
            <a:off x="1535142" y="4439866"/>
            <a:ext cx="882355" cy="212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435C5E-546B-4F08-9FF7-04BD67E68C5F}"/>
              </a:ext>
            </a:extLst>
          </p:cNvPr>
          <p:cNvCxnSpPr>
            <a:cxnSpLocks/>
            <a:endCxn id="17" idx="2"/>
          </p:cNvCxnSpPr>
          <p:nvPr/>
        </p:nvCxnSpPr>
        <p:spPr>
          <a:xfrm>
            <a:off x="3136727" y="4509982"/>
            <a:ext cx="568279" cy="212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798625F-BD0E-40CD-AB2A-EDC6F7D5BF10}"/>
              </a:ext>
            </a:extLst>
          </p:cNvPr>
          <p:cNvCxnSpPr>
            <a:cxnSpLocks/>
            <a:stCxn id="17" idx="6"/>
          </p:cNvCxnSpPr>
          <p:nvPr/>
        </p:nvCxnSpPr>
        <p:spPr>
          <a:xfrm>
            <a:off x="4497640" y="4531183"/>
            <a:ext cx="701611" cy="10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Microsoft – Office Suite of Products</a:t>
            </a:r>
          </a:p>
        </p:txBody>
      </p:sp>
      <p:graphicFrame>
        <p:nvGraphicFramePr>
          <p:cNvPr id="5" name="Content Placeholder 4">
            <a:extLst>
              <a:ext uri="{FF2B5EF4-FFF2-40B4-BE49-F238E27FC236}">
                <a16:creationId xmlns:a16="http://schemas.microsoft.com/office/drawing/2014/main" id="{17056CAD-CE76-48A5-9D00-BBBF47A045FB}"/>
              </a:ext>
            </a:extLst>
          </p:cNvPr>
          <p:cNvGraphicFramePr>
            <a:graphicFrameLocks noGrp="1"/>
          </p:cNvGraphicFramePr>
          <p:nvPr>
            <p:ph idx="1"/>
            <p:extLst>
              <p:ext uri="{D42A27DB-BD31-4B8C-83A1-F6EECF244321}">
                <p14:modId xmlns:p14="http://schemas.microsoft.com/office/powerpoint/2010/main" val="2293830408"/>
              </p:ext>
            </p:extLst>
          </p:nvPr>
        </p:nvGraphicFramePr>
        <p:xfrm>
          <a:off x="228600" y="685800"/>
          <a:ext cx="88392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737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Sample Problems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Given a Binary Search Tree (BST) and a range [min, max], remove all keys which are outside the given range. The modified tree should also be BST. For example, consider the following BST and range [-10, 13]. </a:t>
            </a:r>
          </a:p>
        </p:txBody>
      </p:sp>
      <p:grpSp>
        <p:nvGrpSpPr>
          <p:cNvPr id="4" name="Group 3"/>
          <p:cNvGrpSpPr/>
          <p:nvPr/>
        </p:nvGrpSpPr>
        <p:grpSpPr>
          <a:xfrm>
            <a:off x="1524000" y="2769093"/>
            <a:ext cx="3810000" cy="2394011"/>
            <a:chOff x="1981200" y="1905000"/>
            <a:chExt cx="3578328" cy="2394011"/>
          </a:xfrm>
        </p:grpSpPr>
        <p:sp>
          <p:nvSpPr>
            <p:cNvPr id="5" name="Oval 4"/>
            <p:cNvSpPr/>
            <p:nvPr/>
          </p:nvSpPr>
          <p:spPr>
            <a:xfrm>
              <a:off x="2895600" y="1905000"/>
              <a:ext cx="731631"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6</a:t>
              </a:r>
            </a:p>
          </p:txBody>
        </p:sp>
        <p:sp>
          <p:nvSpPr>
            <p:cNvPr id="6" name="Oval 5"/>
            <p:cNvSpPr/>
            <p:nvPr/>
          </p:nvSpPr>
          <p:spPr>
            <a:xfrm>
              <a:off x="1981200" y="2743200"/>
              <a:ext cx="75978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8" name="Oval 7"/>
            <p:cNvSpPr/>
            <p:nvPr/>
          </p:nvSpPr>
          <p:spPr>
            <a:xfrm>
              <a:off x="3962400" y="2738761"/>
              <a:ext cx="742025"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14</a:t>
              </a:r>
            </a:p>
          </p:txBody>
        </p:sp>
        <p:sp>
          <p:nvSpPr>
            <p:cNvPr id="9" name="Oval 8"/>
            <p:cNvSpPr/>
            <p:nvPr/>
          </p:nvSpPr>
          <p:spPr>
            <a:xfrm>
              <a:off x="2840000" y="3841811"/>
              <a:ext cx="665201"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10" name="Oval 9"/>
            <p:cNvSpPr/>
            <p:nvPr/>
          </p:nvSpPr>
          <p:spPr>
            <a:xfrm>
              <a:off x="4836850" y="3810000"/>
              <a:ext cx="722678"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11" name="Straight Connector 10"/>
            <p:cNvCxnSpPr>
              <a:stCxn id="5" idx="4"/>
              <a:endCxn id="8" idx="0"/>
            </p:cNvCxnSpPr>
            <p:nvPr/>
          </p:nvCxnSpPr>
          <p:spPr>
            <a:xfrm>
              <a:off x="3261416" y="2362200"/>
              <a:ext cx="1071997"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10" idx="0"/>
            </p:cNvCxnSpPr>
            <p:nvPr/>
          </p:nvCxnSpPr>
          <p:spPr>
            <a:xfrm>
              <a:off x="4333413" y="3195961"/>
              <a:ext cx="864777"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3439819" y="4705904"/>
            <a:ext cx="751181"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17" name="Oval 16"/>
          <p:cNvSpPr/>
          <p:nvPr/>
        </p:nvSpPr>
        <p:spPr>
          <a:xfrm>
            <a:off x="3072469" y="5791200"/>
            <a:ext cx="742941"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cxnSp>
        <p:nvCxnSpPr>
          <p:cNvPr id="19" name="Straight Connector 18"/>
          <p:cNvCxnSpPr>
            <a:stCxn id="8" idx="4"/>
            <a:endCxn id="16" idx="0"/>
          </p:cNvCxnSpPr>
          <p:nvPr/>
        </p:nvCxnSpPr>
        <p:spPr>
          <a:xfrm flipH="1">
            <a:off x="3815410" y="4060054"/>
            <a:ext cx="213092" cy="6458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4"/>
            <a:endCxn id="17" idx="0"/>
          </p:cNvCxnSpPr>
          <p:nvPr/>
        </p:nvCxnSpPr>
        <p:spPr>
          <a:xfrm flipH="1">
            <a:off x="3443940" y="5163104"/>
            <a:ext cx="371470" cy="62809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68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Least Common Ancestor – In a Binary Search Tree (BST)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228600" y="685800"/>
            <a:ext cx="8801100" cy="5997796"/>
          </a:xfrm>
        </p:spPr>
        <p:txBody>
          <a:bodyPr>
            <a:normAutofit/>
          </a:bodyPr>
          <a:lstStyle/>
          <a:p>
            <a:pPr marL="0" indent="0">
              <a:buNone/>
            </a:pPr>
            <a:r>
              <a:rPr lang="en-US" sz="2400" dirty="0">
                <a:latin typeface="Book Antiqua" panose="02040602050305030304" pitchFamily="18" charset="0"/>
              </a:rPr>
              <a:t>Given values of two values n1 and n2 in a Binary Search Tree, find the </a:t>
            </a:r>
            <a:r>
              <a:rPr lang="en-US" sz="2400" b="1" dirty="0">
                <a:latin typeface="Book Antiqua" panose="02040602050305030304" pitchFamily="18" charset="0"/>
              </a:rPr>
              <a:t>L</a:t>
            </a:r>
            <a:r>
              <a:rPr lang="en-US" sz="2400" dirty="0">
                <a:latin typeface="Book Antiqua" panose="02040602050305030304" pitchFamily="18" charset="0"/>
              </a:rPr>
              <a:t>owest </a:t>
            </a:r>
            <a:r>
              <a:rPr lang="en-US" sz="2400" b="1" dirty="0">
                <a:latin typeface="Book Antiqua" panose="02040602050305030304" pitchFamily="18" charset="0"/>
              </a:rPr>
              <a:t>C</a:t>
            </a:r>
            <a:r>
              <a:rPr lang="en-US" sz="2400" dirty="0">
                <a:latin typeface="Book Antiqua" panose="02040602050305030304" pitchFamily="18" charset="0"/>
              </a:rPr>
              <a:t>ommon </a:t>
            </a:r>
            <a:r>
              <a:rPr lang="en-US" sz="2400" b="1" dirty="0">
                <a:latin typeface="Book Antiqua" panose="02040602050305030304" pitchFamily="18" charset="0"/>
              </a:rPr>
              <a:t>A</a:t>
            </a:r>
            <a:r>
              <a:rPr lang="en-US" sz="2400" dirty="0">
                <a:latin typeface="Book Antiqua" panose="02040602050305030304" pitchFamily="18" charset="0"/>
              </a:rPr>
              <a:t>ncestor (LCA). You may assume that both the values exist in the tree.</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LCA(5, 13) = 10</a:t>
            </a:r>
            <a:br>
              <a:rPr lang="en-US" sz="2400" dirty="0">
                <a:latin typeface="Book Antiqua" panose="02040602050305030304" pitchFamily="18" charset="0"/>
              </a:rPr>
            </a:br>
            <a:r>
              <a:rPr lang="en-US" sz="2400" dirty="0">
                <a:latin typeface="Book Antiqua" panose="02040602050305030304" pitchFamily="18" charset="0"/>
              </a:rPr>
              <a:t>LCA(5, 2) = 5</a:t>
            </a:r>
            <a:br>
              <a:rPr lang="en-US" sz="2400" dirty="0">
                <a:latin typeface="Book Antiqua" panose="02040602050305030304" pitchFamily="18" charset="0"/>
              </a:rPr>
            </a:br>
            <a:r>
              <a:rPr lang="en-US" sz="2400" dirty="0">
                <a:latin typeface="Book Antiqua" panose="02040602050305030304" pitchFamily="18" charset="0"/>
              </a:rPr>
              <a:t>LCA(2, 8) = 5</a:t>
            </a:r>
            <a:br>
              <a:rPr lang="en-US" sz="2400" dirty="0">
                <a:latin typeface="Book Antiqua" panose="02040602050305030304" pitchFamily="18" charset="0"/>
              </a:rPr>
            </a:br>
            <a:r>
              <a:rPr lang="en-US" sz="2400" dirty="0">
                <a:latin typeface="Book Antiqua" panose="02040602050305030304" pitchFamily="18" charset="0"/>
              </a:rPr>
              <a:t>LCA(2, 15) = 10</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3733800" y="2438400"/>
            <a:ext cx="4267200"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5</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8329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Distance between 2 Nodes – In a Binary Search Tree (BST)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228600" y="760522"/>
            <a:ext cx="8801100" cy="5923074"/>
          </a:xfrm>
        </p:spPr>
        <p:txBody>
          <a:bodyPr>
            <a:normAutofit/>
          </a:bodyPr>
          <a:lstStyle/>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LCA(5, 13) = 2</a:t>
            </a:r>
            <a:br>
              <a:rPr lang="en-US" sz="2400" dirty="0">
                <a:latin typeface="Book Antiqua" panose="02040602050305030304" pitchFamily="18" charset="0"/>
              </a:rPr>
            </a:br>
            <a:r>
              <a:rPr lang="en-US" sz="2400" dirty="0">
                <a:latin typeface="Book Antiqua" panose="02040602050305030304" pitchFamily="18" charset="0"/>
              </a:rPr>
              <a:t>LCA(5, 2) = 1</a:t>
            </a:r>
            <a:br>
              <a:rPr lang="en-US" sz="2400" dirty="0">
                <a:latin typeface="Book Antiqua" panose="02040602050305030304" pitchFamily="18" charset="0"/>
              </a:rPr>
            </a:br>
            <a:r>
              <a:rPr lang="en-US" sz="2400" dirty="0">
                <a:latin typeface="Book Antiqua" panose="02040602050305030304" pitchFamily="18" charset="0"/>
              </a:rPr>
              <a:t>LCA(2, 8) = 2</a:t>
            </a:r>
            <a:br>
              <a:rPr lang="en-US" sz="2400" dirty="0">
                <a:latin typeface="Book Antiqua" panose="02040602050305030304" pitchFamily="18" charset="0"/>
              </a:rPr>
            </a:br>
            <a:r>
              <a:rPr lang="en-US" sz="2400" dirty="0">
                <a:latin typeface="Book Antiqua" panose="02040602050305030304" pitchFamily="18" charset="0"/>
              </a:rPr>
              <a:t>LCA(2, 15) = 4</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3733800" y="2438400"/>
            <a:ext cx="4267200"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5</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9703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Binary Tree with minimal height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marL="0" indent="0">
              <a:buNone/>
            </a:pPr>
            <a:r>
              <a:rPr lang="en-US" sz="2400" dirty="0">
                <a:latin typeface="Book Antiqua" panose="02040602050305030304" pitchFamily="18" charset="0"/>
              </a:rPr>
              <a:t>Given a sorted (increasing order) array, write an algorithm to create a binary tree with minimal height.</a:t>
            </a:r>
          </a:p>
        </p:txBody>
      </p:sp>
    </p:spTree>
    <p:extLst>
      <p:ext uri="{BB962C8B-B14F-4D97-AF65-F5344CB8AC3E}">
        <p14:creationId xmlns:p14="http://schemas.microsoft.com/office/powerpoint/2010/main" val="37501210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Sum of cousin nodes – In a Binary Tree (BT)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228600" y="760522"/>
            <a:ext cx="8801100" cy="5923074"/>
          </a:xfrm>
        </p:spPr>
        <p:txBody>
          <a:bodyPr>
            <a:normAutofit/>
          </a:bodyPr>
          <a:lstStyle/>
          <a:p>
            <a:pPr marL="0" indent="0">
              <a:buNone/>
            </a:pPr>
            <a:r>
              <a:rPr lang="en-US" sz="2400" dirty="0">
                <a:latin typeface="Book Antiqua" panose="02040602050305030304" pitchFamily="18" charset="0"/>
              </a:rPr>
              <a:t>Given a binary tree and data value of a node. The task is to find the sum of cousin nodes of given node. If given node has no cousins then return -1.</a:t>
            </a:r>
            <a:br>
              <a:rPr lang="en-US" sz="2400" dirty="0">
                <a:latin typeface="Book Antiqua" panose="02040602050305030304" pitchFamily="18" charset="0"/>
              </a:rPr>
            </a:br>
            <a:r>
              <a:rPr lang="en-US" sz="2400" b="1" dirty="0">
                <a:latin typeface="Book Antiqua" panose="02040602050305030304" pitchFamily="18" charset="0"/>
              </a:rPr>
              <a:t>Note:</a:t>
            </a:r>
            <a:r>
              <a:rPr lang="en-US" sz="2400" dirty="0">
                <a:latin typeface="Book Antiqua" panose="02040602050305030304" pitchFamily="18" charset="0"/>
              </a:rPr>
              <a:t> It is given that all nodes have distinct values and the given node exists in the tree.</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1066800" y="3276600"/>
            <a:ext cx="4267200"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5</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13</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7734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Sum of cousin nodes – In a Binary Tree (BT)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marL="0" indent="0">
              <a:buNone/>
            </a:pPr>
            <a:r>
              <a:rPr lang="en-US" sz="2400" dirty="0">
                <a:latin typeface="Book Antiqua" panose="02040602050305030304" pitchFamily="18" charset="0"/>
              </a:rPr>
              <a:t>Convert the Binary Tree(BT) to a BST</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253312" y="2913355"/>
            <a:ext cx="4208475"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82650A6-3573-4A3E-9500-49E53D0CCD38}"/>
              </a:ext>
            </a:extLst>
          </p:cNvPr>
          <p:cNvGrpSpPr/>
          <p:nvPr/>
        </p:nvGrpSpPr>
        <p:grpSpPr>
          <a:xfrm>
            <a:off x="4900478" y="2881544"/>
            <a:ext cx="4153933" cy="2394011"/>
            <a:chOff x="1143000" y="1905000"/>
            <a:chExt cx="4303450" cy="2394011"/>
          </a:xfrm>
        </p:grpSpPr>
        <p:sp>
          <p:nvSpPr>
            <p:cNvPr id="17" name="Oval 16">
              <a:extLst>
                <a:ext uri="{FF2B5EF4-FFF2-40B4-BE49-F238E27FC236}">
                  <a16:creationId xmlns:a16="http://schemas.microsoft.com/office/drawing/2014/main" id="{36B2E955-CAF4-456E-8F6D-B32B55BDF911}"/>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19" name="Oval 18">
              <a:extLst>
                <a:ext uri="{FF2B5EF4-FFF2-40B4-BE49-F238E27FC236}">
                  <a16:creationId xmlns:a16="http://schemas.microsoft.com/office/drawing/2014/main" id="{9C53FBA7-398B-49F4-A495-390B2C03D71A}"/>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21" name="Oval 20">
              <a:extLst>
                <a:ext uri="{FF2B5EF4-FFF2-40B4-BE49-F238E27FC236}">
                  <a16:creationId xmlns:a16="http://schemas.microsoft.com/office/drawing/2014/main" id="{5C8FD2B5-D27D-412F-8C00-299202D81EF6}"/>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32" name="Oval 31">
              <a:extLst>
                <a:ext uri="{FF2B5EF4-FFF2-40B4-BE49-F238E27FC236}">
                  <a16:creationId xmlns:a16="http://schemas.microsoft.com/office/drawing/2014/main" id="{07FE5037-C13B-42F5-9994-4AFEA9706A4B}"/>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sp>
          <p:nvSpPr>
            <p:cNvPr id="33" name="Oval 32">
              <a:extLst>
                <a:ext uri="{FF2B5EF4-FFF2-40B4-BE49-F238E27FC236}">
                  <a16:creationId xmlns:a16="http://schemas.microsoft.com/office/drawing/2014/main" id="{798EECA6-133A-4D98-9D1F-DD082CA64F46}"/>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34" name="Oval 33">
              <a:extLst>
                <a:ext uri="{FF2B5EF4-FFF2-40B4-BE49-F238E27FC236}">
                  <a16:creationId xmlns:a16="http://schemas.microsoft.com/office/drawing/2014/main" id="{A82ADFE1-F1DF-4915-AE7F-47AD14D34F7B}"/>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cxnSp>
          <p:nvCxnSpPr>
            <p:cNvPr id="35" name="Straight Connector 34">
              <a:extLst>
                <a:ext uri="{FF2B5EF4-FFF2-40B4-BE49-F238E27FC236}">
                  <a16:creationId xmlns:a16="http://schemas.microsoft.com/office/drawing/2014/main" id="{3BF8B971-D81E-466B-9F0B-D9E22377EB78}"/>
                </a:ext>
              </a:extLst>
            </p:cNvPr>
            <p:cNvCxnSpPr>
              <a:stCxn id="17" idx="4"/>
              <a:endCxn id="32"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138108-7CD2-4C3D-8DB5-1402F8156464}"/>
                </a:ext>
              </a:extLst>
            </p:cNvPr>
            <p:cNvCxnSpPr>
              <a:stCxn id="32" idx="4"/>
              <a:endCxn id="34"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98B46A6-61BE-43C2-8173-F35652EDA259}"/>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10922D-3BAF-447C-9531-4A9F7234DFC4}"/>
                </a:ext>
              </a:extLst>
            </p:cNvPr>
            <p:cNvCxnSpPr>
              <a:stCxn id="21"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A0C680-75A7-4E25-8B34-9F6C97FDAD03}"/>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 name="Arrow: Right 2">
            <a:extLst>
              <a:ext uri="{FF2B5EF4-FFF2-40B4-BE49-F238E27FC236}">
                <a16:creationId xmlns:a16="http://schemas.microsoft.com/office/drawing/2014/main" id="{FB0827C6-6445-4D3F-8A63-247BA6447D47}"/>
              </a:ext>
            </a:extLst>
          </p:cNvPr>
          <p:cNvSpPr/>
          <p:nvPr/>
        </p:nvSpPr>
        <p:spPr>
          <a:xfrm>
            <a:off x="4343400" y="3558835"/>
            <a:ext cx="705654"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384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Check whether the Binary Tree is a Full Binary Tree</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marL="0" indent="0">
              <a:buNone/>
            </a:pPr>
            <a:r>
              <a:rPr lang="en-US" sz="2400" dirty="0">
                <a:latin typeface="Book Antiqua" panose="02040602050305030304" pitchFamily="18" charset="0"/>
              </a:rPr>
              <a:t>Convert the Binary Tree(BT) to a BST ( A, B &amp; C are Full Binary tree and D and E are not )</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701087" y="4024747"/>
            <a:ext cx="4208475"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82650A6-3573-4A3E-9500-49E53D0CCD38}"/>
              </a:ext>
            </a:extLst>
          </p:cNvPr>
          <p:cNvGrpSpPr/>
          <p:nvPr/>
        </p:nvGrpSpPr>
        <p:grpSpPr>
          <a:xfrm>
            <a:off x="3660291" y="2998702"/>
            <a:ext cx="2500786" cy="1295400"/>
            <a:chOff x="1981200" y="1905000"/>
            <a:chExt cx="2590800" cy="1295400"/>
          </a:xfrm>
        </p:grpSpPr>
        <p:sp>
          <p:nvSpPr>
            <p:cNvPr id="17" name="Oval 16">
              <a:extLst>
                <a:ext uri="{FF2B5EF4-FFF2-40B4-BE49-F238E27FC236}">
                  <a16:creationId xmlns:a16="http://schemas.microsoft.com/office/drawing/2014/main" id="{36B2E955-CAF4-456E-8F6D-B32B55BDF911}"/>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19" name="Oval 18">
              <a:extLst>
                <a:ext uri="{FF2B5EF4-FFF2-40B4-BE49-F238E27FC236}">
                  <a16:creationId xmlns:a16="http://schemas.microsoft.com/office/drawing/2014/main" id="{9C53FBA7-398B-49F4-A495-390B2C03D71A}"/>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32" name="Oval 31">
              <a:extLst>
                <a:ext uri="{FF2B5EF4-FFF2-40B4-BE49-F238E27FC236}">
                  <a16:creationId xmlns:a16="http://schemas.microsoft.com/office/drawing/2014/main" id="{07FE5037-C13B-42F5-9994-4AFEA9706A4B}"/>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35" name="Straight Connector 34">
              <a:extLst>
                <a:ext uri="{FF2B5EF4-FFF2-40B4-BE49-F238E27FC236}">
                  <a16:creationId xmlns:a16="http://schemas.microsoft.com/office/drawing/2014/main" id="{3BF8B971-D81E-466B-9F0B-D9E22377EB78}"/>
                </a:ext>
              </a:extLst>
            </p:cNvPr>
            <p:cNvCxnSpPr>
              <a:stCxn id="17" idx="4"/>
              <a:endCxn id="32"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A0C680-75A7-4E25-8B34-9F6C97FDAD03}"/>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1D91026B-3143-4CD5-B1B3-E29349A17F9F}"/>
              </a:ext>
            </a:extLst>
          </p:cNvPr>
          <p:cNvGrpSpPr/>
          <p:nvPr/>
        </p:nvGrpSpPr>
        <p:grpSpPr>
          <a:xfrm>
            <a:off x="154467" y="1756744"/>
            <a:ext cx="3353324" cy="2394011"/>
            <a:chOff x="1143000" y="1905000"/>
            <a:chExt cx="3429000" cy="2394011"/>
          </a:xfrm>
        </p:grpSpPr>
        <p:sp>
          <p:nvSpPr>
            <p:cNvPr id="41" name="Oval 40">
              <a:extLst>
                <a:ext uri="{FF2B5EF4-FFF2-40B4-BE49-F238E27FC236}">
                  <a16:creationId xmlns:a16="http://schemas.microsoft.com/office/drawing/2014/main" id="{6A1142D6-392C-4831-B641-B4E1A86706D4}"/>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42" name="Oval 41">
              <a:extLst>
                <a:ext uri="{FF2B5EF4-FFF2-40B4-BE49-F238E27FC236}">
                  <a16:creationId xmlns:a16="http://schemas.microsoft.com/office/drawing/2014/main" id="{E748AB8D-6B14-4B6A-8BB2-CD80F3F7A009}"/>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43" name="Oval 42">
              <a:extLst>
                <a:ext uri="{FF2B5EF4-FFF2-40B4-BE49-F238E27FC236}">
                  <a16:creationId xmlns:a16="http://schemas.microsoft.com/office/drawing/2014/main" id="{16B60B98-20EE-4C42-92DC-44553BDBDE9F}"/>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44" name="Oval 43">
              <a:extLst>
                <a:ext uri="{FF2B5EF4-FFF2-40B4-BE49-F238E27FC236}">
                  <a16:creationId xmlns:a16="http://schemas.microsoft.com/office/drawing/2014/main" id="{8BAB5C82-45E6-4D5F-8120-743C0CFF88CC}"/>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45" name="Oval 44">
              <a:extLst>
                <a:ext uri="{FF2B5EF4-FFF2-40B4-BE49-F238E27FC236}">
                  <a16:creationId xmlns:a16="http://schemas.microsoft.com/office/drawing/2014/main" id="{225EBFF7-DFE8-4F66-814B-CD813B2DB766}"/>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cxnSp>
          <p:nvCxnSpPr>
            <p:cNvPr id="47" name="Straight Connector 46">
              <a:extLst>
                <a:ext uri="{FF2B5EF4-FFF2-40B4-BE49-F238E27FC236}">
                  <a16:creationId xmlns:a16="http://schemas.microsoft.com/office/drawing/2014/main" id="{E023B58D-4550-4A24-9660-6513757A9C11}"/>
                </a:ext>
              </a:extLst>
            </p:cNvPr>
            <p:cNvCxnSpPr>
              <a:stCxn id="41" idx="4"/>
              <a:endCxn id="4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7118AA-47BF-4704-8309-37E88EFBEDF3}"/>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113FAB-99D6-4417-9765-996304AB9C44}"/>
                </a:ext>
              </a:extLst>
            </p:cNvPr>
            <p:cNvCxnSpPr>
              <a:stCxn id="4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3884FA6-7DEA-4EDB-A2BA-836BADF797B2}"/>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D72DF2A3-E689-4BEC-822C-BE3691CC9E2E}"/>
              </a:ext>
            </a:extLst>
          </p:cNvPr>
          <p:cNvSpPr/>
          <p:nvPr/>
        </p:nvSpPr>
        <p:spPr>
          <a:xfrm>
            <a:off x="3179332" y="5961558"/>
            <a:ext cx="596146"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cxnSp>
        <p:nvCxnSpPr>
          <p:cNvPr id="65" name="Straight Connector 64">
            <a:extLst>
              <a:ext uri="{FF2B5EF4-FFF2-40B4-BE49-F238E27FC236}">
                <a16:creationId xmlns:a16="http://schemas.microsoft.com/office/drawing/2014/main" id="{022A1594-5ACC-4DF4-BD50-EC18FE7B94BB}"/>
              </a:ext>
            </a:extLst>
          </p:cNvPr>
          <p:cNvCxnSpPr>
            <a:cxnSpLocks/>
            <a:stCxn id="64" idx="0"/>
            <a:endCxn id="24" idx="4"/>
          </p:cNvCxnSpPr>
          <p:nvPr/>
        </p:nvCxnSpPr>
        <p:spPr>
          <a:xfrm flipV="1">
            <a:off x="3477405" y="5315708"/>
            <a:ext cx="278932" cy="64585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C11CF454-E91D-4E51-AB7A-195122A22890}"/>
              </a:ext>
            </a:extLst>
          </p:cNvPr>
          <p:cNvGrpSpPr/>
          <p:nvPr/>
        </p:nvGrpSpPr>
        <p:grpSpPr>
          <a:xfrm>
            <a:off x="4763873" y="3932067"/>
            <a:ext cx="4179707" cy="2394011"/>
            <a:chOff x="1143000" y="1905000"/>
            <a:chExt cx="4303450" cy="2394011"/>
          </a:xfrm>
        </p:grpSpPr>
        <p:sp>
          <p:nvSpPr>
            <p:cNvPr id="68" name="Oval 67">
              <a:extLst>
                <a:ext uri="{FF2B5EF4-FFF2-40B4-BE49-F238E27FC236}">
                  <a16:creationId xmlns:a16="http://schemas.microsoft.com/office/drawing/2014/main" id="{490CD1C3-4AAE-47C3-A36A-D2E492EFF625}"/>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69" name="Oval 68">
              <a:extLst>
                <a:ext uri="{FF2B5EF4-FFF2-40B4-BE49-F238E27FC236}">
                  <a16:creationId xmlns:a16="http://schemas.microsoft.com/office/drawing/2014/main" id="{51751F53-353B-47C3-A154-880EEDE2B78F}"/>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70" name="Oval 69">
              <a:extLst>
                <a:ext uri="{FF2B5EF4-FFF2-40B4-BE49-F238E27FC236}">
                  <a16:creationId xmlns:a16="http://schemas.microsoft.com/office/drawing/2014/main" id="{0EA28E25-039D-445B-A72B-8A9D8AD967C6}"/>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71" name="Oval 70">
              <a:extLst>
                <a:ext uri="{FF2B5EF4-FFF2-40B4-BE49-F238E27FC236}">
                  <a16:creationId xmlns:a16="http://schemas.microsoft.com/office/drawing/2014/main" id="{78F4C51F-E456-4FCF-8041-4297CE710751}"/>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72" name="Oval 71">
              <a:extLst>
                <a:ext uri="{FF2B5EF4-FFF2-40B4-BE49-F238E27FC236}">
                  <a16:creationId xmlns:a16="http://schemas.microsoft.com/office/drawing/2014/main" id="{80207F16-CD5F-44D2-B28F-9BAA851C311B}"/>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73" name="Oval 72">
              <a:extLst>
                <a:ext uri="{FF2B5EF4-FFF2-40B4-BE49-F238E27FC236}">
                  <a16:creationId xmlns:a16="http://schemas.microsoft.com/office/drawing/2014/main" id="{DB2B27CF-C7AA-4D93-A3B5-2B783C9404E3}"/>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74" name="Straight Connector 73">
              <a:extLst>
                <a:ext uri="{FF2B5EF4-FFF2-40B4-BE49-F238E27FC236}">
                  <a16:creationId xmlns:a16="http://schemas.microsoft.com/office/drawing/2014/main" id="{3B46D416-F9E4-4CA1-A933-33EF764124C6}"/>
                </a:ext>
              </a:extLst>
            </p:cNvPr>
            <p:cNvCxnSpPr>
              <a:stCxn id="68" idx="4"/>
              <a:endCxn id="71"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EC9B76-BBE9-4093-871F-B34987D8294C}"/>
                </a:ext>
              </a:extLst>
            </p:cNvPr>
            <p:cNvCxnSpPr>
              <a:stCxn id="71" idx="4"/>
              <a:endCxn id="73"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ABD4F67-EA5F-42BE-8DD6-3F0973AD3DA0}"/>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9B1DC2-7B8C-4DAC-9BC3-BD36FB317CEB}"/>
                </a:ext>
              </a:extLst>
            </p:cNvPr>
            <p:cNvCxnSpPr>
              <a:stCxn id="70"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4DDB035-485D-4236-B65A-682BA885C7B7}"/>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Oval 78">
            <a:extLst>
              <a:ext uri="{FF2B5EF4-FFF2-40B4-BE49-F238E27FC236}">
                <a16:creationId xmlns:a16="http://schemas.microsoft.com/office/drawing/2014/main" id="{0E3CEF01-45AC-406A-8896-2046658B39CE}"/>
              </a:ext>
            </a:extLst>
          </p:cNvPr>
          <p:cNvSpPr/>
          <p:nvPr/>
        </p:nvSpPr>
        <p:spPr>
          <a:xfrm>
            <a:off x="1717180" y="2494324"/>
            <a:ext cx="855151"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Book Antiqua" panose="02040602050305030304" pitchFamily="18" charset="0"/>
              </a:rPr>
              <a:t>A</a:t>
            </a:r>
          </a:p>
        </p:txBody>
      </p:sp>
      <p:sp>
        <p:nvSpPr>
          <p:cNvPr id="80" name="Oval 79">
            <a:extLst>
              <a:ext uri="{FF2B5EF4-FFF2-40B4-BE49-F238E27FC236}">
                <a16:creationId xmlns:a16="http://schemas.microsoft.com/office/drawing/2014/main" id="{6915AAAF-C451-4ACB-94A1-F4B307F46637}"/>
              </a:ext>
            </a:extLst>
          </p:cNvPr>
          <p:cNvSpPr/>
          <p:nvPr/>
        </p:nvSpPr>
        <p:spPr>
          <a:xfrm>
            <a:off x="2305040" y="4802652"/>
            <a:ext cx="855151"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Book Antiqua" panose="02040602050305030304" pitchFamily="18" charset="0"/>
              </a:rPr>
              <a:t>C</a:t>
            </a:r>
          </a:p>
        </p:txBody>
      </p:sp>
      <p:sp>
        <p:nvSpPr>
          <p:cNvPr id="81" name="Oval 80">
            <a:extLst>
              <a:ext uri="{FF2B5EF4-FFF2-40B4-BE49-F238E27FC236}">
                <a16:creationId xmlns:a16="http://schemas.microsoft.com/office/drawing/2014/main" id="{2107D20F-1137-4C26-ADC1-1A604F866131}"/>
              </a:ext>
            </a:extLst>
          </p:cNvPr>
          <p:cNvSpPr/>
          <p:nvPr/>
        </p:nvSpPr>
        <p:spPr>
          <a:xfrm>
            <a:off x="6319081" y="4890951"/>
            <a:ext cx="855151"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Book Antiqua" panose="02040602050305030304" pitchFamily="18" charset="0"/>
              </a:rPr>
              <a:t>D</a:t>
            </a:r>
          </a:p>
        </p:txBody>
      </p:sp>
      <p:sp>
        <p:nvSpPr>
          <p:cNvPr id="82" name="Oval 81">
            <a:extLst>
              <a:ext uri="{FF2B5EF4-FFF2-40B4-BE49-F238E27FC236}">
                <a16:creationId xmlns:a16="http://schemas.microsoft.com/office/drawing/2014/main" id="{F8FE6DF8-5C66-4581-96F4-4D9A2DB57C16}"/>
              </a:ext>
            </a:extLst>
          </p:cNvPr>
          <p:cNvSpPr/>
          <p:nvPr/>
        </p:nvSpPr>
        <p:spPr>
          <a:xfrm>
            <a:off x="4571070" y="3799296"/>
            <a:ext cx="855151"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Book Antiqua" panose="02040602050305030304" pitchFamily="18" charset="0"/>
              </a:rPr>
              <a:t>B</a:t>
            </a:r>
          </a:p>
        </p:txBody>
      </p:sp>
      <p:grpSp>
        <p:nvGrpSpPr>
          <p:cNvPr id="83" name="Group 82">
            <a:extLst>
              <a:ext uri="{FF2B5EF4-FFF2-40B4-BE49-F238E27FC236}">
                <a16:creationId xmlns:a16="http://schemas.microsoft.com/office/drawing/2014/main" id="{1880967E-B03E-41B4-AC30-FE0C08023A6A}"/>
              </a:ext>
            </a:extLst>
          </p:cNvPr>
          <p:cNvGrpSpPr/>
          <p:nvPr/>
        </p:nvGrpSpPr>
        <p:grpSpPr>
          <a:xfrm>
            <a:off x="7027172" y="1482108"/>
            <a:ext cx="1471051" cy="1295400"/>
            <a:chOff x="1981200" y="1905000"/>
            <a:chExt cx="1524000" cy="1295400"/>
          </a:xfrm>
        </p:grpSpPr>
        <p:sp>
          <p:nvSpPr>
            <p:cNvPr id="84" name="Oval 83">
              <a:extLst>
                <a:ext uri="{FF2B5EF4-FFF2-40B4-BE49-F238E27FC236}">
                  <a16:creationId xmlns:a16="http://schemas.microsoft.com/office/drawing/2014/main" id="{345D2ACB-DC68-4A18-BC5C-82A3CFC239D6}"/>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85" name="Oval 84">
              <a:extLst>
                <a:ext uri="{FF2B5EF4-FFF2-40B4-BE49-F238E27FC236}">
                  <a16:creationId xmlns:a16="http://schemas.microsoft.com/office/drawing/2014/main" id="{FBC3B518-5250-406E-8933-4FD722CC79AA}"/>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cxnSp>
          <p:nvCxnSpPr>
            <p:cNvPr id="88" name="Straight Connector 87">
              <a:extLst>
                <a:ext uri="{FF2B5EF4-FFF2-40B4-BE49-F238E27FC236}">
                  <a16:creationId xmlns:a16="http://schemas.microsoft.com/office/drawing/2014/main" id="{7DC3468C-E5B3-4E99-AA4B-1EF236366AAC}"/>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9" name="Oval 88">
            <a:extLst>
              <a:ext uri="{FF2B5EF4-FFF2-40B4-BE49-F238E27FC236}">
                <a16:creationId xmlns:a16="http://schemas.microsoft.com/office/drawing/2014/main" id="{C664F6F7-101C-4230-9E04-16C0F6AFFD68}"/>
              </a:ext>
            </a:extLst>
          </p:cNvPr>
          <p:cNvSpPr/>
          <p:nvPr/>
        </p:nvSpPr>
        <p:spPr>
          <a:xfrm>
            <a:off x="7798238" y="2100734"/>
            <a:ext cx="855151"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Book Antiqua" panose="02040602050305030304" pitchFamily="18" charset="0"/>
              </a:rPr>
              <a:t>E</a:t>
            </a:r>
          </a:p>
        </p:txBody>
      </p:sp>
      <p:sp>
        <p:nvSpPr>
          <p:cNvPr id="90" name="Oval 89">
            <a:extLst>
              <a:ext uri="{FF2B5EF4-FFF2-40B4-BE49-F238E27FC236}">
                <a16:creationId xmlns:a16="http://schemas.microsoft.com/office/drawing/2014/main" id="{F7D3A531-EE51-4454-90F5-A49BEC33F00E}"/>
              </a:ext>
            </a:extLst>
          </p:cNvPr>
          <p:cNvSpPr/>
          <p:nvPr/>
        </p:nvSpPr>
        <p:spPr>
          <a:xfrm>
            <a:off x="6138624" y="3075203"/>
            <a:ext cx="58842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cxnSp>
        <p:nvCxnSpPr>
          <p:cNvPr id="91" name="Straight Connector 90">
            <a:extLst>
              <a:ext uri="{FF2B5EF4-FFF2-40B4-BE49-F238E27FC236}">
                <a16:creationId xmlns:a16="http://schemas.microsoft.com/office/drawing/2014/main" id="{A9D07FA7-4F53-47C2-82FB-15CDEEA3F625}"/>
              </a:ext>
            </a:extLst>
          </p:cNvPr>
          <p:cNvCxnSpPr>
            <a:cxnSpLocks/>
            <a:stCxn id="85" idx="4"/>
            <a:endCxn id="90" idx="1"/>
          </p:cNvCxnSpPr>
          <p:nvPr/>
        </p:nvCxnSpPr>
        <p:spPr>
          <a:xfrm flipH="1">
            <a:off x="6224796" y="2777508"/>
            <a:ext cx="1096586" cy="3646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01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Print the path between any 2 nodes in a BST</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marL="0" indent="0">
              <a:buNone/>
            </a:pPr>
            <a:r>
              <a:rPr lang="en-US" sz="2400" dirty="0">
                <a:latin typeface="Book Antiqua" panose="02040602050305030304" pitchFamily="18" charset="0"/>
              </a:rPr>
              <a:t>Convert the Binary Tree(BT) to a BST ( A, B &amp; C are Full Binary tree and D and E are not )</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Path between 15 and 7 is 15-&gt;10-&gt;8-&gt;4-&gt;7</a:t>
            </a:r>
          </a:p>
          <a:p>
            <a:pPr marL="0" indent="0">
              <a:buNone/>
            </a:pPr>
            <a:r>
              <a:rPr lang="en-US" sz="2400" dirty="0">
                <a:latin typeface="Book Antiqua" panose="02040602050305030304" pitchFamily="18" charset="0"/>
              </a:rPr>
              <a:t>Path between 15 and 2 is 15-&gt;10-&gt;2</a:t>
            </a:r>
          </a:p>
          <a:p>
            <a:pPr marL="0" indent="0">
              <a:buNone/>
            </a:pPr>
            <a:r>
              <a:rPr lang="en-US" sz="2400" dirty="0">
                <a:latin typeface="Book Antiqua" panose="02040602050305030304" pitchFamily="18" charset="0"/>
              </a:rPr>
              <a:t>Path between 15 and 10 is 15-&gt;10</a:t>
            </a: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701087" y="4024747"/>
            <a:ext cx="4208475" cy="2394011"/>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D72DF2A3-E689-4BEC-822C-BE3691CC9E2E}"/>
              </a:ext>
            </a:extLst>
          </p:cNvPr>
          <p:cNvSpPr/>
          <p:nvPr/>
        </p:nvSpPr>
        <p:spPr>
          <a:xfrm>
            <a:off x="3179332" y="5961558"/>
            <a:ext cx="596146"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cxnSp>
        <p:nvCxnSpPr>
          <p:cNvPr id="65" name="Straight Connector 64">
            <a:extLst>
              <a:ext uri="{FF2B5EF4-FFF2-40B4-BE49-F238E27FC236}">
                <a16:creationId xmlns:a16="http://schemas.microsoft.com/office/drawing/2014/main" id="{022A1594-5ACC-4DF4-BD50-EC18FE7B94BB}"/>
              </a:ext>
            </a:extLst>
          </p:cNvPr>
          <p:cNvCxnSpPr>
            <a:cxnSpLocks/>
            <a:stCxn id="64" idx="0"/>
            <a:endCxn id="24" idx="4"/>
          </p:cNvCxnSpPr>
          <p:nvPr/>
        </p:nvCxnSpPr>
        <p:spPr>
          <a:xfrm flipV="1">
            <a:off x="3477405" y="5315708"/>
            <a:ext cx="278932" cy="6458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40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Print the top view of a Binary Tree</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marL="0" indent="0">
              <a:buNone/>
            </a:pPr>
            <a:r>
              <a:rPr lang="en-US" sz="2400">
                <a:latin typeface="Book Antiqua" panose="02040602050305030304" pitchFamily="18" charset="0"/>
              </a:rPr>
              <a:t>2   15   10   8    4   12   3    1</a:t>
            </a:r>
            <a:endParaRPr lang="en-US" sz="2400" dirty="0">
              <a:latin typeface="Book Antiqua" panose="02040602050305030304" pitchFamily="18" charset="0"/>
            </a:endParaRPr>
          </a:p>
        </p:txBody>
      </p:sp>
      <p:grpSp>
        <p:nvGrpSpPr>
          <p:cNvPr id="18" name="Group 17">
            <a:extLst>
              <a:ext uri="{FF2B5EF4-FFF2-40B4-BE49-F238E27FC236}">
                <a16:creationId xmlns:a16="http://schemas.microsoft.com/office/drawing/2014/main" id="{697392ED-E349-4F3B-B7BD-51C4866E29F5}"/>
              </a:ext>
            </a:extLst>
          </p:cNvPr>
          <p:cNvGrpSpPr/>
          <p:nvPr/>
        </p:nvGrpSpPr>
        <p:grpSpPr>
          <a:xfrm>
            <a:off x="1001661" y="1348995"/>
            <a:ext cx="4208475" cy="2405586"/>
            <a:chOff x="1143000" y="1905000"/>
            <a:chExt cx="4303450" cy="2394011"/>
          </a:xfrm>
        </p:grpSpPr>
        <p:sp>
          <p:nvSpPr>
            <p:cNvPr id="20" name="Oval 19">
              <a:extLst>
                <a:ext uri="{FF2B5EF4-FFF2-40B4-BE49-F238E27FC236}">
                  <a16:creationId xmlns:a16="http://schemas.microsoft.com/office/drawing/2014/main" id="{D8B91BB3-F34D-476C-B2E5-72E94F7A5DBE}"/>
                </a:ext>
              </a:extLst>
            </p:cNvPr>
            <p:cNvSpPr/>
            <p:nvPr/>
          </p:nvSpPr>
          <p:spPr>
            <a:xfrm>
              <a:off x="2895600" y="1905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8</a:t>
              </a:r>
            </a:p>
          </p:txBody>
        </p:sp>
        <p:sp>
          <p:nvSpPr>
            <p:cNvPr id="22" name="Oval 21">
              <a:extLst>
                <a:ext uri="{FF2B5EF4-FFF2-40B4-BE49-F238E27FC236}">
                  <a16:creationId xmlns:a16="http://schemas.microsoft.com/office/drawing/2014/main" id="{0CBCA004-EB95-433E-B170-D9A3D8966425}"/>
                </a:ext>
              </a:extLst>
            </p:cNvPr>
            <p:cNvSpPr/>
            <p:nvPr/>
          </p:nvSpPr>
          <p:spPr>
            <a:xfrm>
              <a:off x="1981200" y="27432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10</a:t>
              </a:r>
            </a:p>
          </p:txBody>
        </p:sp>
        <p:sp>
          <p:nvSpPr>
            <p:cNvPr id="23" name="Oval 22">
              <a:extLst>
                <a:ext uri="{FF2B5EF4-FFF2-40B4-BE49-F238E27FC236}">
                  <a16:creationId xmlns:a16="http://schemas.microsoft.com/office/drawing/2014/main" id="{18ECE535-2616-4C2D-9829-FE0766D44849}"/>
                </a:ext>
              </a:extLst>
            </p:cNvPr>
            <p:cNvSpPr/>
            <p:nvPr/>
          </p:nvSpPr>
          <p:spPr>
            <a:xfrm>
              <a:off x="1143000" y="3659079"/>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15</a:t>
              </a:r>
            </a:p>
          </p:txBody>
        </p:sp>
        <p:sp>
          <p:nvSpPr>
            <p:cNvPr id="24" name="Oval 23">
              <a:extLst>
                <a:ext uri="{FF2B5EF4-FFF2-40B4-BE49-F238E27FC236}">
                  <a16:creationId xmlns:a16="http://schemas.microsoft.com/office/drawing/2014/main" id="{BEF3B7DF-C649-45A3-BF95-3D9313958602}"/>
                </a:ext>
              </a:extLst>
            </p:cNvPr>
            <p:cNvSpPr/>
            <p:nvPr/>
          </p:nvSpPr>
          <p:spPr>
            <a:xfrm>
              <a:off x="3962400" y="273876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4</a:t>
              </a:r>
            </a:p>
          </p:txBody>
        </p:sp>
        <p:sp>
          <p:nvSpPr>
            <p:cNvPr id="25" name="Oval 24">
              <a:extLst>
                <a:ext uri="{FF2B5EF4-FFF2-40B4-BE49-F238E27FC236}">
                  <a16:creationId xmlns:a16="http://schemas.microsoft.com/office/drawing/2014/main" id="{5B8B2F41-B156-4A9E-B5A8-2E5D76C3CC2D}"/>
                </a:ext>
              </a:extLst>
            </p:cNvPr>
            <p:cNvSpPr/>
            <p:nvPr/>
          </p:nvSpPr>
          <p:spPr>
            <a:xfrm>
              <a:off x="2895600" y="3841811"/>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6</a:t>
              </a:r>
            </a:p>
          </p:txBody>
        </p:sp>
        <p:sp>
          <p:nvSpPr>
            <p:cNvPr id="26" name="Oval 25">
              <a:extLst>
                <a:ext uri="{FF2B5EF4-FFF2-40B4-BE49-F238E27FC236}">
                  <a16:creationId xmlns:a16="http://schemas.microsoft.com/office/drawing/2014/main" id="{C98C2A16-B614-401C-9321-FBC8C3D47899}"/>
                </a:ext>
              </a:extLst>
            </p:cNvPr>
            <p:cNvSpPr/>
            <p:nvPr/>
          </p:nvSpPr>
          <p:spPr>
            <a:xfrm>
              <a:off x="4836850" y="3810000"/>
              <a:ext cx="609600"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12</a:t>
              </a:r>
            </a:p>
          </p:txBody>
        </p:sp>
        <p:cxnSp>
          <p:nvCxnSpPr>
            <p:cNvPr id="27" name="Straight Connector 26">
              <a:extLst>
                <a:ext uri="{FF2B5EF4-FFF2-40B4-BE49-F238E27FC236}">
                  <a16:creationId xmlns:a16="http://schemas.microsoft.com/office/drawing/2014/main" id="{4BFE742C-E015-416E-B6AD-0F24DC26A3AF}"/>
                </a:ext>
              </a:extLst>
            </p:cNvPr>
            <p:cNvCxnSpPr>
              <a:stCxn id="20" idx="4"/>
              <a:endCxn id="24" idx="0"/>
            </p:cNvCxnSpPr>
            <p:nvPr/>
          </p:nvCxnSpPr>
          <p:spPr>
            <a:xfrm>
              <a:off x="3200400" y="2362200"/>
              <a:ext cx="1066800" cy="3765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88E57-5607-4560-9EA3-CE31841F5891}"/>
                </a:ext>
              </a:extLst>
            </p:cNvPr>
            <p:cNvCxnSpPr>
              <a:stCxn id="24" idx="4"/>
              <a:endCxn id="26" idx="0"/>
            </p:cNvCxnSpPr>
            <p:nvPr/>
          </p:nvCxnSpPr>
          <p:spPr>
            <a:xfrm>
              <a:off x="4267200" y="3195961"/>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AB8318-5B7B-440C-B05B-E039470B6D74}"/>
                </a:ext>
              </a:extLst>
            </p:cNvPr>
            <p:cNvCxnSpPr/>
            <p:nvPr/>
          </p:nvCxnSpPr>
          <p:spPr>
            <a:xfrm>
              <a:off x="2303755" y="3227772"/>
              <a:ext cx="874450" cy="614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735F7B-60EF-4FF6-A3F3-0951E42CEE3B}"/>
                </a:ext>
              </a:extLst>
            </p:cNvPr>
            <p:cNvCxnSpPr>
              <a:stCxn id="23" idx="0"/>
            </p:cNvCxnSpPr>
            <p:nvPr/>
          </p:nvCxnSpPr>
          <p:spPr>
            <a:xfrm flipV="1">
              <a:off x="1447800" y="3227772"/>
              <a:ext cx="838200" cy="431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13E97E-62D4-4D01-BCA3-DDA676957700}"/>
                </a:ext>
              </a:extLst>
            </p:cNvPr>
            <p:cNvCxnSpPr/>
            <p:nvPr/>
          </p:nvCxnSpPr>
          <p:spPr>
            <a:xfrm flipH="1">
              <a:off x="2245680" y="2362200"/>
              <a:ext cx="990600" cy="381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D72DF2A3-E689-4BEC-822C-BE3691CC9E2E}"/>
              </a:ext>
            </a:extLst>
          </p:cNvPr>
          <p:cNvSpPr/>
          <p:nvPr/>
        </p:nvSpPr>
        <p:spPr>
          <a:xfrm>
            <a:off x="3519881" y="3256840"/>
            <a:ext cx="596146"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7</a:t>
            </a:r>
          </a:p>
        </p:txBody>
      </p:sp>
      <p:cxnSp>
        <p:nvCxnSpPr>
          <p:cNvPr id="65" name="Straight Connector 64">
            <a:extLst>
              <a:ext uri="{FF2B5EF4-FFF2-40B4-BE49-F238E27FC236}">
                <a16:creationId xmlns:a16="http://schemas.microsoft.com/office/drawing/2014/main" id="{022A1594-5ACC-4DF4-BD50-EC18FE7B94BB}"/>
              </a:ext>
            </a:extLst>
          </p:cNvPr>
          <p:cNvCxnSpPr>
            <a:cxnSpLocks/>
            <a:stCxn id="64" idx="0"/>
            <a:endCxn id="24" idx="4"/>
          </p:cNvCxnSpPr>
          <p:nvPr/>
        </p:nvCxnSpPr>
        <p:spPr>
          <a:xfrm flipV="1">
            <a:off x="3817954" y="2646198"/>
            <a:ext cx="238957" cy="6106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32B608-757B-4034-9904-4BFE1A53FA2C}"/>
              </a:ext>
            </a:extLst>
          </p:cNvPr>
          <p:cNvSpPr/>
          <p:nvPr/>
        </p:nvSpPr>
        <p:spPr>
          <a:xfrm>
            <a:off x="1957167" y="4094895"/>
            <a:ext cx="596146" cy="459411"/>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21</a:t>
            </a:r>
          </a:p>
        </p:txBody>
      </p:sp>
      <p:sp>
        <p:nvSpPr>
          <p:cNvPr id="21" name="Oval 20">
            <a:extLst>
              <a:ext uri="{FF2B5EF4-FFF2-40B4-BE49-F238E27FC236}">
                <a16:creationId xmlns:a16="http://schemas.microsoft.com/office/drawing/2014/main" id="{A3C0791B-61F6-407B-A50B-D20CD849CD5C}"/>
              </a:ext>
            </a:extLst>
          </p:cNvPr>
          <p:cNvSpPr/>
          <p:nvPr/>
        </p:nvSpPr>
        <p:spPr>
          <a:xfrm>
            <a:off x="1102377" y="4877305"/>
            <a:ext cx="596146" cy="459411"/>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18</a:t>
            </a:r>
          </a:p>
        </p:txBody>
      </p:sp>
      <p:sp>
        <p:nvSpPr>
          <p:cNvPr id="32" name="Oval 31">
            <a:extLst>
              <a:ext uri="{FF2B5EF4-FFF2-40B4-BE49-F238E27FC236}">
                <a16:creationId xmlns:a16="http://schemas.microsoft.com/office/drawing/2014/main" id="{B9BB8D39-1629-4F25-B4D4-87DA6E729450}"/>
              </a:ext>
            </a:extLst>
          </p:cNvPr>
          <p:cNvSpPr/>
          <p:nvPr/>
        </p:nvSpPr>
        <p:spPr>
          <a:xfrm>
            <a:off x="304800" y="5661369"/>
            <a:ext cx="596146" cy="459411"/>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2</a:t>
            </a:r>
          </a:p>
        </p:txBody>
      </p:sp>
      <p:cxnSp>
        <p:nvCxnSpPr>
          <p:cNvPr id="33" name="Straight Connector 32">
            <a:extLst>
              <a:ext uri="{FF2B5EF4-FFF2-40B4-BE49-F238E27FC236}">
                <a16:creationId xmlns:a16="http://schemas.microsoft.com/office/drawing/2014/main" id="{CC6D125B-AAA6-439E-9EC5-4FC9E41B880A}"/>
              </a:ext>
            </a:extLst>
          </p:cNvPr>
          <p:cNvCxnSpPr>
            <a:cxnSpLocks/>
            <a:stCxn id="19" idx="0"/>
            <a:endCxn id="25" idx="4"/>
          </p:cNvCxnSpPr>
          <p:nvPr/>
        </p:nvCxnSpPr>
        <p:spPr>
          <a:xfrm flipV="1">
            <a:off x="2255240" y="3754581"/>
            <a:ext cx="758415" cy="340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38409A-F19F-4E33-B915-C90D4996BCAF}"/>
              </a:ext>
            </a:extLst>
          </p:cNvPr>
          <p:cNvCxnSpPr>
            <a:cxnSpLocks/>
            <a:endCxn id="19" idx="4"/>
          </p:cNvCxnSpPr>
          <p:nvPr/>
        </p:nvCxnSpPr>
        <p:spPr>
          <a:xfrm flipV="1">
            <a:off x="1400450" y="4554306"/>
            <a:ext cx="854790" cy="3229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A73454-D1CA-4913-A94C-8DF8EE5AE7C5}"/>
              </a:ext>
            </a:extLst>
          </p:cNvPr>
          <p:cNvCxnSpPr>
            <a:cxnSpLocks/>
            <a:stCxn id="32" idx="0"/>
            <a:endCxn id="21" idx="4"/>
          </p:cNvCxnSpPr>
          <p:nvPr/>
        </p:nvCxnSpPr>
        <p:spPr>
          <a:xfrm flipV="1">
            <a:off x="602873" y="5336716"/>
            <a:ext cx="797577" cy="32465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7E78AABF-C675-472C-9340-E7F463988FE9}"/>
              </a:ext>
            </a:extLst>
          </p:cNvPr>
          <p:cNvSpPr/>
          <p:nvPr/>
        </p:nvSpPr>
        <p:spPr>
          <a:xfrm>
            <a:off x="6096000" y="4927136"/>
            <a:ext cx="596146"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1</a:t>
            </a:r>
          </a:p>
        </p:txBody>
      </p:sp>
      <p:sp>
        <p:nvSpPr>
          <p:cNvPr id="38" name="Oval 37">
            <a:extLst>
              <a:ext uri="{FF2B5EF4-FFF2-40B4-BE49-F238E27FC236}">
                <a16:creationId xmlns:a16="http://schemas.microsoft.com/office/drawing/2014/main" id="{80348758-FA78-4CA3-91D0-BA3195663067}"/>
              </a:ext>
            </a:extLst>
          </p:cNvPr>
          <p:cNvSpPr/>
          <p:nvPr/>
        </p:nvSpPr>
        <p:spPr>
          <a:xfrm>
            <a:off x="5344397" y="4136623"/>
            <a:ext cx="596146" cy="457200"/>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 Antiqua" panose="02040602050305030304" pitchFamily="18" charset="0"/>
              </a:rPr>
              <a:t>3</a:t>
            </a:r>
          </a:p>
        </p:txBody>
      </p:sp>
      <p:cxnSp>
        <p:nvCxnSpPr>
          <p:cNvPr id="39" name="Straight Connector 38">
            <a:extLst>
              <a:ext uri="{FF2B5EF4-FFF2-40B4-BE49-F238E27FC236}">
                <a16:creationId xmlns:a16="http://schemas.microsoft.com/office/drawing/2014/main" id="{7EAC0C6A-2694-44F4-A86A-DC8B6C73E721}"/>
              </a:ext>
            </a:extLst>
          </p:cNvPr>
          <p:cNvCxnSpPr>
            <a:cxnSpLocks/>
            <a:endCxn id="38" idx="0"/>
          </p:cNvCxnSpPr>
          <p:nvPr/>
        </p:nvCxnSpPr>
        <p:spPr>
          <a:xfrm>
            <a:off x="4910916" y="3700564"/>
            <a:ext cx="731554" cy="4360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528652-88DA-4217-8F93-47A4CDF83026}"/>
              </a:ext>
            </a:extLst>
          </p:cNvPr>
          <p:cNvCxnSpPr>
            <a:cxnSpLocks/>
            <a:stCxn id="38" idx="4"/>
            <a:endCxn id="37" idx="0"/>
          </p:cNvCxnSpPr>
          <p:nvPr/>
        </p:nvCxnSpPr>
        <p:spPr>
          <a:xfrm>
            <a:off x="5642470" y="4593823"/>
            <a:ext cx="751603" cy="33331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6458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012" y="1066800"/>
            <a:ext cx="7772400" cy="1908175"/>
          </a:xfrm>
          <a:solidFill>
            <a:schemeClr val="accent5">
              <a:lumMod val="75000"/>
            </a:schemeClr>
          </a:solidFill>
        </p:spPr>
        <p:txBody>
          <a:bodyPr/>
          <a:lstStyle/>
          <a:p>
            <a:r>
              <a:rPr lang="en-US" b="1" dirty="0">
                <a:solidFill>
                  <a:srgbClr val="FFFF00"/>
                </a:solidFill>
                <a:latin typeface="Book Antiqua" panose="02040602050305030304" pitchFamily="18" charset="0"/>
              </a:rPr>
              <a:t>Java Coding Tips – Performance Related</a:t>
            </a:r>
          </a:p>
        </p:txBody>
      </p:sp>
      <p:pic>
        <p:nvPicPr>
          <p:cNvPr id="3" name="Picture 2">
            <a:extLst>
              <a:ext uri="{FF2B5EF4-FFF2-40B4-BE49-F238E27FC236}">
                <a16:creationId xmlns:a16="http://schemas.microsoft.com/office/drawing/2014/main" id="{8A50A71E-6FF9-46D8-96C8-B7F8A894974B}"/>
              </a:ext>
            </a:extLst>
          </p:cNvPr>
          <p:cNvPicPr>
            <a:picLocks noChangeAspect="1"/>
          </p:cNvPicPr>
          <p:nvPr/>
        </p:nvPicPr>
        <p:blipFill>
          <a:blip r:embed="rId2"/>
          <a:stretch>
            <a:fillRect/>
          </a:stretch>
        </p:blipFill>
        <p:spPr>
          <a:xfrm>
            <a:off x="2514600" y="3911329"/>
            <a:ext cx="3886200" cy="990600"/>
          </a:xfrm>
          <a:prstGeom prst="rect">
            <a:avLst/>
          </a:prstGeom>
        </p:spPr>
      </p:pic>
    </p:spTree>
    <p:extLst>
      <p:ext uri="{BB962C8B-B14F-4D97-AF65-F5344CB8AC3E}">
        <p14:creationId xmlns:p14="http://schemas.microsoft.com/office/powerpoint/2010/main" val="135497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Microsoft – Developer Tools</a:t>
            </a:r>
          </a:p>
        </p:txBody>
      </p:sp>
      <p:graphicFrame>
        <p:nvGraphicFramePr>
          <p:cNvPr id="5" name="Content Placeholder 4">
            <a:extLst>
              <a:ext uri="{FF2B5EF4-FFF2-40B4-BE49-F238E27FC236}">
                <a16:creationId xmlns:a16="http://schemas.microsoft.com/office/drawing/2014/main" id="{17056CAD-CE76-48A5-9D00-BBBF47A045FB}"/>
              </a:ext>
            </a:extLst>
          </p:cNvPr>
          <p:cNvGraphicFramePr>
            <a:graphicFrameLocks noGrp="1"/>
          </p:cNvGraphicFramePr>
          <p:nvPr>
            <p:ph idx="1"/>
            <p:extLst>
              <p:ext uri="{D42A27DB-BD31-4B8C-83A1-F6EECF244321}">
                <p14:modId xmlns:p14="http://schemas.microsoft.com/office/powerpoint/2010/main" val="154840827"/>
              </p:ext>
            </p:extLst>
          </p:nvPr>
        </p:nvGraphicFramePr>
        <p:xfrm>
          <a:off x="228600" y="685800"/>
          <a:ext cx="88392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974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762000"/>
          </a:xfrm>
        </p:spPr>
        <p:txBody>
          <a:bodyPr>
            <a:normAutofit fontScale="90000"/>
          </a:bodyPr>
          <a:lstStyle/>
          <a:p>
            <a:pPr algn="l"/>
            <a:r>
              <a:rPr lang="en-US" sz="2800" b="1" dirty="0">
                <a:latin typeface="Book Antiqua" panose="02040602050305030304" pitchFamily="18" charset="0"/>
              </a:rPr>
              <a:t>Use Primitives instead of Wrapper Objects – int instead of Integer</a:t>
            </a:r>
          </a:p>
        </p:txBody>
      </p:sp>
      <p:pic>
        <p:nvPicPr>
          <p:cNvPr id="6" name="Content Placeholder 5">
            <a:extLst>
              <a:ext uri="{FF2B5EF4-FFF2-40B4-BE49-F238E27FC236}">
                <a16:creationId xmlns:a16="http://schemas.microsoft.com/office/drawing/2014/main" id="{DE4A2DB2-C2E1-48A0-A3FC-2AC2483FE52D}"/>
              </a:ext>
            </a:extLst>
          </p:cNvPr>
          <p:cNvPicPr>
            <a:picLocks noGrp="1" noChangeAspect="1"/>
          </p:cNvPicPr>
          <p:nvPr>
            <p:ph idx="1"/>
          </p:nvPr>
        </p:nvPicPr>
        <p:blipFill>
          <a:blip r:embed="rId2"/>
          <a:stretch>
            <a:fillRect/>
          </a:stretch>
        </p:blipFill>
        <p:spPr>
          <a:xfrm>
            <a:off x="900112" y="1814512"/>
            <a:ext cx="7419975" cy="3686175"/>
          </a:xfrm>
          <a:prstGeom prst="rect">
            <a:avLst/>
          </a:prstGeom>
        </p:spPr>
      </p:pic>
    </p:spTree>
    <p:extLst>
      <p:ext uri="{BB962C8B-B14F-4D97-AF65-F5344CB8AC3E}">
        <p14:creationId xmlns:p14="http://schemas.microsoft.com/office/powerpoint/2010/main" val="1030466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63298" cy="1219200"/>
          </a:xfrm>
        </p:spPr>
        <p:txBody>
          <a:bodyPr>
            <a:normAutofit fontScale="90000"/>
          </a:bodyPr>
          <a:lstStyle/>
          <a:p>
            <a:pPr algn="l"/>
            <a:r>
              <a:rPr lang="en-US" sz="2800" b="1" dirty="0">
                <a:latin typeface="Book Antiqua" panose="02040602050305030304" pitchFamily="18" charset="0"/>
              </a:rPr>
              <a:t>Use StringBuilder instead of String for concatenation operations as StringBuilder object is mutable and String objects are immutable</a:t>
            </a:r>
          </a:p>
        </p:txBody>
      </p:sp>
      <p:pic>
        <p:nvPicPr>
          <p:cNvPr id="8" name="Content Placeholder 7">
            <a:extLst>
              <a:ext uri="{FF2B5EF4-FFF2-40B4-BE49-F238E27FC236}">
                <a16:creationId xmlns:a16="http://schemas.microsoft.com/office/drawing/2014/main" id="{A62E337E-30E6-4F0F-9DC0-CBC4231A9444}"/>
              </a:ext>
            </a:extLst>
          </p:cNvPr>
          <p:cNvPicPr>
            <a:picLocks noGrp="1" noChangeAspect="1"/>
          </p:cNvPicPr>
          <p:nvPr>
            <p:ph idx="1"/>
          </p:nvPr>
        </p:nvPicPr>
        <p:blipFill>
          <a:blip r:embed="rId2"/>
          <a:stretch>
            <a:fillRect/>
          </a:stretch>
        </p:blipFill>
        <p:spPr>
          <a:xfrm>
            <a:off x="104503" y="1524000"/>
            <a:ext cx="4467498" cy="5105400"/>
          </a:xfrm>
          <a:prstGeom prst="rect">
            <a:avLst/>
          </a:prstGeom>
        </p:spPr>
      </p:pic>
      <p:pic>
        <p:nvPicPr>
          <p:cNvPr id="9" name="Picture 8">
            <a:extLst>
              <a:ext uri="{FF2B5EF4-FFF2-40B4-BE49-F238E27FC236}">
                <a16:creationId xmlns:a16="http://schemas.microsoft.com/office/drawing/2014/main" id="{7DFAA73F-2C12-46EB-A31E-1344FF571398}"/>
              </a:ext>
            </a:extLst>
          </p:cNvPr>
          <p:cNvPicPr>
            <a:picLocks noChangeAspect="1"/>
          </p:cNvPicPr>
          <p:nvPr/>
        </p:nvPicPr>
        <p:blipFill>
          <a:blip r:embed="rId3"/>
          <a:stretch>
            <a:fillRect/>
          </a:stretch>
        </p:blipFill>
        <p:spPr>
          <a:xfrm>
            <a:off x="4724399" y="1524000"/>
            <a:ext cx="4315099" cy="5067300"/>
          </a:xfrm>
          <a:prstGeom prst="rect">
            <a:avLst/>
          </a:prstGeom>
        </p:spPr>
      </p:pic>
    </p:spTree>
    <p:extLst>
      <p:ext uri="{BB962C8B-B14F-4D97-AF65-F5344CB8AC3E}">
        <p14:creationId xmlns:p14="http://schemas.microsoft.com/office/powerpoint/2010/main" val="35290824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739996"/>
          </a:xfrm>
        </p:spPr>
        <p:txBody>
          <a:bodyPr>
            <a:normAutofit fontScale="90000"/>
          </a:bodyPr>
          <a:lstStyle/>
          <a:p>
            <a:pPr algn="l"/>
            <a:r>
              <a:rPr lang="en-US" sz="2800" b="1" dirty="0">
                <a:latin typeface="Book Antiqua" panose="02040602050305030304" pitchFamily="18" charset="0"/>
              </a:rPr>
              <a:t>Java String Vs String Buffer Vs String Builder – Which one to use </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990600"/>
            <a:ext cx="8915400" cy="5692996"/>
          </a:xfrm>
        </p:spPr>
        <p:txBody>
          <a:bodyPr>
            <a:normAutofit/>
          </a:bodyPr>
          <a:lstStyle/>
          <a:p>
            <a:pPr fontAlgn="base">
              <a:buFont typeface="Wingdings" panose="05000000000000000000" pitchFamily="2" charset="2"/>
              <a:buChar char="q"/>
            </a:pPr>
            <a:r>
              <a:rPr lang="en-US" sz="2800" dirty="0">
                <a:latin typeface="Book Antiqua" panose="02040602050305030304" pitchFamily="18" charset="0"/>
              </a:rPr>
              <a:t>If a string is going to remain constant throughout the program, then use String class object because a String object is immutable.</a:t>
            </a:r>
          </a:p>
          <a:p>
            <a:pPr fontAlgn="base">
              <a:buFont typeface="Wingdings" panose="05000000000000000000" pitchFamily="2" charset="2"/>
              <a:buChar char="q"/>
            </a:pPr>
            <a:r>
              <a:rPr lang="en-US" sz="2800" dirty="0">
                <a:latin typeface="Book Antiqua" panose="02040602050305030304" pitchFamily="18" charset="0"/>
              </a:rPr>
              <a:t>If a string can change (example: lots of logic and operations in the construction of the string) and will only be accessed from a single thread, using a StringBuilder is good enough.</a:t>
            </a:r>
          </a:p>
          <a:p>
            <a:pPr fontAlgn="base">
              <a:buFont typeface="Wingdings" panose="05000000000000000000" pitchFamily="2" charset="2"/>
              <a:buChar char="q"/>
            </a:pPr>
            <a:r>
              <a:rPr lang="en-US" sz="2800" dirty="0">
                <a:latin typeface="Book Antiqua" panose="02040602050305030304" pitchFamily="18" charset="0"/>
              </a:rPr>
              <a:t>If a string can change, and will be accessed from multiple threads, use a </a:t>
            </a:r>
            <a:r>
              <a:rPr lang="en-US" sz="2800" dirty="0" err="1">
                <a:latin typeface="Book Antiqua" panose="02040602050305030304" pitchFamily="18" charset="0"/>
              </a:rPr>
              <a:t>StringBuffer</a:t>
            </a:r>
            <a:r>
              <a:rPr lang="en-US" sz="2800" dirty="0">
                <a:latin typeface="Book Antiqua" panose="02040602050305030304" pitchFamily="18" charset="0"/>
              </a:rPr>
              <a:t> because </a:t>
            </a:r>
            <a:r>
              <a:rPr lang="en-US" sz="2800" dirty="0" err="1">
                <a:latin typeface="Book Antiqua" panose="02040602050305030304" pitchFamily="18" charset="0"/>
              </a:rPr>
              <a:t>StringBuffer</a:t>
            </a:r>
            <a:r>
              <a:rPr lang="en-US" sz="2800" dirty="0">
                <a:latin typeface="Book Antiqua" panose="02040602050305030304" pitchFamily="18" charset="0"/>
              </a:rPr>
              <a:t> is synchronous so you have thread-safety.</a:t>
            </a:r>
          </a:p>
          <a:p>
            <a:pPr>
              <a:buFont typeface="Wingdings" panose="05000000000000000000" pitchFamily="2" charset="2"/>
              <a:buChar char="q"/>
            </a:pPr>
            <a:endParaRPr lang="en-US" sz="2400" dirty="0">
              <a:latin typeface="Book Antiqua" panose="02040602050305030304" pitchFamily="18" charset="0"/>
            </a:endParaRPr>
          </a:p>
        </p:txBody>
      </p:sp>
    </p:spTree>
    <p:extLst>
      <p:ext uri="{BB962C8B-B14F-4D97-AF65-F5344CB8AC3E}">
        <p14:creationId xmlns:p14="http://schemas.microsoft.com/office/powerpoint/2010/main" val="147142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Java Arrays Vs </a:t>
            </a:r>
            <a:r>
              <a:rPr lang="en-US" sz="2800" b="1" dirty="0" err="1">
                <a:latin typeface="Book Antiqua" panose="02040602050305030304" pitchFamily="18" charset="0"/>
              </a:rPr>
              <a:t>ArrayList</a:t>
            </a:r>
            <a:endParaRPr lang="en-US" sz="2800" b="1" dirty="0">
              <a:latin typeface="Book Antiqua" panose="02040602050305030304" pitchFamily="18" charset="0"/>
            </a:endParaRPr>
          </a:p>
        </p:txBody>
      </p:sp>
      <p:sp>
        <p:nvSpPr>
          <p:cNvPr id="3" name="Content Placeholder 2"/>
          <p:cNvSpPr>
            <a:spLocks noGrp="1"/>
          </p:cNvSpPr>
          <p:nvPr>
            <p:ph idx="1"/>
          </p:nvPr>
        </p:nvSpPr>
        <p:spPr>
          <a:xfrm>
            <a:off x="152400" y="533400"/>
            <a:ext cx="8915400" cy="6248400"/>
          </a:xfrm>
        </p:spPr>
        <p:txBody>
          <a:bodyPr>
            <a:normAutofit fontScale="77500" lnSpcReduction="20000"/>
          </a:bodyPr>
          <a:lstStyle/>
          <a:p>
            <a:pPr marL="0" indent="0" fontAlgn="base">
              <a:buNone/>
            </a:pPr>
            <a:r>
              <a:rPr lang="en-US" b="1" u="sng" dirty="0" err="1">
                <a:latin typeface="Book Antiqua" panose="02040602050305030304" pitchFamily="18" charset="0"/>
              </a:rPr>
              <a:t>Resizability</a:t>
            </a:r>
            <a:endParaRPr lang="en-US" dirty="0">
              <a:latin typeface="Book Antiqua" panose="02040602050305030304" pitchFamily="18" charset="0"/>
            </a:endParaRPr>
          </a:p>
          <a:p>
            <a:pPr marL="0" indent="0" fontAlgn="base">
              <a:buNone/>
            </a:pPr>
            <a:r>
              <a:rPr lang="en-US" dirty="0">
                <a:latin typeface="Book Antiqua" panose="02040602050305030304" pitchFamily="18" charset="0"/>
              </a:rPr>
              <a:t>Arrays have a static or fixed size but </a:t>
            </a:r>
            <a:r>
              <a:rPr lang="en-US" dirty="0" err="1">
                <a:latin typeface="Book Antiqua" panose="02040602050305030304" pitchFamily="18" charset="0"/>
              </a:rPr>
              <a:t>ArrayList</a:t>
            </a:r>
            <a:r>
              <a:rPr lang="en-US" dirty="0">
                <a:latin typeface="Book Antiqua" panose="02040602050305030304" pitchFamily="18" charset="0"/>
              </a:rPr>
              <a:t> have a capacity instance attribute which indicates the size of the </a:t>
            </a:r>
            <a:r>
              <a:rPr lang="en-US" dirty="0" err="1">
                <a:latin typeface="Book Antiqua" panose="02040602050305030304" pitchFamily="18" charset="0"/>
              </a:rPr>
              <a:t>ArrayList</a:t>
            </a:r>
            <a:r>
              <a:rPr lang="en-US" dirty="0">
                <a:latin typeface="Book Antiqua" panose="02040602050305030304" pitchFamily="18" charset="0"/>
              </a:rPr>
              <a:t>. As elements are added to an </a:t>
            </a:r>
            <a:r>
              <a:rPr lang="en-US" dirty="0" err="1">
                <a:latin typeface="Book Antiqua" panose="02040602050305030304" pitchFamily="18" charset="0"/>
              </a:rPr>
              <a:t>ArrayList</a:t>
            </a:r>
            <a:r>
              <a:rPr lang="en-US" dirty="0">
                <a:latin typeface="Book Antiqua" panose="02040602050305030304" pitchFamily="18" charset="0"/>
              </a:rPr>
              <a:t> its capacity grows automatically.</a:t>
            </a:r>
          </a:p>
          <a:p>
            <a:pPr marL="0" indent="0" fontAlgn="base">
              <a:buNone/>
            </a:pPr>
            <a:r>
              <a:rPr lang="en-US" b="1" u="sng" dirty="0">
                <a:latin typeface="Book Antiqua" panose="02040602050305030304" pitchFamily="18" charset="0"/>
              </a:rPr>
              <a:t>Performance</a:t>
            </a:r>
            <a:endParaRPr lang="en-US" dirty="0">
              <a:latin typeface="Book Antiqua" panose="02040602050305030304" pitchFamily="18" charset="0"/>
            </a:endParaRPr>
          </a:p>
          <a:p>
            <a:pPr marL="0" indent="0" fontAlgn="base">
              <a:buNone/>
            </a:pPr>
            <a:r>
              <a:rPr lang="en-US" dirty="0">
                <a:latin typeface="Book Antiqua" panose="02040602050305030304" pitchFamily="18" charset="0"/>
              </a:rPr>
              <a:t>Performance depends on the operation: for adding or fetching {</a:t>
            </a:r>
            <a:r>
              <a:rPr lang="en-US" b="1" dirty="0">
                <a:latin typeface="Book Antiqua" panose="02040602050305030304" pitchFamily="18" charset="0"/>
              </a:rPr>
              <a:t>add()</a:t>
            </a:r>
            <a:r>
              <a:rPr lang="en-US" dirty="0">
                <a:latin typeface="Book Antiqua" panose="02040602050305030304" pitchFamily="18" charset="0"/>
              </a:rPr>
              <a:t> and </a:t>
            </a:r>
            <a:r>
              <a:rPr lang="en-US" b="1" dirty="0">
                <a:latin typeface="Book Antiqua" panose="02040602050305030304" pitchFamily="18" charset="0"/>
              </a:rPr>
              <a:t>get()</a:t>
            </a:r>
            <a:r>
              <a:rPr lang="en-US" dirty="0">
                <a:latin typeface="Book Antiqua" panose="02040602050305030304" pitchFamily="18" charset="0"/>
              </a:rPr>
              <a:t>} methods Array and </a:t>
            </a:r>
            <a:r>
              <a:rPr lang="en-US" dirty="0" err="1">
                <a:latin typeface="Book Antiqua" panose="02040602050305030304" pitchFamily="18" charset="0"/>
              </a:rPr>
              <a:t>ArrayList</a:t>
            </a:r>
            <a:r>
              <a:rPr lang="en-US" dirty="0">
                <a:latin typeface="Book Antiqua" panose="02040602050305030304" pitchFamily="18" charset="0"/>
              </a:rPr>
              <a:t> have almost same performance as for </a:t>
            </a:r>
            <a:r>
              <a:rPr lang="en-US" dirty="0" err="1">
                <a:latin typeface="Book Antiqua" panose="02040602050305030304" pitchFamily="18" charset="0"/>
              </a:rPr>
              <a:t>ArrayList</a:t>
            </a:r>
            <a:r>
              <a:rPr lang="en-US" dirty="0">
                <a:latin typeface="Book Antiqua" panose="02040602050305030304" pitchFamily="18" charset="0"/>
              </a:rPr>
              <a:t> object these operations run in constant time. But the resize method of </a:t>
            </a:r>
            <a:r>
              <a:rPr lang="en-US" dirty="0" err="1">
                <a:latin typeface="Book Antiqua" panose="02040602050305030304" pitchFamily="18" charset="0"/>
              </a:rPr>
              <a:t>ArrayList</a:t>
            </a:r>
            <a:r>
              <a:rPr lang="en-US" dirty="0">
                <a:latin typeface="Book Antiqua" panose="02040602050305030304" pitchFamily="18" charset="0"/>
              </a:rPr>
              <a:t> slow down the performance as it will use a temporary array to copy elements from the old array to new array.</a:t>
            </a:r>
          </a:p>
          <a:p>
            <a:pPr marL="0" indent="0" fontAlgn="base">
              <a:buNone/>
            </a:pPr>
            <a:r>
              <a:rPr lang="en-US" b="1" u="sng" dirty="0">
                <a:latin typeface="Book Antiqua" panose="02040602050305030304" pitchFamily="18" charset="0"/>
              </a:rPr>
              <a:t>Primitives</a:t>
            </a:r>
            <a:endParaRPr lang="en-US" dirty="0">
              <a:latin typeface="Book Antiqua" panose="02040602050305030304" pitchFamily="18" charset="0"/>
            </a:endParaRPr>
          </a:p>
          <a:p>
            <a:pPr marL="0" indent="0" fontAlgn="base">
              <a:buNone/>
            </a:pPr>
            <a:r>
              <a:rPr lang="en-US" dirty="0">
                <a:latin typeface="Book Antiqua" panose="02040602050305030304" pitchFamily="18" charset="0"/>
              </a:rPr>
              <a:t>The array can contain both primitive data types as well as objects of a class depending on the definition of the array. However, </a:t>
            </a:r>
            <a:r>
              <a:rPr lang="en-US" dirty="0" err="1">
                <a:latin typeface="Book Antiqua" panose="02040602050305030304" pitchFamily="18" charset="0"/>
              </a:rPr>
              <a:t>ArrayList</a:t>
            </a:r>
            <a:r>
              <a:rPr lang="en-US" dirty="0">
                <a:latin typeface="Book Antiqua" panose="02040602050305030304" pitchFamily="18" charset="0"/>
              </a:rPr>
              <a:t> only supports object entries, not the primitive data types.</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29579900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Java Arrays Vs </a:t>
            </a:r>
            <a:r>
              <a:rPr lang="en-US" sz="2800" b="1" dirty="0" err="1">
                <a:latin typeface="Book Antiqua" panose="02040602050305030304" pitchFamily="18" charset="0"/>
              </a:rPr>
              <a:t>ArrayList</a:t>
            </a:r>
            <a:endParaRPr lang="en-US" sz="2800" b="1" dirty="0">
              <a:latin typeface="Book Antiqua" panose="02040602050305030304" pitchFamily="18" charset="0"/>
            </a:endParaRPr>
          </a:p>
        </p:txBody>
      </p:sp>
      <p:sp>
        <p:nvSpPr>
          <p:cNvPr id="3" name="Content Placeholder 2"/>
          <p:cNvSpPr>
            <a:spLocks noGrp="1"/>
          </p:cNvSpPr>
          <p:nvPr>
            <p:ph idx="1"/>
          </p:nvPr>
        </p:nvSpPr>
        <p:spPr>
          <a:xfrm>
            <a:off x="152400" y="533400"/>
            <a:ext cx="8915400" cy="6248400"/>
          </a:xfrm>
        </p:spPr>
        <p:txBody>
          <a:bodyPr>
            <a:normAutofit/>
          </a:bodyPr>
          <a:lstStyle/>
          <a:p>
            <a:pPr marL="0" indent="0" fontAlgn="base">
              <a:buNone/>
            </a:pPr>
            <a:r>
              <a:rPr lang="en-US" sz="2400" b="1" u="sng" dirty="0">
                <a:latin typeface="Book Antiqua" panose="02040602050305030304" pitchFamily="18" charset="0"/>
              </a:rPr>
              <a:t>Iterating:</a:t>
            </a:r>
            <a:endParaRPr lang="en-US" sz="2400" dirty="0">
              <a:latin typeface="Book Antiqua" panose="02040602050305030304" pitchFamily="18" charset="0"/>
            </a:endParaRPr>
          </a:p>
          <a:p>
            <a:pPr marL="0" indent="0" fontAlgn="base">
              <a:buNone/>
            </a:pPr>
            <a:r>
              <a:rPr lang="en-US" sz="2400" dirty="0" err="1">
                <a:latin typeface="Book Antiqua" panose="02040602050305030304" pitchFamily="18" charset="0"/>
              </a:rPr>
              <a:t>ArrayList</a:t>
            </a:r>
            <a:r>
              <a:rPr lang="en-US" sz="2400" dirty="0">
                <a:latin typeface="Book Antiqua" panose="02040602050305030304" pitchFamily="18" charset="0"/>
              </a:rPr>
              <a:t> provides iterators to iterate through its elements. You can also use for loop or for-each loop to iterate an </a:t>
            </a:r>
            <a:r>
              <a:rPr lang="en-US" sz="2400" dirty="0" err="1">
                <a:latin typeface="Book Antiqua" panose="02040602050305030304" pitchFamily="18" charset="0"/>
              </a:rPr>
              <a:t>ArrayList</a:t>
            </a:r>
            <a:r>
              <a:rPr lang="en-US" sz="2400" dirty="0">
                <a:latin typeface="Book Antiqua" panose="02040602050305030304" pitchFamily="18" charset="0"/>
              </a:rPr>
              <a:t>. But to iterate an array, you have to use either for loop or for-each loop.</a:t>
            </a:r>
          </a:p>
          <a:p>
            <a:pPr marL="0" indent="0" fontAlgn="base">
              <a:buNone/>
            </a:pPr>
            <a:r>
              <a:rPr lang="en-US" sz="2400" b="1" u="sng" dirty="0">
                <a:latin typeface="Book Antiqua" panose="02040602050305030304" pitchFamily="18" charset="0"/>
              </a:rPr>
              <a:t>Multi-dimensional:</a:t>
            </a:r>
            <a:endParaRPr lang="en-US" sz="2400" dirty="0">
              <a:latin typeface="Book Antiqua" panose="02040602050305030304" pitchFamily="18" charset="0"/>
            </a:endParaRPr>
          </a:p>
          <a:p>
            <a:pPr marL="0" indent="0" fontAlgn="base">
              <a:buNone/>
            </a:pPr>
            <a:r>
              <a:rPr lang="en-US" sz="2400" dirty="0">
                <a:latin typeface="Book Antiqua" panose="02040602050305030304" pitchFamily="18" charset="0"/>
              </a:rPr>
              <a:t>An array can be multi-dimensional, while </a:t>
            </a:r>
            <a:r>
              <a:rPr lang="en-US" sz="2400" dirty="0" err="1">
                <a:latin typeface="Book Antiqua" panose="02040602050305030304" pitchFamily="18" charset="0"/>
              </a:rPr>
              <a:t>ArrayList</a:t>
            </a:r>
            <a:r>
              <a:rPr lang="en-US" sz="2400" dirty="0">
                <a:latin typeface="Book Antiqua" panose="02040602050305030304" pitchFamily="18" charset="0"/>
              </a:rPr>
              <a:t> is always single dimensional.</a:t>
            </a:r>
          </a:p>
          <a:p>
            <a:pPr marL="0" indent="0">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1228971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Recursion</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Use Recursion only when the alternative iterative algorithm is very complex such as tree traversal algorithms. Recursion is costly in both time and space and hence should avoid recursion if you want your code to be efficient </a:t>
            </a:r>
          </a:p>
        </p:txBody>
      </p:sp>
    </p:spTree>
    <p:extLst>
      <p:ext uri="{BB962C8B-B14F-4D97-AF65-F5344CB8AC3E}">
        <p14:creationId xmlns:p14="http://schemas.microsoft.com/office/powerpoint/2010/main" val="5950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Built-In Library Functions</a:t>
            </a:r>
          </a:p>
        </p:txBody>
      </p:sp>
      <p:sp>
        <p:nvSpPr>
          <p:cNvPr id="3" name="Content Placeholder 2"/>
          <p:cNvSpPr>
            <a:spLocks noGrp="1"/>
          </p:cNvSpPr>
          <p:nvPr>
            <p:ph idx="1"/>
          </p:nvPr>
        </p:nvSpPr>
        <p:spPr>
          <a:xfrm>
            <a:off x="152400" y="533400"/>
            <a:ext cx="8915400" cy="6248400"/>
          </a:xfrm>
        </p:spPr>
        <p:txBody>
          <a:bodyPr>
            <a:normAutofit/>
          </a:bodyPr>
          <a:lstStyle/>
          <a:p>
            <a:pPr marL="0" indent="0">
              <a:buNone/>
            </a:pPr>
            <a:r>
              <a:rPr lang="en-US" sz="2400" dirty="0">
                <a:latin typeface="Book Antiqua" panose="02040602050305030304" pitchFamily="18" charset="0"/>
              </a:rPr>
              <a:t>On advantage of Java over C/C++ is the availability of a large number of library functions. These functions are coded efficiently and tested thoroughly. So you must make use of them as much as possible. The more you become familiar with the library functions the better.</a:t>
            </a:r>
          </a:p>
          <a:p>
            <a:pPr marL="0" indent="0">
              <a:buNone/>
            </a:pP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Please read the following articles :</a:t>
            </a:r>
          </a:p>
          <a:p>
            <a:pPr marL="0" indent="0">
              <a:buNone/>
            </a:pPr>
            <a:r>
              <a:rPr lang="en-US" sz="2400" dirty="0">
                <a:latin typeface="Book Antiqua" panose="02040602050305030304" pitchFamily="18" charset="0"/>
                <a:hlinkClick r:id="rId2"/>
              </a:rPr>
              <a:t>https://www.geeksforgeeks.org/java-tricks-competitive-programming-java-8/</a:t>
            </a:r>
            <a:r>
              <a:rPr lang="en-US" sz="2400" dirty="0">
                <a:latin typeface="Book Antiqua" panose="02040602050305030304" pitchFamily="18" charset="0"/>
              </a:rPr>
              <a:t> </a:t>
            </a:r>
          </a:p>
        </p:txBody>
      </p:sp>
    </p:spTree>
    <p:extLst>
      <p:ext uri="{BB962C8B-B14F-4D97-AF65-F5344CB8AC3E}">
        <p14:creationId xmlns:p14="http://schemas.microsoft.com/office/powerpoint/2010/main" val="3737111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Time Limit Exceeded(TLE) Error in Java – Tips to avoid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423523"/>
              </p:ext>
            </p:extLst>
          </p:nvPr>
        </p:nvGraphicFramePr>
        <p:xfrm>
          <a:off x="76200" y="533400"/>
          <a:ext cx="8991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12EA0870-733F-4624-A821-E8A5DCF915A2}"/>
              </a:ext>
            </a:extLst>
          </p:cNvPr>
          <p:cNvSpPr/>
          <p:nvPr/>
        </p:nvSpPr>
        <p:spPr>
          <a:xfrm>
            <a:off x="152400" y="757001"/>
            <a:ext cx="4114800" cy="24384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Avoid using </a:t>
            </a:r>
            <a:br>
              <a:rPr lang="en-US" sz="2400" b="1" dirty="0">
                <a:latin typeface="Book Antiqua" panose="02040602050305030304" pitchFamily="18" charset="0"/>
              </a:rPr>
            </a:br>
            <a:r>
              <a:rPr lang="en-US" sz="2400" b="1" dirty="0">
                <a:solidFill>
                  <a:srgbClr val="FFFF00"/>
                </a:solidFill>
                <a:latin typeface="Book Antiqua" panose="02040602050305030304" pitchFamily="18" charset="0"/>
                <a:hlinkClick r:id="rId7">
                  <a:extLst>
                    <a:ext uri="{A12FA001-AC4F-418D-AE19-62706E023703}">
                      <ahyp:hlinkClr xmlns:ahyp="http://schemas.microsoft.com/office/drawing/2018/hyperlinkcolor" xmlns="" val="tx"/>
                    </a:ext>
                  </a:extLst>
                </a:hlinkClick>
              </a:rPr>
              <a:t>Scanner Class</a:t>
            </a:r>
            <a:r>
              <a:rPr lang="en-US" sz="2400" b="1" dirty="0">
                <a:solidFill>
                  <a:srgbClr val="FFFF00"/>
                </a:solidFill>
                <a:latin typeface="Book Antiqua" panose="02040602050305030304" pitchFamily="18" charset="0"/>
              </a:rPr>
              <a:t> </a:t>
            </a:r>
            <a:br>
              <a:rPr lang="en-US" sz="2400" b="1" dirty="0">
                <a:solidFill>
                  <a:srgbClr val="FFFF00"/>
                </a:solidFill>
                <a:latin typeface="Book Antiqua" panose="02040602050305030304" pitchFamily="18" charset="0"/>
              </a:rPr>
            </a:br>
            <a:r>
              <a:rPr lang="en-US" sz="2400" b="1" dirty="0">
                <a:latin typeface="Book Antiqua" panose="02040602050305030304" pitchFamily="18" charset="0"/>
              </a:rPr>
              <a:t>and try to use </a:t>
            </a:r>
            <a:br>
              <a:rPr lang="en-US" sz="2400" b="1" dirty="0">
                <a:latin typeface="Book Antiqua" panose="02040602050305030304" pitchFamily="18" charset="0"/>
              </a:rPr>
            </a:br>
            <a:r>
              <a:rPr lang="en-US" sz="2400" b="1" dirty="0" err="1">
                <a:solidFill>
                  <a:srgbClr val="FFFF00"/>
                </a:solidFill>
                <a:latin typeface="Book Antiqua" panose="02040602050305030304" pitchFamily="18" charset="0"/>
                <a:hlinkClick r:id="rId8">
                  <a:extLst>
                    <a:ext uri="{A12FA001-AC4F-418D-AE19-62706E023703}">
                      <ahyp:hlinkClr xmlns:ahyp="http://schemas.microsoft.com/office/drawing/2018/hyperlinkcolor" xmlns="" val="tx"/>
                    </a:ext>
                  </a:extLst>
                </a:hlinkClick>
              </a:rPr>
              <a:t>BufferedReader</a:t>
            </a:r>
            <a:r>
              <a:rPr lang="en-US" sz="2400" b="1" dirty="0">
                <a:solidFill>
                  <a:srgbClr val="FFFF00"/>
                </a:solidFill>
                <a:latin typeface="Book Antiqua" panose="02040602050305030304" pitchFamily="18" charset="0"/>
                <a:hlinkClick r:id="rId8">
                  <a:extLst>
                    <a:ext uri="{A12FA001-AC4F-418D-AE19-62706E023703}">
                      <ahyp:hlinkClr xmlns:ahyp="http://schemas.microsoft.com/office/drawing/2018/hyperlinkcolor" xmlns="" val="tx"/>
                    </a:ext>
                  </a:extLst>
                </a:hlinkClick>
              </a:rPr>
              <a:t> class</a:t>
            </a:r>
            <a:r>
              <a:rPr lang="en-US" sz="2400" b="1" dirty="0">
                <a:solidFill>
                  <a:srgbClr val="FFFF00"/>
                </a:solidFill>
                <a:latin typeface="Book Antiqua" panose="02040602050305030304" pitchFamily="18" charset="0"/>
              </a:rPr>
              <a:t> </a:t>
            </a:r>
            <a:r>
              <a:rPr lang="en-US" sz="2400" b="1" dirty="0">
                <a:latin typeface="Book Antiqua" panose="02040602050305030304" pitchFamily="18" charset="0"/>
              </a:rPr>
              <a:t/>
            </a:r>
            <a:br>
              <a:rPr lang="en-US" sz="2400" b="1" dirty="0">
                <a:latin typeface="Book Antiqua" panose="02040602050305030304" pitchFamily="18" charset="0"/>
              </a:rPr>
            </a:br>
            <a:r>
              <a:rPr lang="en-US" sz="2400" b="1" dirty="0">
                <a:latin typeface="Book Antiqua" panose="02040602050305030304" pitchFamily="18" charset="0"/>
              </a:rPr>
              <a:t>for reading Input</a:t>
            </a:r>
          </a:p>
          <a:p>
            <a:pPr algn="ctr"/>
            <a:endParaRPr lang="en-US" dirty="0"/>
          </a:p>
        </p:txBody>
      </p:sp>
      <p:sp>
        <p:nvSpPr>
          <p:cNvPr id="3" name="Rectangle: Rounded Corners 2">
            <a:extLst>
              <a:ext uri="{FF2B5EF4-FFF2-40B4-BE49-F238E27FC236}">
                <a16:creationId xmlns:a16="http://schemas.microsoft.com/office/drawing/2014/main" id="{D3304140-87EC-4479-8ED8-792C2EB855F9}"/>
              </a:ext>
            </a:extLst>
          </p:cNvPr>
          <p:cNvSpPr/>
          <p:nvPr/>
        </p:nvSpPr>
        <p:spPr>
          <a:xfrm>
            <a:off x="4876802" y="688743"/>
            <a:ext cx="4114800" cy="24384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Try to use </a:t>
            </a:r>
            <a:br>
              <a:rPr lang="en-US" sz="2400" b="1" dirty="0">
                <a:latin typeface="Book Antiqua" panose="02040602050305030304" pitchFamily="18" charset="0"/>
              </a:rPr>
            </a:br>
            <a:r>
              <a:rPr lang="en-US" sz="2400" b="1" dirty="0" err="1">
                <a:solidFill>
                  <a:srgbClr val="FFFF00"/>
                </a:solidFill>
                <a:latin typeface="Book Antiqua" panose="02040602050305030304" pitchFamily="18" charset="0"/>
                <a:hlinkClick r:id="rId9">
                  <a:extLst>
                    <a:ext uri="{A12FA001-AC4F-418D-AE19-62706E023703}">
                      <ahyp:hlinkClr xmlns:ahyp="http://schemas.microsoft.com/office/drawing/2018/hyperlinkcolor" xmlns="" val="tx"/>
                    </a:ext>
                  </a:extLst>
                </a:hlinkClick>
              </a:rPr>
              <a:t>StringBuffer</a:t>
            </a:r>
            <a:r>
              <a:rPr lang="en-US" sz="2400" b="1" dirty="0">
                <a:solidFill>
                  <a:srgbClr val="FFFF00"/>
                </a:solidFill>
                <a:latin typeface="Book Antiqua" panose="02040602050305030304" pitchFamily="18" charset="0"/>
                <a:hlinkClick r:id="rId9">
                  <a:extLst>
                    <a:ext uri="{A12FA001-AC4F-418D-AE19-62706E023703}">
                      <ahyp:hlinkClr xmlns:ahyp="http://schemas.microsoft.com/office/drawing/2018/hyperlinkcolor" xmlns="" val="tx"/>
                    </a:ext>
                  </a:extLst>
                </a:hlinkClick>
              </a:rPr>
              <a:t> class</a:t>
            </a:r>
            <a:r>
              <a:rPr lang="en-US" sz="2400" b="1" dirty="0">
                <a:solidFill>
                  <a:srgbClr val="FFFF00"/>
                </a:solidFill>
                <a:latin typeface="Book Antiqua" panose="02040602050305030304" pitchFamily="18" charset="0"/>
              </a:rPr>
              <a:t> </a:t>
            </a:r>
            <a:br>
              <a:rPr lang="en-US" sz="2400" b="1" dirty="0">
                <a:solidFill>
                  <a:srgbClr val="FFFF00"/>
                </a:solidFill>
                <a:latin typeface="Book Antiqua" panose="02040602050305030304" pitchFamily="18" charset="0"/>
              </a:rPr>
            </a:br>
            <a:r>
              <a:rPr lang="en-US" sz="2400" b="1" dirty="0">
                <a:latin typeface="Book Antiqua" panose="02040602050305030304" pitchFamily="18" charset="0"/>
              </a:rPr>
              <a:t>in case you have to print large number of data</a:t>
            </a:r>
          </a:p>
          <a:p>
            <a:pPr algn="ctr"/>
            <a:endParaRPr lang="en-US" dirty="0"/>
          </a:p>
        </p:txBody>
      </p:sp>
      <p:sp>
        <p:nvSpPr>
          <p:cNvPr id="9" name="Rectangle: Rounded Corners 8">
            <a:extLst>
              <a:ext uri="{FF2B5EF4-FFF2-40B4-BE49-F238E27FC236}">
                <a16:creationId xmlns:a16="http://schemas.microsoft.com/office/drawing/2014/main" id="{C03C0802-8E90-4B8A-865E-2961EFAD5CAB}"/>
              </a:ext>
            </a:extLst>
          </p:cNvPr>
          <p:cNvSpPr/>
          <p:nvPr/>
        </p:nvSpPr>
        <p:spPr>
          <a:xfrm>
            <a:off x="152400" y="3886200"/>
            <a:ext cx="6324600" cy="24384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Book Antiqua" panose="02040602050305030304" pitchFamily="18" charset="0"/>
              </a:rPr>
              <a:t>Read this article to know why </a:t>
            </a:r>
            <a:r>
              <a:rPr lang="en-US" sz="2400" b="1" dirty="0">
                <a:solidFill>
                  <a:srgbClr val="FFFF00"/>
                </a:solidFill>
                <a:latin typeface="Book Antiqua" panose="02040602050305030304" pitchFamily="18" charset="0"/>
              </a:rPr>
              <a:t>Buffered Reader</a:t>
            </a:r>
            <a:r>
              <a:rPr lang="en-US" sz="2400" b="1" dirty="0">
                <a:latin typeface="Book Antiqua" panose="02040602050305030304" pitchFamily="18" charset="0"/>
              </a:rPr>
              <a:t> is faster and smarter than </a:t>
            </a:r>
            <a:r>
              <a:rPr lang="en-US" sz="2400" b="1" dirty="0">
                <a:solidFill>
                  <a:srgbClr val="FFFF00"/>
                </a:solidFill>
                <a:latin typeface="Book Antiqua" panose="02040602050305030304" pitchFamily="18" charset="0"/>
              </a:rPr>
              <a:t>Scanner</a:t>
            </a:r>
          </a:p>
          <a:p>
            <a:pPr lvl="0"/>
            <a:r>
              <a:rPr lang="en-US" sz="2400" b="1" dirty="0">
                <a:solidFill>
                  <a:srgbClr val="FFFF00"/>
                </a:solidFill>
                <a:latin typeface="Book Antiqua" panose="02040602050305030304" pitchFamily="18" charset="0"/>
              </a:rPr>
              <a:t>https://www.geeksforgeeks.org/difference-between-scanner-and-bufferreader-class-in-java/</a:t>
            </a:r>
          </a:p>
          <a:p>
            <a:pPr algn="ctr"/>
            <a:endParaRPr lang="en-US" dirty="0"/>
          </a:p>
        </p:txBody>
      </p:sp>
      <p:sp>
        <p:nvSpPr>
          <p:cNvPr id="5" name="Arrow: Down 4">
            <a:extLst>
              <a:ext uri="{FF2B5EF4-FFF2-40B4-BE49-F238E27FC236}">
                <a16:creationId xmlns:a16="http://schemas.microsoft.com/office/drawing/2014/main" id="{EE287CD2-EEA7-4058-A866-0718FE858C50}"/>
              </a:ext>
            </a:extLst>
          </p:cNvPr>
          <p:cNvSpPr/>
          <p:nvPr/>
        </p:nvSpPr>
        <p:spPr>
          <a:xfrm>
            <a:off x="2209800" y="33122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309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Time Limit Exceeded(TLE) Error in C++ – Tips to avoid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88137"/>
              </p:ext>
            </p:extLst>
          </p:nvPr>
        </p:nvGraphicFramePr>
        <p:xfrm>
          <a:off x="76200" y="533400"/>
          <a:ext cx="8991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4550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Time Limit Exceeded(TLE) Error in Python – Tips to avoid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141352"/>
              </p:ext>
            </p:extLst>
          </p:nvPr>
        </p:nvGraphicFramePr>
        <p:xfrm>
          <a:off x="76200" y="533400"/>
          <a:ext cx="8991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43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Microsoft Azure – Cloud Computing Tools</a:t>
            </a:r>
          </a:p>
        </p:txBody>
      </p:sp>
      <p:graphicFrame>
        <p:nvGraphicFramePr>
          <p:cNvPr id="5" name="Content Placeholder 4">
            <a:extLst>
              <a:ext uri="{FF2B5EF4-FFF2-40B4-BE49-F238E27FC236}">
                <a16:creationId xmlns:a16="http://schemas.microsoft.com/office/drawing/2014/main" id="{17056CAD-CE76-48A5-9D00-BBBF47A045FB}"/>
              </a:ext>
            </a:extLst>
          </p:cNvPr>
          <p:cNvGraphicFramePr>
            <a:graphicFrameLocks noGrp="1"/>
          </p:cNvGraphicFramePr>
          <p:nvPr>
            <p:ph idx="1"/>
            <p:extLst>
              <p:ext uri="{D42A27DB-BD31-4B8C-83A1-F6EECF244321}">
                <p14:modId xmlns:p14="http://schemas.microsoft.com/office/powerpoint/2010/main" val="3863773546"/>
              </p:ext>
            </p:extLst>
          </p:nvPr>
        </p:nvGraphicFramePr>
        <p:xfrm>
          <a:off x="228600" y="685800"/>
          <a:ext cx="88392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8416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Time Limit Exceeded(TLE) Error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6463650"/>
              </p:ext>
            </p:extLst>
          </p:nvPr>
        </p:nvGraphicFramePr>
        <p:xfrm>
          <a:off x="76200" y="533400"/>
          <a:ext cx="8991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2266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457200"/>
          </a:xfrm>
        </p:spPr>
        <p:txBody>
          <a:bodyPr>
            <a:normAutofit fontScale="90000"/>
          </a:bodyPr>
          <a:lstStyle/>
          <a:p>
            <a:pPr algn="l"/>
            <a:r>
              <a:rPr lang="en-US" sz="2800" b="1" dirty="0">
                <a:latin typeface="Book Antiqua" panose="02040602050305030304" pitchFamily="18" charset="0"/>
              </a:rPr>
              <a:t>Preparation Resources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5529488"/>
              </p:ext>
            </p:extLst>
          </p:nvPr>
        </p:nvGraphicFramePr>
        <p:xfrm>
          <a:off x="76200" y="533400"/>
          <a:ext cx="8991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787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Links - General</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a:buFont typeface="Wingdings" panose="05000000000000000000" pitchFamily="2" charset="2"/>
              <a:buChar char="q"/>
            </a:pPr>
            <a:r>
              <a:rPr lang="en-US" sz="2400" dirty="0">
                <a:latin typeface="Book Antiqua" panose="02040602050305030304" pitchFamily="18" charset="0"/>
              </a:rPr>
              <a:t>Tips &amp; Tricks for Competitive Programming – Set 1</a:t>
            </a:r>
          </a:p>
          <a:p>
            <a:pPr marL="0" indent="0">
              <a:buNone/>
            </a:pPr>
            <a:r>
              <a:rPr lang="en-US" sz="2400" dirty="0">
                <a:latin typeface="Book Antiqua" panose="02040602050305030304" pitchFamily="18" charset="0"/>
                <a:hlinkClick r:id="rId2"/>
              </a:rPr>
              <a:t>https://www.geeksforgeeks.org/tips-and-tricks-for-competitive-programmers-set-1-for-beginners/</a:t>
            </a:r>
            <a:r>
              <a:rPr lang="en-US" sz="2400" dirty="0">
                <a:latin typeface="Book Antiqua" panose="02040602050305030304" pitchFamily="18" charset="0"/>
              </a:rPr>
              <a:t> </a:t>
            </a:r>
          </a:p>
          <a:p>
            <a:pPr>
              <a:buFont typeface="Wingdings" panose="05000000000000000000" pitchFamily="2" charset="2"/>
              <a:buChar char="q"/>
            </a:pPr>
            <a:r>
              <a:rPr lang="en-US" sz="2400" dirty="0">
                <a:latin typeface="Book Antiqua" panose="02040602050305030304" pitchFamily="18" charset="0"/>
              </a:rPr>
              <a:t>Tips &amp; Tricks for Competitive Programming – Set 2</a:t>
            </a:r>
          </a:p>
          <a:p>
            <a:pPr marL="0" indent="0">
              <a:buNone/>
            </a:pPr>
            <a:r>
              <a:rPr lang="en-US" sz="2400" dirty="0">
                <a:latin typeface="Book Antiqua" panose="02040602050305030304" pitchFamily="18" charset="0"/>
                <a:hlinkClick r:id="rId3"/>
              </a:rPr>
              <a:t>https://www.geeksforgeeks.org/tips-and-tricks-for-competitive-programmers-set-2-which-language-should-be-used-for-competitive-programming/</a:t>
            </a: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Bit Tricks for Competitive Programming</a:t>
            </a:r>
          </a:p>
          <a:p>
            <a:pPr marL="0" indent="0">
              <a:buNone/>
            </a:pPr>
            <a:r>
              <a:rPr lang="en-US" sz="2400" dirty="0">
                <a:latin typeface="Book Antiqua" panose="02040602050305030304" pitchFamily="18" charset="0"/>
                <a:hlinkClick r:id="rId4"/>
              </a:rPr>
              <a:t>https://www.geeksforgeeks.org/bit-tricks-competitive-programming/</a:t>
            </a:r>
            <a:r>
              <a:rPr lang="en-US" sz="2400" dirty="0">
                <a:latin typeface="Book Antiqua" panose="02040602050305030304" pitchFamily="18" charset="0"/>
              </a:rPr>
              <a:t> </a:t>
            </a:r>
          </a:p>
          <a:p>
            <a:pPr>
              <a:buFont typeface="Wingdings" panose="05000000000000000000" pitchFamily="2" charset="2"/>
              <a:buChar char="q"/>
            </a:pPr>
            <a:r>
              <a:rPr lang="en-US" sz="2400" dirty="0">
                <a:latin typeface="Book Antiqua" panose="02040602050305030304" pitchFamily="18" charset="0"/>
              </a:rPr>
              <a:t>Bit </a:t>
            </a:r>
            <a:r>
              <a:rPr lang="en-US" sz="2400">
                <a:latin typeface="Book Antiqua" panose="02040602050305030304" pitchFamily="18" charset="0"/>
              </a:rPr>
              <a:t>Wise Hacks for Competitive Programming</a:t>
            </a:r>
            <a:endParaRPr lang="en-US" sz="2400" dirty="0">
              <a:latin typeface="Book Antiqua" panose="02040602050305030304" pitchFamily="18" charset="0"/>
            </a:endParaRPr>
          </a:p>
          <a:p>
            <a:pPr marL="0" indent="0">
              <a:buNone/>
            </a:pPr>
            <a:r>
              <a:rPr lang="en-US" sz="2400" dirty="0">
                <a:latin typeface="Book Antiqua" panose="02040602050305030304" pitchFamily="18" charset="0"/>
                <a:hlinkClick r:id="rId5"/>
              </a:rPr>
              <a:t>https://www.geeksforgeeks.org/bitwise-hacks-for-competitive-programming/</a:t>
            </a:r>
            <a:r>
              <a:rPr lang="en-US" sz="2400" dirty="0">
                <a:latin typeface="Book Antiqua" panose="02040602050305030304" pitchFamily="18" charset="0"/>
              </a:rPr>
              <a:t> </a:t>
            </a:r>
          </a:p>
        </p:txBody>
      </p:sp>
    </p:spTree>
    <p:extLst>
      <p:ext uri="{BB962C8B-B14F-4D97-AF65-F5344CB8AC3E}">
        <p14:creationId xmlns:p14="http://schemas.microsoft.com/office/powerpoint/2010/main" val="1100565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Links - General</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a:buFont typeface="Wingdings" panose="05000000000000000000" pitchFamily="2" charset="2"/>
              <a:buChar char="q"/>
            </a:pPr>
            <a:r>
              <a:rPr lang="en-US" sz="2400" dirty="0">
                <a:latin typeface="Book Antiqua" panose="02040602050305030304" pitchFamily="18" charset="0"/>
              </a:rPr>
              <a:t>How to overcome Time Limit Exceeded(TLE) Error ?</a:t>
            </a:r>
          </a:p>
          <a:p>
            <a:pPr marL="0" indent="0">
              <a:buNone/>
            </a:pPr>
            <a:r>
              <a:rPr lang="en-US" sz="2400" dirty="0">
                <a:latin typeface="Book Antiqua" panose="02040602050305030304" pitchFamily="18" charset="0"/>
                <a:hlinkClick r:id="rId2"/>
              </a:rPr>
              <a:t>https://www.geeksforgeeks.org/overcome-time-limit-exceedtle/</a:t>
            </a:r>
            <a:r>
              <a:rPr lang="en-US" sz="2400" dirty="0">
                <a:latin typeface="Book Antiqua" panose="02040602050305030304" pitchFamily="18" charset="0"/>
              </a:rPr>
              <a:t> </a:t>
            </a:r>
          </a:p>
        </p:txBody>
      </p:sp>
    </p:spTree>
    <p:extLst>
      <p:ext uri="{BB962C8B-B14F-4D97-AF65-F5344CB8AC3E}">
        <p14:creationId xmlns:p14="http://schemas.microsoft.com/office/powerpoint/2010/main" val="5675842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Links for C/C++ Programmers</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a:bodyPr>
          <a:lstStyle/>
          <a:p>
            <a:pPr>
              <a:buFont typeface="Wingdings" panose="05000000000000000000" pitchFamily="2" charset="2"/>
              <a:buChar char="q"/>
            </a:pPr>
            <a:r>
              <a:rPr lang="en-US" sz="2400" dirty="0">
                <a:latin typeface="Book Antiqua" panose="02040602050305030304" pitchFamily="18" charset="0"/>
              </a:rPr>
              <a:t>C++ Tricks for Competitive Programming</a:t>
            </a:r>
          </a:p>
          <a:p>
            <a:pPr marL="0" indent="0">
              <a:buNone/>
            </a:pPr>
            <a:r>
              <a:rPr lang="en-US" sz="2400" dirty="0">
                <a:latin typeface="Book Antiqua" panose="02040602050305030304" pitchFamily="18" charset="0"/>
                <a:hlinkClick r:id="rId2"/>
              </a:rPr>
              <a:t>https://www.geeksforgeeks.org/c-tricks-competitive-programming-c-11/</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Fast I/O for Competitive Programming – C/C++</a:t>
            </a:r>
          </a:p>
          <a:p>
            <a:pPr marL="0" indent="0">
              <a:buNone/>
            </a:pPr>
            <a:r>
              <a:rPr lang="en-US" sz="2400" dirty="0">
                <a:latin typeface="Book Antiqua" panose="02040602050305030304" pitchFamily="18" charset="0"/>
                <a:hlinkClick r:id="rId3"/>
              </a:rPr>
              <a:t>https://www.geeksforgeeks.org/fast-io-for-competitive-programming/</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Most Common errors in C++ for beginners (while programming on </a:t>
            </a:r>
            <a:r>
              <a:rPr lang="en-US" sz="2400" dirty="0" err="1">
                <a:latin typeface="Book Antiqua" panose="02040602050305030304" pitchFamily="18" charset="0"/>
              </a:rPr>
              <a:t>CodeChef</a:t>
            </a:r>
            <a:r>
              <a:rPr lang="en-US" sz="2400" dirty="0">
                <a:latin typeface="Book Antiqua" panose="02040602050305030304" pitchFamily="18" charset="0"/>
              </a:rPr>
              <a:t>, </a:t>
            </a:r>
            <a:r>
              <a:rPr lang="en-US" sz="2400" dirty="0" err="1">
                <a:latin typeface="Book Antiqua" panose="02040602050305030304" pitchFamily="18" charset="0"/>
              </a:rPr>
              <a:t>HackerRank</a:t>
            </a:r>
            <a:r>
              <a:rPr lang="en-US" sz="2400" dirty="0">
                <a:latin typeface="Book Antiqua" panose="02040602050305030304" pitchFamily="18" charset="0"/>
              </a:rPr>
              <a:t>, </a:t>
            </a:r>
            <a:r>
              <a:rPr lang="en-US" sz="2400" dirty="0" err="1">
                <a:latin typeface="Book Antiqua" panose="02040602050305030304" pitchFamily="18" charset="0"/>
              </a:rPr>
              <a:t>HackerEarth</a:t>
            </a:r>
            <a:r>
              <a:rPr lang="en-US" sz="2400" dirty="0">
                <a:latin typeface="Book Antiqua" panose="02040602050305030304" pitchFamily="18" charset="0"/>
              </a:rPr>
              <a:t>)</a:t>
            </a:r>
          </a:p>
          <a:p>
            <a:pPr marL="0" indent="0">
              <a:buNone/>
            </a:pPr>
            <a:r>
              <a:rPr lang="en-US" sz="2400" dirty="0">
                <a:latin typeface="Book Antiqua" panose="02040602050305030304" pitchFamily="18" charset="0"/>
                <a:hlinkClick r:id="rId4"/>
              </a:rPr>
              <a:t>https://www.youtube.com/watch?v=vtf9g_YGg8o</a:t>
            </a:r>
            <a:r>
              <a:rPr lang="en-US" sz="2400" dirty="0">
                <a:latin typeface="Book Antiqua" panose="02040602050305030304" pitchFamily="18" charset="0"/>
              </a:rPr>
              <a:t> </a:t>
            </a:r>
          </a:p>
          <a:p>
            <a:pPr marL="0" indent="0">
              <a:buNone/>
            </a:pPr>
            <a:r>
              <a:rPr lang="en-US" sz="2400" dirty="0">
                <a:latin typeface="Book Antiqua" panose="02040602050305030304" pitchFamily="18" charset="0"/>
              </a:rPr>
              <a:t> </a:t>
            </a:r>
          </a:p>
        </p:txBody>
      </p:sp>
    </p:spTree>
    <p:extLst>
      <p:ext uri="{BB962C8B-B14F-4D97-AF65-F5344CB8AC3E}">
        <p14:creationId xmlns:p14="http://schemas.microsoft.com/office/powerpoint/2010/main" val="16509683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Links for Java Programmers</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fontScale="92500"/>
          </a:bodyPr>
          <a:lstStyle/>
          <a:p>
            <a:pPr>
              <a:buFont typeface="Wingdings" panose="05000000000000000000" pitchFamily="2" charset="2"/>
              <a:buChar char="q"/>
            </a:pPr>
            <a:r>
              <a:rPr lang="en-US" sz="2400" dirty="0">
                <a:latin typeface="Book Antiqua" panose="02040602050305030304" pitchFamily="18" charset="0"/>
              </a:rPr>
              <a:t>Fast I/O in Java for Competitive Programming</a:t>
            </a:r>
          </a:p>
          <a:p>
            <a:pPr marL="0" indent="0">
              <a:buNone/>
            </a:pPr>
            <a:r>
              <a:rPr lang="en-US" sz="2400" dirty="0">
                <a:latin typeface="Book Antiqua" panose="02040602050305030304" pitchFamily="18" charset="0"/>
                <a:hlinkClick r:id="rId2"/>
              </a:rPr>
              <a:t>https://www.geeksforgeeks.org/fast-io-in-java-in-competitive-programming/</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Java Tricks for Competitive Programming</a:t>
            </a:r>
          </a:p>
          <a:p>
            <a:pPr marL="0" indent="0">
              <a:buNone/>
            </a:pPr>
            <a:r>
              <a:rPr lang="en-US" sz="2400" dirty="0">
                <a:latin typeface="Book Antiqua" panose="02040602050305030304" pitchFamily="18" charset="0"/>
                <a:hlinkClick r:id="rId3"/>
              </a:rPr>
              <a:t>https://www.geeksforgeeks.org/java-tricks-competitive-programming-java-8/</a:t>
            </a:r>
            <a:r>
              <a:rPr lang="en-US" sz="2400" dirty="0">
                <a:latin typeface="Book Antiqua" panose="02040602050305030304" pitchFamily="18" charset="0"/>
              </a:rPr>
              <a:t> </a:t>
            </a:r>
          </a:p>
          <a:p>
            <a:pPr marL="0" indent="0">
              <a:buNone/>
            </a:pP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How to get rid of Java TLE problem ?</a:t>
            </a:r>
          </a:p>
          <a:p>
            <a:pPr marL="0" indent="0">
              <a:buNone/>
            </a:pPr>
            <a:r>
              <a:rPr lang="en-US" sz="2400" dirty="0">
                <a:latin typeface="Book Antiqua" panose="02040602050305030304" pitchFamily="18" charset="0"/>
                <a:hlinkClick r:id="rId4"/>
              </a:rPr>
              <a:t>https://www.geeksforgeeks.org/how-to-get-rid-of-java-tle-problem/</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Time Limit Exceeded (TLE) - Learn this trick to pass all testcases in Competitive Coding</a:t>
            </a:r>
          </a:p>
          <a:p>
            <a:pPr marL="0" indent="0">
              <a:buNone/>
            </a:pPr>
            <a:r>
              <a:rPr lang="en-US" sz="2400" dirty="0">
                <a:latin typeface="Book Antiqua" panose="02040602050305030304" pitchFamily="18" charset="0"/>
                <a:hlinkClick r:id="rId5"/>
              </a:rPr>
              <a:t>https://www.youtube.com/watch?v=2frmG3Z_PRo</a:t>
            </a:r>
            <a:r>
              <a:rPr lang="en-US" sz="2400" dirty="0">
                <a:latin typeface="Book Antiqua" panose="02040602050305030304" pitchFamily="18" charset="0"/>
              </a:rPr>
              <a:t> </a:t>
            </a:r>
          </a:p>
          <a:p>
            <a:pPr marL="0" indent="0">
              <a:buNone/>
            </a:pPr>
            <a:r>
              <a:rPr lang="en-US" sz="2400" dirty="0">
                <a:latin typeface="Book Antiqua" panose="02040602050305030304" pitchFamily="18" charset="0"/>
              </a:rPr>
              <a:t>  </a:t>
            </a:r>
          </a:p>
          <a:p>
            <a:pPr>
              <a:buFont typeface="Wingdings" panose="05000000000000000000" pitchFamily="2" charset="2"/>
              <a:buChar char="q"/>
            </a:pPr>
            <a:endParaRPr lang="en-US" sz="2400" dirty="0">
              <a:latin typeface="Book Antiqua" panose="02040602050305030304" pitchFamily="18" charset="0"/>
            </a:endParaRPr>
          </a:p>
        </p:txBody>
      </p:sp>
    </p:spTree>
    <p:extLst>
      <p:ext uri="{BB962C8B-B14F-4D97-AF65-F5344CB8AC3E}">
        <p14:creationId xmlns:p14="http://schemas.microsoft.com/office/powerpoint/2010/main" val="2697571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74404"/>
            <a:ext cx="8915400" cy="485883"/>
          </a:xfrm>
        </p:spPr>
        <p:txBody>
          <a:bodyPr>
            <a:normAutofit fontScale="90000"/>
          </a:bodyPr>
          <a:lstStyle/>
          <a:p>
            <a:pPr algn="l"/>
            <a:r>
              <a:rPr lang="en-US" sz="2800" b="1" dirty="0">
                <a:latin typeface="Book Antiqua" panose="02040602050305030304" pitchFamily="18" charset="0"/>
              </a:rPr>
              <a:t>Links for Python Programmers</a:t>
            </a:r>
          </a:p>
        </p:txBody>
      </p:sp>
      <p:sp>
        <p:nvSpPr>
          <p:cNvPr id="14" name="Content Placeholder 13">
            <a:extLst>
              <a:ext uri="{FF2B5EF4-FFF2-40B4-BE49-F238E27FC236}">
                <a16:creationId xmlns:a16="http://schemas.microsoft.com/office/drawing/2014/main" id="{F2E7A69B-A64D-47AC-BFF3-56C3C633B226}"/>
              </a:ext>
            </a:extLst>
          </p:cNvPr>
          <p:cNvSpPr>
            <a:spLocks noGrp="1"/>
          </p:cNvSpPr>
          <p:nvPr>
            <p:ph idx="1"/>
          </p:nvPr>
        </p:nvSpPr>
        <p:spPr>
          <a:xfrm>
            <a:off x="114300" y="760522"/>
            <a:ext cx="8915400" cy="5923074"/>
          </a:xfrm>
        </p:spPr>
        <p:txBody>
          <a:bodyPr>
            <a:normAutofit lnSpcReduction="10000"/>
          </a:bodyPr>
          <a:lstStyle/>
          <a:p>
            <a:pPr>
              <a:buFont typeface="Wingdings" panose="05000000000000000000" pitchFamily="2" charset="2"/>
              <a:buChar char="q"/>
            </a:pPr>
            <a:r>
              <a:rPr lang="en-US" sz="2400" dirty="0">
                <a:latin typeface="Book Antiqua" panose="02040602050305030304" pitchFamily="18" charset="0"/>
              </a:rPr>
              <a:t>Optimization tips for Python Programmers</a:t>
            </a:r>
          </a:p>
          <a:p>
            <a:pPr marL="0" indent="0">
              <a:buNone/>
            </a:pPr>
            <a:r>
              <a:rPr lang="en-US" sz="2400" dirty="0">
                <a:latin typeface="Book Antiqua" panose="02040602050305030304" pitchFamily="18" charset="0"/>
                <a:hlinkClick r:id="rId2"/>
              </a:rPr>
              <a:t>https://www.geeksforgeeks.org/optimization-tips-python-code/</a:t>
            </a: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10 Essential Python Tips &amp; Tricks</a:t>
            </a:r>
          </a:p>
          <a:p>
            <a:pPr marL="0" indent="0">
              <a:buNone/>
            </a:pPr>
            <a:r>
              <a:rPr lang="en-US" sz="2400" dirty="0">
                <a:latin typeface="Book Antiqua" panose="02040602050305030304" pitchFamily="18" charset="0"/>
                <a:hlinkClick r:id="rId3"/>
              </a:rPr>
              <a:t>https://www.geeksforgeeks.org/10-essential-python-tips-tricks-programmers/</a:t>
            </a:r>
            <a:endParaRPr lang="en-US" sz="2400" dirty="0">
              <a:latin typeface="Book Antiqua" panose="02040602050305030304" pitchFamily="18" charset="0"/>
            </a:endParaRPr>
          </a:p>
          <a:p>
            <a:pPr>
              <a:buFont typeface="Wingdings" panose="05000000000000000000" pitchFamily="2" charset="2"/>
              <a:buChar char="q"/>
            </a:pPr>
            <a:r>
              <a:rPr lang="en-US" sz="2400" dirty="0">
                <a:latin typeface="Book Antiqua" panose="02040602050305030304" pitchFamily="18" charset="0"/>
              </a:rPr>
              <a:t>30 Essential Python Tips &amp; Tricks</a:t>
            </a:r>
          </a:p>
          <a:p>
            <a:pPr marL="0" indent="0">
              <a:buNone/>
            </a:pPr>
            <a:r>
              <a:rPr lang="en-US" sz="2400" dirty="0">
                <a:latin typeface="Book Antiqua" panose="02040602050305030304" pitchFamily="18" charset="0"/>
                <a:hlinkClick r:id="rId4"/>
              </a:rPr>
              <a:t>https://www.techbeamers.com/essential-python-tips-tricks-programmers/</a:t>
            </a:r>
            <a:r>
              <a:rPr lang="en-US" sz="2400" dirty="0">
                <a:latin typeface="Book Antiqua" panose="02040602050305030304" pitchFamily="18" charset="0"/>
              </a:rPr>
              <a:t> </a:t>
            </a:r>
          </a:p>
          <a:p>
            <a:pPr>
              <a:buFont typeface="Wingdings" panose="05000000000000000000" pitchFamily="2" charset="2"/>
              <a:buChar char="q"/>
            </a:pPr>
            <a:r>
              <a:rPr lang="en-US" sz="2400" dirty="0">
                <a:latin typeface="Book Antiqua" panose="02040602050305030304" pitchFamily="18" charset="0"/>
              </a:rPr>
              <a:t>Python Tricks for Competitive Coding</a:t>
            </a:r>
          </a:p>
          <a:p>
            <a:pPr marL="0" indent="0">
              <a:buNone/>
            </a:pPr>
            <a:r>
              <a:rPr lang="en-US" sz="2400" dirty="0">
                <a:latin typeface="Book Antiqua" panose="02040602050305030304" pitchFamily="18" charset="0"/>
                <a:hlinkClick r:id="rId5"/>
              </a:rPr>
              <a:t>https://www.geeksforgeeks.org/python-tricks-competitive-coding/</a:t>
            </a:r>
            <a:r>
              <a:rPr lang="en-US" sz="2400" dirty="0">
                <a:latin typeface="Book Antiqua" panose="02040602050305030304" pitchFamily="18" charset="0"/>
              </a:rPr>
              <a:t> </a:t>
            </a:r>
          </a:p>
          <a:p>
            <a:pPr>
              <a:buFont typeface="Wingdings" panose="05000000000000000000" pitchFamily="2" charset="2"/>
              <a:buChar char="q"/>
            </a:pPr>
            <a:r>
              <a:rPr lang="en-US" sz="2400" dirty="0">
                <a:latin typeface="Book Antiqua" panose="02040602050305030304" pitchFamily="18" charset="0"/>
              </a:rPr>
              <a:t>Why Python is best suited for Competitive Coding ?</a:t>
            </a:r>
          </a:p>
          <a:p>
            <a:pPr marL="0" indent="0">
              <a:buNone/>
            </a:pPr>
            <a:r>
              <a:rPr lang="en-US" sz="2400" dirty="0">
                <a:latin typeface="Book Antiqua" panose="02040602050305030304" pitchFamily="18" charset="0"/>
                <a:hlinkClick r:id="rId6"/>
              </a:rPr>
              <a:t>https://www.geeksforgeeks.org/python-best-suited-competitive-coding/</a:t>
            </a:r>
            <a:r>
              <a:rPr lang="en-US" sz="2400" dirty="0">
                <a:latin typeface="Book Antiqua" panose="02040602050305030304" pitchFamily="18" charset="0"/>
              </a:rPr>
              <a:t> </a:t>
            </a:r>
          </a:p>
        </p:txBody>
      </p:sp>
    </p:spTree>
    <p:extLst>
      <p:ext uri="{BB962C8B-B14F-4D97-AF65-F5344CB8AC3E}">
        <p14:creationId xmlns:p14="http://schemas.microsoft.com/office/powerpoint/2010/main" val="13025892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3118800"/>
              </p:ext>
            </p:extLst>
          </p:nvPr>
        </p:nvGraphicFramePr>
        <p:xfrm>
          <a:off x="76200" y="152400"/>
          <a:ext cx="89916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57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762000"/>
          </a:xfrm>
        </p:spPr>
        <p:txBody>
          <a:bodyPr>
            <a:normAutofit/>
          </a:bodyPr>
          <a:lstStyle/>
          <a:p>
            <a:pPr algn="l"/>
            <a:r>
              <a:rPr lang="en-US" sz="2800" b="1" dirty="0">
                <a:latin typeface="Book Antiqua" panose="02040602050305030304" pitchFamily="18" charset="0"/>
              </a:rPr>
              <a:t>Satya Nadella named CEO of Microsoft in 2014</a:t>
            </a:r>
          </a:p>
        </p:txBody>
      </p:sp>
      <p:pic>
        <p:nvPicPr>
          <p:cNvPr id="5" name="Content Placeholder 4">
            <a:extLst>
              <a:ext uri="{FF2B5EF4-FFF2-40B4-BE49-F238E27FC236}">
                <a16:creationId xmlns:a16="http://schemas.microsoft.com/office/drawing/2014/main" id="{5318529F-7912-489B-AB59-689096139049}"/>
              </a:ext>
            </a:extLst>
          </p:cNvPr>
          <p:cNvPicPr>
            <a:picLocks noGrp="1" noChangeAspect="1"/>
          </p:cNvPicPr>
          <p:nvPr>
            <p:ph idx="1"/>
          </p:nvPr>
        </p:nvPicPr>
        <p:blipFill>
          <a:blip r:embed="rId2"/>
          <a:stretch>
            <a:fillRect/>
          </a:stretch>
        </p:blipFill>
        <p:spPr>
          <a:xfrm>
            <a:off x="152400" y="1066800"/>
            <a:ext cx="8915400" cy="5486400"/>
          </a:xfrm>
          <a:prstGeom prst="rect">
            <a:avLst/>
          </a:prstGeom>
        </p:spPr>
      </p:pic>
    </p:spTree>
    <p:extLst>
      <p:ext uri="{BB962C8B-B14F-4D97-AF65-F5344CB8AC3E}">
        <p14:creationId xmlns:p14="http://schemas.microsoft.com/office/powerpoint/2010/main" val="1980449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5940</TotalTime>
  <Words>2385</Words>
  <Application>Microsoft Office PowerPoint</Application>
  <PresentationFormat>On-screen Show (4:3)</PresentationFormat>
  <Paragraphs>508</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Book Antiqua</vt:lpstr>
      <vt:lpstr>Calibri</vt:lpstr>
      <vt:lpstr>Wingdings</vt:lpstr>
      <vt:lpstr>Office Theme</vt:lpstr>
      <vt:lpstr>Microsoft Summer Internship Placement Guide</vt:lpstr>
      <vt:lpstr>Software Engineering Intern - Role Summary</vt:lpstr>
      <vt:lpstr>Paul Allen &amp; Bill Gates – Founders of Microsoft</vt:lpstr>
      <vt:lpstr>Microsoft – Mission</vt:lpstr>
      <vt:lpstr>Microsoft – Popular Products</vt:lpstr>
      <vt:lpstr>Microsoft – Office Suite of Products</vt:lpstr>
      <vt:lpstr>Microsoft – Developer Tools</vt:lpstr>
      <vt:lpstr>Microsoft Azure – Cloud Computing Tools</vt:lpstr>
      <vt:lpstr>Satya Nadella named CEO of Microsoft in 2014</vt:lpstr>
      <vt:lpstr>Bill &amp; Melinda Gates Foundation</vt:lpstr>
      <vt:lpstr>Bill Gates &amp; Melinda Gates </vt:lpstr>
      <vt:lpstr>Bill &amp; Melinda Gates Foundation - Purpose</vt:lpstr>
      <vt:lpstr>Bill &amp; Melinda Gates – Accepting Lasker-Bloomberg Public Service Award </vt:lpstr>
      <vt:lpstr>Giving Pledge – Over 100 Billionaires including Warren Buffet are giving away the majority of their wealth</vt:lpstr>
      <vt:lpstr>Bill &amp; Melinda Gates – In Africa</vt:lpstr>
      <vt:lpstr>Melinda Gates – In India</vt:lpstr>
      <vt:lpstr>Bill &amp; Melinda Gates Foundation</vt:lpstr>
      <vt:lpstr>Bill &amp; Melinda Gates Foundation</vt:lpstr>
      <vt:lpstr>Bill &amp; Melinda Gates Foundation</vt:lpstr>
      <vt:lpstr>Bill &amp; Melinda Gates Foundation</vt:lpstr>
      <vt:lpstr>Facts about Bill Gates</vt:lpstr>
      <vt:lpstr>Microsoft – Strongly believes in Diversity</vt:lpstr>
      <vt:lpstr>Microsoft Summer Internship - Recruitment Process</vt:lpstr>
      <vt:lpstr>Software Engineering Intern - Role Summary</vt:lpstr>
      <vt:lpstr>Software Engineering Intern - Responsibilities</vt:lpstr>
      <vt:lpstr>Traits Microsoft looks for in a Candidate</vt:lpstr>
      <vt:lpstr>Out of 3 Coding Questions</vt:lpstr>
      <vt:lpstr>Extremely Important Topics for Coding Practice</vt:lpstr>
      <vt:lpstr>Extremely Important Tips</vt:lpstr>
      <vt:lpstr>Extremely Important Tips</vt:lpstr>
      <vt:lpstr>Interview Tips from Microsoft</vt:lpstr>
      <vt:lpstr>Software Engineering Intern - Role Summary</vt:lpstr>
      <vt:lpstr>Software Engineering Intern - Role Summary</vt:lpstr>
      <vt:lpstr>Software Engineering Intern - Role Summary</vt:lpstr>
      <vt:lpstr>Bit Manipulation Problems</vt:lpstr>
      <vt:lpstr>Sample Problems</vt:lpstr>
      <vt:lpstr>Sample Problems</vt:lpstr>
      <vt:lpstr>Array Problems</vt:lpstr>
      <vt:lpstr>Sample Problems</vt:lpstr>
      <vt:lpstr>Sample Problems</vt:lpstr>
      <vt:lpstr>Sample Problems</vt:lpstr>
      <vt:lpstr>Sample Problems</vt:lpstr>
      <vt:lpstr>String Problems</vt:lpstr>
      <vt:lpstr>Sample Problems</vt:lpstr>
      <vt:lpstr>Sample Problems</vt:lpstr>
      <vt:lpstr>Sample Problems</vt:lpstr>
      <vt:lpstr>Sample Problems</vt:lpstr>
      <vt:lpstr>Linked List Problems</vt:lpstr>
      <vt:lpstr>Sample Problems</vt:lpstr>
      <vt:lpstr>Sample Problems</vt:lpstr>
      <vt:lpstr>Sample Problems</vt:lpstr>
      <vt:lpstr>Stack Problems</vt:lpstr>
      <vt:lpstr>Sample Problems</vt:lpstr>
      <vt:lpstr>Queue Problems</vt:lpstr>
      <vt:lpstr>Sample Problems</vt:lpstr>
      <vt:lpstr>BST Problems</vt:lpstr>
      <vt:lpstr>Sample Problems</vt:lpstr>
      <vt:lpstr>Sample Problems</vt:lpstr>
      <vt:lpstr>Sample Problems</vt:lpstr>
      <vt:lpstr>Sample Problems</vt:lpstr>
      <vt:lpstr>Least Common Ancestor – In a Binary Search Tree (BST)</vt:lpstr>
      <vt:lpstr>Distance between 2 Nodes – In a Binary Search Tree (BST)</vt:lpstr>
      <vt:lpstr>Binary Tree with minimal height</vt:lpstr>
      <vt:lpstr>Sum of cousin nodes – In a Binary Tree (BT)</vt:lpstr>
      <vt:lpstr>Sum of cousin nodes – In a Binary Tree (BT)</vt:lpstr>
      <vt:lpstr>Check whether the Binary Tree is a Full Binary Tree</vt:lpstr>
      <vt:lpstr>Print the path between any 2 nodes in a BST</vt:lpstr>
      <vt:lpstr>Print the top view of a Binary Tree</vt:lpstr>
      <vt:lpstr>Java Coding Tips – Performance Related</vt:lpstr>
      <vt:lpstr>Use Primitives instead of Wrapper Objects – int instead of Integer</vt:lpstr>
      <vt:lpstr>Use StringBuilder instead of String for concatenation operations as StringBuilder object is mutable and String objects are immutable</vt:lpstr>
      <vt:lpstr>Java String Vs String Buffer Vs String Builder – Which one to use </vt:lpstr>
      <vt:lpstr>Java Arrays Vs ArrayList</vt:lpstr>
      <vt:lpstr>Java Arrays Vs ArrayList</vt:lpstr>
      <vt:lpstr>Recursion</vt:lpstr>
      <vt:lpstr>Built-In Library Functions</vt:lpstr>
      <vt:lpstr>Time Limit Exceeded(TLE) Error in Java – Tips to avoid</vt:lpstr>
      <vt:lpstr>Time Limit Exceeded(TLE) Error in C++ – Tips to avoid</vt:lpstr>
      <vt:lpstr>Time Limit Exceeded(TLE) Error in Python – Tips to avoid</vt:lpstr>
      <vt:lpstr>Time Limit Exceeded(TLE) Error</vt:lpstr>
      <vt:lpstr>Preparation Resources</vt:lpstr>
      <vt:lpstr>Links - General</vt:lpstr>
      <vt:lpstr>Links - General</vt:lpstr>
      <vt:lpstr>Links for C/C++ Programmers</vt:lpstr>
      <vt:lpstr>Links for Java Programmers</vt:lpstr>
      <vt:lpstr>Links for Python Programmers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Instruments Placement Guide</dc:title>
  <dc:creator>admin</dc:creator>
  <cp:lastModifiedBy>admin</cp:lastModifiedBy>
  <cp:revision>222</cp:revision>
  <dcterms:created xsi:type="dcterms:W3CDTF">2017-10-28T07:08:24Z</dcterms:created>
  <dcterms:modified xsi:type="dcterms:W3CDTF">2019-01-03T03:39:49Z</dcterms:modified>
</cp:coreProperties>
</file>