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DF1078C-7170-45E5-AF7A-6BDCA01FCE47}">
          <p14:sldIdLst>
            <p14:sldId id="256"/>
            <p14:sldId id="257"/>
            <p14:sldId id="258"/>
            <p14:sldId id="259"/>
            <p14:sldId id="260"/>
            <p14:sldId id="271"/>
            <p14:sldId id="261"/>
            <p14:sldId id="262"/>
            <p14:sldId id="272"/>
            <p14:sldId id="263"/>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7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ackplayers.com/2016/11/radium-un-keylogger-escrito-en-python.html"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dirty="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659706" y="639825"/>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Ambalavanan N, B. E ., 3</a:t>
            </a:r>
            <a:r>
              <a:rPr lang="en-IN" sz="2800" baseline="30000" dirty="0">
                <a:solidFill>
                  <a:schemeClr val="bg1"/>
                </a:solidFill>
                <a:latin typeface="Arial" panose="020B0604020202020204" pitchFamily="34" charset="0"/>
                <a:cs typeface="Arial" panose="020B0604020202020204" pitchFamily="34" charset="0"/>
              </a:rPr>
              <a:t>rd</a:t>
            </a:r>
            <a:r>
              <a:rPr lang="en-IN" sz="2800" dirty="0">
                <a:solidFill>
                  <a:schemeClr val="bg1"/>
                </a:solidFill>
                <a:latin typeface="Arial" panose="020B0604020202020204" pitchFamily="34" charset="0"/>
                <a:cs typeface="Arial" panose="020B0604020202020204" pitchFamily="34" charset="0"/>
              </a:rPr>
              <a:t> year  Computer science and engineering,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a:t>
            </a:r>
            <a:endParaRPr lang="en-IN" sz="2800" dirty="0">
              <a:solidFill>
                <a:schemeClr val="bg1"/>
              </a:solidFill>
            </a:endParaRPr>
          </a:p>
        </p:txBody>
      </p:sp>
      <p:pic>
        <p:nvPicPr>
          <p:cNvPr id="14" name="Picture 13">
            <a:extLst>
              <a:ext uri="{FF2B5EF4-FFF2-40B4-BE49-F238E27FC236}">
                <a16:creationId xmlns:a16="http://schemas.microsoft.com/office/drawing/2014/main" id="{F7AAE3FB-5926-0F1E-6BD7-5F6DF46CE23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95800" y="2412231"/>
            <a:ext cx="8874175" cy="54625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09600" y="1333500"/>
            <a:ext cx="17068800" cy="911634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4000" b="1" dirty="0"/>
              <a:t>Value Proposition:</a:t>
            </a:r>
            <a:endParaRPr lang="en-US" sz="40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1277</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HK Grotesk Bold</vt:lpstr>
      <vt:lpstr>Arial</vt:lpstr>
      <vt:lpstr>HK Grotesk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ambalavanan natarajan</dc:creator>
  <cp:lastModifiedBy>ambalavanan natarajan</cp:lastModifiedBy>
  <cp:revision>3</cp:revision>
  <dcterms:created xsi:type="dcterms:W3CDTF">2006-08-16T00:00:00Z</dcterms:created>
  <dcterms:modified xsi:type="dcterms:W3CDTF">2024-04-04T15:39:52Z</dcterms:modified>
  <dc:identifier>DAGBbMyYglE</dc:identifier>
</cp:coreProperties>
</file>