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1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1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0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6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6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1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7B09-16DB-4708-BC4A-9631E2C6D150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6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2020-2021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91789"/>
              </p:ext>
            </p:extLst>
          </p:nvPr>
        </p:nvGraphicFramePr>
        <p:xfrm>
          <a:off x="1355296" y="2110678"/>
          <a:ext cx="6433408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21985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Obtained 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Harleen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580/600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Bhavsharandeep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Kamalpreet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565/600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94.1%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Simranjeet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Sukhjinder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Jasmeet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Harmandeep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8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0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2019-2020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19478"/>
              </p:ext>
            </p:extLst>
          </p:nvPr>
        </p:nvGraphicFramePr>
        <p:xfrm>
          <a:off x="1355296" y="2110678"/>
          <a:ext cx="6433408" cy="2865120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21985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Obtained 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Harpreet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580/600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Ekamjot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575/600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95.8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Deepak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91.6%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Lovely </a:t>
                      </a:r>
                      <a:r>
                        <a:rPr lang="en-US" b="1" dirty="0" err="1" smtClean="0"/>
                        <a:t>Kalra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630/650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96.9%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598/650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Jashandeep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87.6%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2019-2020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00702"/>
              </p:ext>
            </p:extLst>
          </p:nvPr>
        </p:nvGraphicFramePr>
        <p:xfrm>
          <a:off x="1976238" y="2512122"/>
          <a:ext cx="5191523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Grade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Harpreet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Ekamjot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Deepak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Lovely </a:t>
                      </a:r>
                      <a:r>
                        <a:rPr lang="en-US" b="1" dirty="0" err="1" smtClean="0"/>
                        <a:t>Kalra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Jashandeep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5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 smtClean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2018-2019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32518"/>
              </p:ext>
            </p:extLst>
          </p:nvPr>
        </p:nvGraphicFramePr>
        <p:xfrm>
          <a:off x="1355296" y="2110678"/>
          <a:ext cx="6433408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21985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Obtained 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Simranjeet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91.6%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Sukhjinder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540/600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Mehak</a:t>
                      </a:r>
                      <a:r>
                        <a:rPr lang="en-US" b="1" baseline="0" dirty="0" smtClean="0"/>
                        <a:t> Rana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520/600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Simarandeep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520/600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Anmoldeep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76.9%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Manmeet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75.3%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Hardeep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75.3%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8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9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274</Words>
  <Application>Microsoft Office PowerPoint</Application>
  <PresentationFormat>On-screen Show (4:3)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2022-03-29T03:50:17Z</dcterms:created>
  <dcterms:modified xsi:type="dcterms:W3CDTF">2022-03-29T04:38:35Z</dcterms:modified>
</cp:coreProperties>
</file>