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33"/>
    <a:srgbClr val="3366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7B09-16DB-4708-BC4A-9631E2C6D150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17D8-653A-45C4-9E58-50379D20B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15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7B09-16DB-4708-BC4A-9631E2C6D150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17D8-653A-45C4-9E58-50379D20B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73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7B09-16DB-4708-BC4A-9631E2C6D150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17D8-653A-45C4-9E58-50379D20B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33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7B09-16DB-4708-BC4A-9631E2C6D150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17D8-653A-45C4-9E58-50379D20B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87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7B09-16DB-4708-BC4A-9631E2C6D150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17D8-653A-45C4-9E58-50379D20B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41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7B09-16DB-4708-BC4A-9631E2C6D150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17D8-653A-45C4-9E58-50379D20B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7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7B09-16DB-4708-BC4A-9631E2C6D150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17D8-653A-45C4-9E58-50379D20B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53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7B09-16DB-4708-BC4A-9631E2C6D150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17D8-653A-45C4-9E58-50379D20B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58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7B09-16DB-4708-BC4A-9631E2C6D150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17D8-653A-45C4-9E58-50379D20B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00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7B09-16DB-4708-BC4A-9631E2C6D150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17D8-653A-45C4-9E58-50379D20B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53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7B09-16DB-4708-BC4A-9631E2C6D150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17D8-653A-45C4-9E58-50379D20B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90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B7B09-16DB-4708-BC4A-9631E2C6D150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C17D8-653A-45C4-9E58-50379D20B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29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5917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>
                <a:solidFill>
                  <a:srgbClr val="FFFF00"/>
                </a:solidFill>
                <a:latin typeface="Wide Latin" panose="020A0A07050505020404" pitchFamily="18" charset="0"/>
              </a:rPr>
              <a:t>OUR SHINING STARS OF 8</a:t>
            </a:r>
            <a:r>
              <a:rPr lang="en-US" sz="2000" u="sng" baseline="30000" dirty="0">
                <a:solidFill>
                  <a:srgbClr val="FFFF00"/>
                </a:solidFill>
                <a:latin typeface="Wide Latin" panose="020A0A07050505020404" pitchFamily="18" charset="0"/>
              </a:rPr>
              <a:t>TH</a:t>
            </a:r>
            <a:r>
              <a:rPr lang="en-US" sz="2000" u="sng" dirty="0">
                <a:solidFill>
                  <a:srgbClr val="FFFF00"/>
                </a:solidFill>
                <a:latin typeface="Wide Latin" panose="020A0A07050505020404" pitchFamily="18" charset="0"/>
              </a:rPr>
              <a:t> &amp; 10</a:t>
            </a:r>
            <a:r>
              <a:rPr lang="en-US" sz="2000" u="sng" baseline="30000" dirty="0">
                <a:solidFill>
                  <a:srgbClr val="FFFF00"/>
                </a:solidFill>
                <a:latin typeface="Wide Latin" panose="020A0A07050505020404" pitchFamily="18" charset="0"/>
              </a:rPr>
              <a:t>TH</a:t>
            </a:r>
            <a:r>
              <a:rPr lang="en-US" sz="2000" u="sng" dirty="0">
                <a:solidFill>
                  <a:srgbClr val="FFFF00"/>
                </a:solidFill>
                <a:latin typeface="Wide Latin" panose="020A0A07050505020404" pitchFamily="18" charset="0"/>
              </a:rPr>
              <a:t> CLASS, SESSION: 2020-2021</a:t>
            </a:r>
            <a:endParaRPr lang="en-IN" sz="2000" u="sng" dirty="0">
              <a:solidFill>
                <a:srgbClr val="FFFF00"/>
              </a:solidFill>
              <a:latin typeface="Wide Latin" panose="020A0A070505050204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129938"/>
              </p:ext>
            </p:extLst>
          </p:nvPr>
        </p:nvGraphicFramePr>
        <p:xfrm>
          <a:off x="2620731" y="1930795"/>
          <a:ext cx="6950537" cy="4080264"/>
        </p:xfrm>
        <a:graphic>
          <a:graphicData uri="http://schemas.openxmlformats.org/drawingml/2006/table">
            <a:tbl>
              <a:tblPr firstRow="1" bandRow="1">
                <a:effectLst>
                  <a:outerShdw blurRad="330200" dist="38100" dir="3000000" algn="ctr" rotWithShape="0">
                    <a:srgbClr val="FF0000"/>
                  </a:outerShdw>
                </a:effectLst>
                <a:tableStyleId>{5C22544A-7EE6-4342-B048-85BDC9FD1C3A}</a:tableStyleId>
              </a:tblPr>
              <a:tblGrid>
                <a:gridCol w="863918">
                  <a:extLst>
                    <a:ext uri="{9D8B030D-6E8A-4147-A177-3AD203B41FA5}">
                      <a16:colId xmlns:a16="http://schemas.microsoft.com/office/drawing/2014/main" val="2912977880"/>
                    </a:ext>
                  </a:extLst>
                </a:gridCol>
                <a:gridCol w="2380552">
                  <a:extLst>
                    <a:ext uri="{9D8B030D-6E8A-4147-A177-3AD203B41FA5}">
                      <a16:colId xmlns:a16="http://schemas.microsoft.com/office/drawing/2014/main" val="3146230916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1766592318"/>
                    </a:ext>
                  </a:extLst>
                </a:gridCol>
                <a:gridCol w="1759014">
                  <a:extLst>
                    <a:ext uri="{9D8B030D-6E8A-4147-A177-3AD203B41FA5}">
                      <a16:colId xmlns:a16="http://schemas.microsoft.com/office/drawing/2014/main" val="2961663250"/>
                    </a:ext>
                  </a:extLst>
                </a:gridCol>
                <a:gridCol w="1241885">
                  <a:extLst>
                    <a:ext uri="{9D8B030D-6E8A-4147-A177-3AD203B41FA5}">
                      <a16:colId xmlns:a16="http://schemas.microsoft.com/office/drawing/2014/main" val="2219851555"/>
                    </a:ext>
                  </a:extLst>
                </a:gridCol>
              </a:tblGrid>
              <a:tr h="510033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Ser</a:t>
                      </a:r>
                      <a:r>
                        <a:rPr lang="en-US" b="1" dirty="0" smtClean="0"/>
                        <a:t> No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Student Name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Class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Obtained Marks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Percentage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89484"/>
                  </a:ext>
                </a:extLst>
              </a:tr>
              <a:tr h="5100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Harleen</a:t>
                      </a:r>
                      <a:r>
                        <a:rPr lang="en-US" b="1" dirty="0" smtClean="0"/>
                        <a:t> Kaur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8</a:t>
                      </a:r>
                      <a:r>
                        <a:rPr lang="en-US" sz="1800" b="1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580/600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96.6%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39051"/>
                  </a:ext>
                </a:extLst>
              </a:tr>
              <a:tr h="5100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Bhavsharandeep</a:t>
                      </a:r>
                      <a:r>
                        <a:rPr lang="en-US" b="1" dirty="0" smtClean="0"/>
                        <a:t> Singh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en-US" sz="1800" b="1" i="0" u="none" strike="noStrike" kern="1200" cap="none" spc="0" normalizeH="0" baseline="3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570/600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95%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629208"/>
                  </a:ext>
                </a:extLst>
              </a:tr>
              <a:tr h="5100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Kamalpreet</a:t>
                      </a:r>
                      <a:r>
                        <a:rPr lang="en-US" b="1" dirty="0" smtClean="0"/>
                        <a:t> Kaur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en-US" sz="1800" b="1" i="0" u="none" strike="noStrike" kern="1200" cap="none" spc="0" normalizeH="0" baseline="3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565/600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94.1%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340414"/>
                  </a:ext>
                </a:extLst>
              </a:tr>
              <a:tr h="5100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Simranjeet</a:t>
                      </a:r>
                      <a:r>
                        <a:rPr lang="en-US" b="1" dirty="0" smtClean="0"/>
                        <a:t> Kaur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650/650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82213"/>
                  </a:ext>
                </a:extLst>
              </a:tr>
              <a:tr h="5100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Sukhjinder</a:t>
                      </a:r>
                      <a:r>
                        <a:rPr lang="en-US" b="1" dirty="0" smtClean="0"/>
                        <a:t> Kaur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650/650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96067"/>
                  </a:ext>
                </a:extLst>
              </a:tr>
              <a:tr h="5100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Jasmeet Singh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650/650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800695"/>
                  </a:ext>
                </a:extLst>
              </a:tr>
              <a:tr h="5100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Harmandeep</a:t>
                      </a:r>
                      <a:r>
                        <a:rPr lang="en-US" b="1" dirty="0" smtClean="0"/>
                        <a:t> Singh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650/650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882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07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5917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>
                <a:solidFill>
                  <a:srgbClr val="FFFF00"/>
                </a:solidFill>
                <a:latin typeface="Wide Latin" panose="020A0A07050505020404" pitchFamily="18" charset="0"/>
              </a:rPr>
              <a:t>OUR SHINING STARS OF 8</a:t>
            </a:r>
            <a:r>
              <a:rPr lang="en-US" sz="2000" u="sng" baseline="30000" dirty="0">
                <a:solidFill>
                  <a:srgbClr val="FFFF00"/>
                </a:solidFill>
                <a:latin typeface="Wide Latin" panose="020A0A07050505020404" pitchFamily="18" charset="0"/>
              </a:rPr>
              <a:t>TH</a:t>
            </a:r>
            <a:r>
              <a:rPr lang="en-US" sz="2000" u="sng" dirty="0">
                <a:solidFill>
                  <a:srgbClr val="FFFF00"/>
                </a:solidFill>
                <a:latin typeface="Wide Latin" panose="020A0A07050505020404" pitchFamily="18" charset="0"/>
              </a:rPr>
              <a:t> &amp; 10</a:t>
            </a:r>
            <a:r>
              <a:rPr lang="en-US" sz="2000" u="sng" baseline="30000" dirty="0">
                <a:solidFill>
                  <a:srgbClr val="FFFF00"/>
                </a:solidFill>
                <a:latin typeface="Wide Latin" panose="020A0A07050505020404" pitchFamily="18" charset="0"/>
              </a:rPr>
              <a:t>TH</a:t>
            </a:r>
            <a:r>
              <a:rPr lang="en-US" sz="2000" u="sng" dirty="0">
                <a:solidFill>
                  <a:srgbClr val="FFFF00"/>
                </a:solidFill>
                <a:latin typeface="Wide Latin" panose="020A0A07050505020404" pitchFamily="18" charset="0"/>
              </a:rPr>
              <a:t> CLASS, SESSION: 2019-2020</a:t>
            </a:r>
            <a:endParaRPr lang="en-IN" sz="2000" u="sng" dirty="0">
              <a:solidFill>
                <a:srgbClr val="FFFF00"/>
              </a:solidFill>
              <a:latin typeface="Wide Latin" panose="020A0A070505050204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636651"/>
              </p:ext>
            </p:extLst>
          </p:nvPr>
        </p:nvGraphicFramePr>
        <p:xfrm>
          <a:off x="2620731" y="2200618"/>
          <a:ext cx="6950537" cy="3570231"/>
        </p:xfrm>
        <a:graphic>
          <a:graphicData uri="http://schemas.openxmlformats.org/drawingml/2006/table">
            <a:tbl>
              <a:tblPr firstRow="1" bandRow="1">
                <a:effectLst>
                  <a:outerShdw blurRad="330200" dist="38100" dir="3000000" algn="ctr" rotWithShape="0">
                    <a:srgbClr val="FF0000"/>
                  </a:outerShdw>
                </a:effectLst>
                <a:tableStyleId>{5C22544A-7EE6-4342-B048-85BDC9FD1C3A}</a:tableStyleId>
              </a:tblPr>
              <a:tblGrid>
                <a:gridCol w="863918">
                  <a:extLst>
                    <a:ext uri="{9D8B030D-6E8A-4147-A177-3AD203B41FA5}">
                      <a16:colId xmlns:a16="http://schemas.microsoft.com/office/drawing/2014/main" val="2912977880"/>
                    </a:ext>
                  </a:extLst>
                </a:gridCol>
                <a:gridCol w="2380552">
                  <a:extLst>
                    <a:ext uri="{9D8B030D-6E8A-4147-A177-3AD203B41FA5}">
                      <a16:colId xmlns:a16="http://schemas.microsoft.com/office/drawing/2014/main" val="3146230916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1766592318"/>
                    </a:ext>
                  </a:extLst>
                </a:gridCol>
                <a:gridCol w="1759014">
                  <a:extLst>
                    <a:ext uri="{9D8B030D-6E8A-4147-A177-3AD203B41FA5}">
                      <a16:colId xmlns:a16="http://schemas.microsoft.com/office/drawing/2014/main" val="2961663250"/>
                    </a:ext>
                  </a:extLst>
                </a:gridCol>
                <a:gridCol w="1241885">
                  <a:extLst>
                    <a:ext uri="{9D8B030D-6E8A-4147-A177-3AD203B41FA5}">
                      <a16:colId xmlns:a16="http://schemas.microsoft.com/office/drawing/2014/main" val="2219851555"/>
                    </a:ext>
                  </a:extLst>
                </a:gridCol>
              </a:tblGrid>
              <a:tr h="510033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Ser</a:t>
                      </a:r>
                      <a:r>
                        <a:rPr lang="en-US" b="1" dirty="0" smtClean="0"/>
                        <a:t> No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Student Name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Class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Obtained Marks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Percentage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89484"/>
                  </a:ext>
                </a:extLst>
              </a:tr>
              <a:tr h="5100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Harpreet</a:t>
                      </a:r>
                      <a:r>
                        <a:rPr lang="en-US" b="1" dirty="0" smtClean="0"/>
                        <a:t> Kaur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8</a:t>
                      </a:r>
                      <a:r>
                        <a:rPr lang="en-US" sz="1800" b="1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580/600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96.6%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39051"/>
                  </a:ext>
                </a:extLst>
              </a:tr>
              <a:tr h="5100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Ekamjot</a:t>
                      </a:r>
                      <a:r>
                        <a:rPr lang="en-US" b="1" dirty="0" smtClean="0"/>
                        <a:t> Kaur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en-US" sz="1800" b="1" i="0" u="none" strike="noStrike" kern="1200" cap="none" spc="0" normalizeH="0" baseline="3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575/600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95.8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629208"/>
                  </a:ext>
                </a:extLst>
              </a:tr>
              <a:tr h="5100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Deepak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en-US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550/600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91.6%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340414"/>
                  </a:ext>
                </a:extLst>
              </a:tr>
              <a:tr h="5100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Lovely </a:t>
                      </a:r>
                      <a:r>
                        <a:rPr lang="en-US" b="1" dirty="0" err="1" smtClean="0"/>
                        <a:t>Kalra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630/650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96.9%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82213"/>
                  </a:ext>
                </a:extLst>
              </a:tr>
              <a:tr h="5100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Sukhjeet</a:t>
                      </a:r>
                      <a:r>
                        <a:rPr lang="en-US" b="1" dirty="0" smtClean="0"/>
                        <a:t> Kaur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598/650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92%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96067"/>
                  </a:ext>
                </a:extLst>
              </a:tr>
              <a:tr h="5100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Jashandeep</a:t>
                      </a:r>
                      <a:r>
                        <a:rPr lang="en-US" b="1" dirty="0" smtClean="0"/>
                        <a:t> Singh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570/650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87.6%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800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57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5917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>
                <a:solidFill>
                  <a:srgbClr val="FFFF00"/>
                </a:solidFill>
                <a:latin typeface="Wide Latin" panose="020A0A07050505020404" pitchFamily="18" charset="0"/>
              </a:rPr>
              <a:t>OUR SHINING STARS OF 8</a:t>
            </a:r>
            <a:r>
              <a:rPr lang="en-US" sz="2000" u="sng" baseline="30000" dirty="0">
                <a:solidFill>
                  <a:srgbClr val="FFFF00"/>
                </a:solidFill>
                <a:latin typeface="Wide Latin" panose="020A0A07050505020404" pitchFamily="18" charset="0"/>
              </a:rPr>
              <a:t>TH</a:t>
            </a:r>
            <a:r>
              <a:rPr lang="en-US" sz="2000" u="sng" dirty="0">
                <a:solidFill>
                  <a:srgbClr val="FFFF00"/>
                </a:solidFill>
                <a:latin typeface="Wide Latin" panose="020A0A07050505020404" pitchFamily="18" charset="0"/>
              </a:rPr>
              <a:t> &amp; 10</a:t>
            </a:r>
            <a:r>
              <a:rPr lang="en-US" sz="2000" u="sng" baseline="30000" dirty="0">
                <a:solidFill>
                  <a:srgbClr val="FFFF00"/>
                </a:solidFill>
                <a:latin typeface="Wide Latin" panose="020A0A07050505020404" pitchFamily="18" charset="0"/>
              </a:rPr>
              <a:t>TH</a:t>
            </a:r>
            <a:r>
              <a:rPr lang="en-US" sz="2000" u="sng" dirty="0">
                <a:solidFill>
                  <a:srgbClr val="FFFF00"/>
                </a:solidFill>
                <a:latin typeface="Wide Latin" panose="020A0A07050505020404" pitchFamily="18" charset="0"/>
              </a:rPr>
              <a:t> CLASS, SESSION: 2019-2020</a:t>
            </a:r>
            <a:endParaRPr lang="en-IN" sz="2000" u="sng" dirty="0">
              <a:solidFill>
                <a:srgbClr val="FFFF00"/>
              </a:solidFill>
              <a:latin typeface="Wide Latin" panose="020A0A070505050204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888464"/>
              </p:ext>
            </p:extLst>
          </p:nvPr>
        </p:nvGraphicFramePr>
        <p:xfrm>
          <a:off x="3241674" y="2215608"/>
          <a:ext cx="5708652" cy="3570231"/>
        </p:xfrm>
        <a:graphic>
          <a:graphicData uri="http://schemas.openxmlformats.org/drawingml/2006/table">
            <a:tbl>
              <a:tblPr firstRow="1" bandRow="1">
                <a:effectLst>
                  <a:outerShdw blurRad="330200" dist="38100" dir="3000000" algn="ctr" rotWithShape="0">
                    <a:srgbClr val="FF0000"/>
                  </a:outerShdw>
                </a:effectLst>
                <a:tableStyleId>{5C22544A-7EE6-4342-B048-85BDC9FD1C3A}</a:tableStyleId>
              </a:tblPr>
              <a:tblGrid>
                <a:gridCol w="863918">
                  <a:extLst>
                    <a:ext uri="{9D8B030D-6E8A-4147-A177-3AD203B41FA5}">
                      <a16:colId xmlns:a16="http://schemas.microsoft.com/office/drawing/2014/main" val="2912977880"/>
                    </a:ext>
                  </a:extLst>
                </a:gridCol>
                <a:gridCol w="2380552">
                  <a:extLst>
                    <a:ext uri="{9D8B030D-6E8A-4147-A177-3AD203B41FA5}">
                      <a16:colId xmlns:a16="http://schemas.microsoft.com/office/drawing/2014/main" val="3146230916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1766592318"/>
                    </a:ext>
                  </a:extLst>
                </a:gridCol>
                <a:gridCol w="1759014">
                  <a:extLst>
                    <a:ext uri="{9D8B030D-6E8A-4147-A177-3AD203B41FA5}">
                      <a16:colId xmlns:a16="http://schemas.microsoft.com/office/drawing/2014/main" val="2961663250"/>
                    </a:ext>
                  </a:extLst>
                </a:gridCol>
              </a:tblGrid>
              <a:tr h="510033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Ser</a:t>
                      </a:r>
                      <a:r>
                        <a:rPr lang="en-US" b="1" dirty="0" smtClean="0"/>
                        <a:t> No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Student Name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Class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Grade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89484"/>
                  </a:ext>
                </a:extLst>
              </a:tr>
              <a:tr h="5100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Harpreet</a:t>
                      </a:r>
                      <a:r>
                        <a:rPr lang="en-US" b="1" dirty="0" smtClean="0"/>
                        <a:t> Kaur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8</a:t>
                      </a:r>
                      <a:r>
                        <a:rPr lang="en-US" sz="1800" b="1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</a:t>
                      </a:r>
                      <a:r>
                        <a:rPr lang="en-US" sz="1800" b="1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39051"/>
                  </a:ext>
                </a:extLst>
              </a:tr>
              <a:tr h="5100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Ekamjot</a:t>
                      </a:r>
                      <a:r>
                        <a:rPr lang="en-US" b="1" dirty="0" smtClean="0"/>
                        <a:t> Kaur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en-US" sz="1800" b="1" i="0" u="none" strike="noStrike" kern="1200" cap="none" spc="0" normalizeH="0" baseline="3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629208"/>
                  </a:ext>
                </a:extLst>
              </a:tr>
              <a:tr h="5100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Deepak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en-US" sz="1800" b="1" i="0" u="none" strike="noStrike" kern="1200" cap="none" spc="0" normalizeH="0" baseline="3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340414"/>
                  </a:ext>
                </a:extLst>
              </a:tr>
              <a:tr h="5100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Lovely </a:t>
                      </a:r>
                      <a:r>
                        <a:rPr lang="en-US" b="1" dirty="0" err="1" smtClean="0"/>
                        <a:t>Kalra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82213"/>
                  </a:ext>
                </a:extLst>
              </a:tr>
              <a:tr h="5100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Sukhjeet</a:t>
                      </a:r>
                      <a:r>
                        <a:rPr lang="en-US" b="1" dirty="0" smtClean="0"/>
                        <a:t> Kaur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96067"/>
                  </a:ext>
                </a:extLst>
              </a:tr>
              <a:tr h="5100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Jashandeep</a:t>
                      </a:r>
                      <a:r>
                        <a:rPr lang="en-US" b="1" dirty="0" smtClean="0"/>
                        <a:t> Singh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800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90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5917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>
                <a:solidFill>
                  <a:srgbClr val="FFFF00"/>
                </a:solidFill>
                <a:latin typeface="Wide Latin" panose="020A0A07050505020404" pitchFamily="18" charset="0"/>
              </a:rPr>
              <a:t>OUR SHINING STARS OF 8</a:t>
            </a:r>
            <a:r>
              <a:rPr lang="en-US" sz="2000" u="sng" baseline="30000" dirty="0">
                <a:solidFill>
                  <a:srgbClr val="FFFF00"/>
                </a:solidFill>
                <a:latin typeface="Wide Latin" panose="020A0A07050505020404" pitchFamily="18" charset="0"/>
              </a:rPr>
              <a:t>TH</a:t>
            </a:r>
            <a:r>
              <a:rPr lang="en-US" sz="2000" u="sng" dirty="0">
                <a:solidFill>
                  <a:srgbClr val="FFFF00"/>
                </a:solidFill>
                <a:latin typeface="Wide Latin" panose="020A0A07050505020404" pitchFamily="18" charset="0"/>
              </a:rPr>
              <a:t> &amp; 10</a:t>
            </a:r>
            <a:r>
              <a:rPr lang="en-US" sz="2000" u="sng" baseline="30000" dirty="0">
                <a:solidFill>
                  <a:srgbClr val="FFFF00"/>
                </a:solidFill>
                <a:latin typeface="Wide Latin" panose="020A0A07050505020404" pitchFamily="18" charset="0"/>
              </a:rPr>
              <a:t>TH</a:t>
            </a:r>
            <a:r>
              <a:rPr lang="en-US" sz="2000" u="sng" dirty="0">
                <a:solidFill>
                  <a:srgbClr val="FFFF00"/>
                </a:solidFill>
                <a:latin typeface="Wide Latin" panose="020A0A07050505020404" pitchFamily="18" charset="0"/>
              </a:rPr>
              <a:t> CLASS, SESSION: 2018-2019</a:t>
            </a:r>
            <a:endParaRPr lang="en-IN" sz="2000" u="sng" dirty="0">
              <a:solidFill>
                <a:srgbClr val="FFFF00"/>
              </a:solidFill>
              <a:latin typeface="Wide Latin" panose="020A0A070505050204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755507"/>
              </p:ext>
            </p:extLst>
          </p:nvPr>
        </p:nvGraphicFramePr>
        <p:xfrm>
          <a:off x="2620731" y="1900815"/>
          <a:ext cx="6950537" cy="4080264"/>
        </p:xfrm>
        <a:graphic>
          <a:graphicData uri="http://schemas.openxmlformats.org/drawingml/2006/table">
            <a:tbl>
              <a:tblPr firstRow="1" bandRow="1">
                <a:effectLst>
                  <a:outerShdw blurRad="330200" dist="38100" dir="3000000" algn="ctr" rotWithShape="0">
                    <a:srgbClr val="FF0000"/>
                  </a:outerShdw>
                </a:effectLst>
                <a:tableStyleId>{5C22544A-7EE6-4342-B048-85BDC9FD1C3A}</a:tableStyleId>
              </a:tblPr>
              <a:tblGrid>
                <a:gridCol w="863918">
                  <a:extLst>
                    <a:ext uri="{9D8B030D-6E8A-4147-A177-3AD203B41FA5}">
                      <a16:colId xmlns:a16="http://schemas.microsoft.com/office/drawing/2014/main" val="2912977880"/>
                    </a:ext>
                  </a:extLst>
                </a:gridCol>
                <a:gridCol w="2380552">
                  <a:extLst>
                    <a:ext uri="{9D8B030D-6E8A-4147-A177-3AD203B41FA5}">
                      <a16:colId xmlns:a16="http://schemas.microsoft.com/office/drawing/2014/main" val="3146230916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1766592318"/>
                    </a:ext>
                  </a:extLst>
                </a:gridCol>
                <a:gridCol w="1759014">
                  <a:extLst>
                    <a:ext uri="{9D8B030D-6E8A-4147-A177-3AD203B41FA5}">
                      <a16:colId xmlns:a16="http://schemas.microsoft.com/office/drawing/2014/main" val="2961663250"/>
                    </a:ext>
                  </a:extLst>
                </a:gridCol>
                <a:gridCol w="1241885">
                  <a:extLst>
                    <a:ext uri="{9D8B030D-6E8A-4147-A177-3AD203B41FA5}">
                      <a16:colId xmlns:a16="http://schemas.microsoft.com/office/drawing/2014/main" val="2219851555"/>
                    </a:ext>
                  </a:extLst>
                </a:gridCol>
              </a:tblGrid>
              <a:tr h="510033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Ser</a:t>
                      </a:r>
                      <a:r>
                        <a:rPr lang="en-US" b="1" dirty="0" smtClean="0"/>
                        <a:t> No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Student Name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Class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Obtained Marks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Percentage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89484"/>
                  </a:ext>
                </a:extLst>
              </a:tr>
              <a:tr h="5100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Simranjeet</a:t>
                      </a:r>
                      <a:r>
                        <a:rPr lang="en-US" b="1" dirty="0" smtClean="0"/>
                        <a:t> Kaur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8</a:t>
                      </a:r>
                      <a:r>
                        <a:rPr lang="en-US" sz="1800" b="1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550/600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91.6%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39051"/>
                  </a:ext>
                </a:extLst>
              </a:tr>
              <a:tr h="5100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Sukhjinder</a:t>
                      </a:r>
                      <a:r>
                        <a:rPr lang="en-US" b="1" dirty="0" smtClean="0"/>
                        <a:t> Kaur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en-US" sz="1800" b="1" i="0" u="none" strike="noStrike" kern="1200" cap="none" spc="0" normalizeH="0" baseline="3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540/600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90%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629208"/>
                  </a:ext>
                </a:extLst>
              </a:tr>
              <a:tr h="5100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Mehak</a:t>
                      </a:r>
                      <a:r>
                        <a:rPr lang="en-US" b="1" baseline="0" dirty="0" smtClean="0"/>
                        <a:t> Rana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en-US" sz="1800" b="1" i="0" u="none" strike="noStrike" kern="1200" cap="none" spc="0" normalizeH="0" baseline="3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520/600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86.6%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340414"/>
                  </a:ext>
                </a:extLst>
              </a:tr>
              <a:tr h="5100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Simarandeep</a:t>
                      </a:r>
                      <a:r>
                        <a:rPr lang="en-US" b="1" dirty="0" smtClean="0"/>
                        <a:t> Kaur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en-US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520/600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86.6%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82213"/>
                  </a:ext>
                </a:extLst>
              </a:tr>
              <a:tr h="5100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Anmoldeep</a:t>
                      </a:r>
                      <a:r>
                        <a:rPr lang="en-US" b="1" dirty="0" smtClean="0"/>
                        <a:t> Singh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500/650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76.9%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96067"/>
                  </a:ext>
                </a:extLst>
              </a:tr>
              <a:tr h="5100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Manmeet</a:t>
                      </a:r>
                      <a:r>
                        <a:rPr lang="en-US" b="1" dirty="0" smtClean="0"/>
                        <a:t> Singh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490/650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75.3%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800695"/>
                  </a:ext>
                </a:extLst>
              </a:tr>
              <a:tr h="5100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Hardeep</a:t>
                      </a:r>
                      <a:r>
                        <a:rPr lang="en-US" b="1" dirty="0" smtClean="0"/>
                        <a:t> Kaur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sz="18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490/650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75.3%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502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69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274</Words>
  <Application>Microsoft Office PowerPoint</Application>
  <PresentationFormat>Widescreen</PresentationFormat>
  <Paragraphs>147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Wide Latin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internet</cp:lastModifiedBy>
  <cp:revision>15</cp:revision>
  <dcterms:created xsi:type="dcterms:W3CDTF">2022-03-29T03:50:17Z</dcterms:created>
  <dcterms:modified xsi:type="dcterms:W3CDTF">2022-03-29T07:10:47Z</dcterms:modified>
</cp:coreProperties>
</file>