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72" y="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9029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Facemask Detector…</a:t>
            </a:r>
            <a:endParaRPr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sz="quarter" idx="13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provided by the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in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</a:t>
            </a:r>
            <a:endParaRPr dirty="0" smtClean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 smtClean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and categorical data.</a:t>
            </a:r>
            <a:endParaRPr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sz="quarter" idx="13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logs are managed?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  validation and  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modeling like File validation log , Data Insertion ,Model Training log , prediction log    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etc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data into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hot representation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values.</a:t>
            </a:r>
            <a:endParaRPr dirty="0"/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sz="quarter" idx="13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training was done or what models were used?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the data to training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validation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</a:t>
            </a:r>
            <a:endParaRPr dirty="0"/>
          </a:p>
          <a:p>
            <a:pPr marL="285750" indent="-285750">
              <a:spcBef>
                <a:spcPts val="960"/>
              </a:spcBef>
              <a:spcAft>
                <a:spcPts val="0"/>
              </a:spcAft>
              <a:buSzPts val="1440"/>
              <a:buFont typeface="Arial" pitchFamily="34" charset="0"/>
              <a:buChar char="▶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best image preprocessing models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MobileNetV2 get the best model, final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was saved .</a:t>
            </a:r>
          </a:p>
          <a:p>
            <a:pPr marL="0" indent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sz="18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Prediction was done?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files are shared by the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.We Perform the same life cycle till the data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preprocessing. In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we get the accumulated data of predictions.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sz="quarter" idx="13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different stages of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deployment?</a:t>
            </a:r>
            <a:r>
              <a:rPr lang="en-US" dirty="0">
                <a:sym typeface="Times New Roman"/>
              </a:rPr>
              <a:t>	</a:t>
            </a:r>
            <a:endParaRPr lang="en-US" dirty="0" smtClean="0">
              <a:sym typeface="Times New Roman"/>
            </a:endParaRP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ready we deploy it  in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environment or AWS, GCP or Azure .(Here used only local environment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and also the Render </a:t>
            </a:r>
            <a:r>
              <a:rPr lang="en-US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hosting..)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sz="quarter" idx="13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DL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classification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for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facemask detection</a:t>
            </a: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facemask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classify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images / frames of live feed..</a:t>
            </a:r>
            <a:endParaRPr lang="en-US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sz="quarter" idx="13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Columns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sz="quarter" idx="13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676400"/>
            <a:ext cx="8429625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sz="quarter" idx="13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Validation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Validation of the file using the pandas read.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 – Validation of number of columns present in the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.csv files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if it doesn't meet the specification then the file is removed.</a:t>
            </a:r>
            <a:endParaRPr dirty="0" smtClean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Columns - The name of the columns is validated and should be the same as given in the schema file. If not, file to discarded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sz="quarter" idx="13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from local memory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accumulated data from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exported in csv format for model training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  </a:t>
            </a:r>
            <a:endParaRPr dirty="0"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categorical values with numeric values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200150" lvl="2" indent="-28575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Get the pre trained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 image processing models like </a:t>
            </a:r>
            <a:r>
              <a:rPr lang="en-I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MobileNetV2</a:t>
            </a:r>
          </a:p>
          <a:p>
            <a:pPr marL="1200150" lvl="2" indent="-28575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Train the model until the best accuracy is received.</a:t>
            </a:r>
            <a:endParaRPr lang="en-IN"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sz="quarter" idx="13"/>
          </p:nvPr>
        </p:nvSpPr>
        <p:spPr>
          <a:xfrm>
            <a:off x="1143000" y="1371600"/>
            <a:ext cx="8991600" cy="42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– </a:t>
            </a:r>
            <a:endParaRPr lang="en-US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Deploying as many number of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trained models to get the best results.</a:t>
            </a: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we the get the good accuracy of the model then use the model future predictions 	of images as well as the live feed using OpenCV library..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sz="quarter" idx="13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files are shared in the batches and we perform the same Validation operations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,image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 and data insertion on them.</a:t>
            </a:r>
            <a:endParaRPr dirty="0"/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accumulated data from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file system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exported in csv format for  prediction</a:t>
            </a:r>
            <a:endParaRPr dirty="0"/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perform data pre-processing techniques on it.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trained model is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preprocessed data is predicted</a:t>
            </a:r>
            <a:endParaRPr dirty="0"/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prediction is done for all the 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data.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predictions  are saved in csv format and shared.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sz="quarter" idx="13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Table name 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“predictions"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created in the database for inserting the files. If the table is already present then new files are inserted in the same table.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files in the table - All the files in the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inserted along with the prediction result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above-created table.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41</TotalTime>
  <Words>389</Words>
  <Application>Microsoft Office PowerPoint</Application>
  <PresentationFormat>Custom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Noto Sans Symbols</vt:lpstr>
      <vt:lpstr>Times New Roman</vt:lpstr>
      <vt:lpstr>Arial Narrow</vt:lpstr>
      <vt:lpstr>Horizon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amballa</cp:lastModifiedBy>
  <cp:revision>17</cp:revision>
  <dcterms:created xsi:type="dcterms:W3CDTF">2021-06-19T13:01:53Z</dcterms:created>
  <dcterms:modified xsi:type="dcterms:W3CDTF">2023-11-05T18:04:40Z</dcterms:modified>
</cp:coreProperties>
</file>