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C075E-4D6B-1004-9B43-ACCAAD96C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1DEE43-C356-1A37-2C20-E2433DF4C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59D56CB-91F9-A520-9DC4-EC82B2F6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59F1-A017-4084-9F39-9CC3573249AD}" type="datetimeFigureOut">
              <a:rPr lang="pt-PT" smtClean="0"/>
              <a:t>20/09/2024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73E8B7B-53B5-0257-6E91-AA367117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0560E5A-1202-46F4-6879-D475CED0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6E88-53E1-431E-811E-E701C1DB67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974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A4E00-12EB-475F-470B-2964B0F8A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BB9D5E8-2D9C-5FDB-8E8E-872DF0B6E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CB0A85B-07C7-53C9-8393-F1EB8EB2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59F1-A017-4084-9F39-9CC3573249AD}" type="datetimeFigureOut">
              <a:rPr lang="pt-PT" smtClean="0"/>
              <a:t>20/09/2024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ABA60C8-95B2-0E47-7D8E-0399CC16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1BCEBFC-F6B9-170F-1B8C-0C119BFE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6E88-53E1-431E-811E-E701C1DB67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408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A385B4-2C06-2FB2-50FF-B0BA13FBC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502C597-8F1E-EB7F-C1AB-E29DCE885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DA11047-9615-727A-9073-FFCD2FA0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59F1-A017-4084-9F39-9CC3573249AD}" type="datetimeFigureOut">
              <a:rPr lang="pt-PT" smtClean="0"/>
              <a:t>20/09/2024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EA29E08-2579-8E0B-E277-4BEBAE5D3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DF233B4-0750-A851-C32F-04806E39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6E88-53E1-431E-811E-E701C1DB67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063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BFC73-BBF5-D9CD-6A3B-9D364E92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0530FC1-0243-4974-9924-844B10990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F55D019-7964-D583-1A5E-91BBE6C7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59F1-A017-4084-9F39-9CC3573249AD}" type="datetimeFigureOut">
              <a:rPr lang="pt-PT" smtClean="0"/>
              <a:t>20/09/2024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5FAB3F6-4AAF-C1CD-1C87-C52BB8147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D8012B5-A0C5-FABC-F6D7-831FF1C4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6E88-53E1-431E-811E-E701C1DB67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768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F2391-2BD3-43E9-981F-5022CD35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BED540E-EA76-D01D-A3A7-4E007EA72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98AF62F-DA0A-F112-8B37-27FD5396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59F1-A017-4084-9F39-9CC3573249AD}" type="datetimeFigureOut">
              <a:rPr lang="pt-PT" smtClean="0"/>
              <a:t>20/09/2024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DF5E029-586B-2121-BCA1-1486E5D5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2B2A50D-2527-740D-0C5B-9CBEED34E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6E88-53E1-431E-811E-E701C1DB67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416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C1CA4-064D-28A9-0DFF-D323FA8C5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2A026BA-35FB-E772-D586-182F1A9B5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807BF8E-5351-B5C6-2FDB-EE8736FAF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DC6FE73-1075-A935-CD5C-8C1321324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59F1-A017-4084-9F39-9CC3573249AD}" type="datetimeFigureOut">
              <a:rPr lang="pt-PT" smtClean="0"/>
              <a:t>20/09/2024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1DA2554-E595-EE98-269A-24C041ED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F524C1B-C03F-5474-2ED4-F8EB3A44F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6E88-53E1-431E-811E-E701C1DB67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353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2F011-3924-6617-0ABF-F41A027B8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709AA04-0EF5-7BF2-99AE-E238D199E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24E7E0E-CE9B-DB43-8175-8A0B54CE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E1BF4BF-759A-8113-038A-866349937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9654E80-8078-72CC-F1EC-9BA2BB391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5D04AD7-F5D8-353B-17E5-1BDD7DDAC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59F1-A017-4084-9F39-9CC3573249AD}" type="datetimeFigureOut">
              <a:rPr lang="pt-PT" smtClean="0"/>
              <a:t>20/09/2024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3FE5C02-1DC5-8F78-3C00-5E1F1224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0D1EB27-EC2C-7686-3E8B-1AABFC8FC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6E88-53E1-431E-811E-E701C1DB67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715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0940D-AB1A-61F0-6323-0D3BF923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7C730D5-1207-58DA-2AB9-DFECACD9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59F1-A017-4084-9F39-9CC3573249AD}" type="datetimeFigureOut">
              <a:rPr lang="pt-PT" smtClean="0"/>
              <a:t>20/09/2024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5D3AA0B-EA13-9F5A-B31C-63C66A15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B440FA9-E454-5CD8-1DA3-2A67EF84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6E88-53E1-431E-811E-E701C1DB67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520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07C31F48-6274-3FE5-3876-2FF683C8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59F1-A017-4084-9F39-9CC3573249AD}" type="datetimeFigureOut">
              <a:rPr lang="pt-PT" smtClean="0"/>
              <a:t>20/09/2024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E07380B8-5587-163C-64A9-D5AEE387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E8555ED-B014-CFA4-74DE-D05DEB74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6E88-53E1-431E-811E-E701C1DB67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667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A2B7F-ACA4-2900-7FCB-984331802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36234CF-5281-1955-0AD5-5EDB8E91D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66EE595-1B81-5C10-7E60-5781B1A89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17B7F94-639F-9786-6E75-E5D076EC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59F1-A017-4084-9F39-9CC3573249AD}" type="datetimeFigureOut">
              <a:rPr lang="pt-PT" smtClean="0"/>
              <a:t>20/09/2024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E4131CA-F9D2-4A71-90C0-7F2AC1C9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E8C43A8-2553-925A-BC94-E51241B4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6E88-53E1-431E-811E-E701C1DB67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039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253D8-6562-AA12-7DE9-DD314798B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4987BD8-CAD4-2547-A796-FE584A48B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58E4467-17A5-D74F-6EFA-A79F2E962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462222D-F5DA-0626-5E3A-4C197E42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59F1-A017-4084-9F39-9CC3573249AD}" type="datetimeFigureOut">
              <a:rPr lang="pt-PT" smtClean="0"/>
              <a:t>20/09/2024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9B712C6-C0BF-D0C4-B593-F0C8278B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1371665-B36E-B3B6-E7B0-4642C982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6E88-53E1-431E-811E-E701C1DB67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610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D6728B6-EFF9-6C48-C56F-3776A3811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E4D3993-1BA6-1EC7-1DC8-7306B3B65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8B528B-3616-9079-63F6-FF35EF633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2259F1-A017-4084-9F39-9CC3573249AD}" type="datetimeFigureOut">
              <a:rPr lang="pt-PT" smtClean="0"/>
              <a:t>20/09/2024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BA0555F-B247-1A6F-F1E3-8016855E7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63B6608-71C6-0A80-9901-15BD66D18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A36E88-53E1-431E-811E-E701C1DB67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895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amarelo, triângulo, file&#10;&#10;Descrição gerada automaticamente">
            <a:extLst>
              <a:ext uri="{FF2B5EF4-FFF2-40B4-BE49-F238E27FC236}">
                <a16:creationId xmlns:a16="http://schemas.microsoft.com/office/drawing/2014/main" id="{77AC0313-6DFD-E85B-A079-00D7FD5A9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123" y="4529802"/>
            <a:ext cx="1300789" cy="1600971"/>
          </a:xfrm>
          <a:prstGeom prst="rect">
            <a:avLst/>
          </a:prstGeom>
        </p:spPr>
      </p:pic>
      <p:pic>
        <p:nvPicPr>
          <p:cNvPr id="9" name="Imagem 8" descr="Uma imagem com Tipo de letra, logótipo, símbolo, captura de ecrã&#10;&#10;Descrição gerada automaticamente">
            <a:extLst>
              <a:ext uri="{FF2B5EF4-FFF2-40B4-BE49-F238E27FC236}">
                <a16:creationId xmlns:a16="http://schemas.microsoft.com/office/drawing/2014/main" id="{414F722D-0A93-8C44-2CBB-D7FE9E7C5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76" y="288603"/>
            <a:ext cx="3294398" cy="1161022"/>
          </a:xfrm>
          <a:prstGeom prst="rect">
            <a:avLst/>
          </a:prstGeom>
        </p:spPr>
      </p:pic>
      <p:pic>
        <p:nvPicPr>
          <p:cNvPr id="11" name="Imagem 10" descr="Uma imagem com Tipo de letra, Gráficos, captura de ecrã, logótipo&#10;&#10;Descrição gerada automaticamente">
            <a:extLst>
              <a:ext uri="{FF2B5EF4-FFF2-40B4-BE49-F238E27FC236}">
                <a16:creationId xmlns:a16="http://schemas.microsoft.com/office/drawing/2014/main" id="{43280359-AFC7-713C-422F-9956B15D66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918" y="5283130"/>
            <a:ext cx="2691512" cy="839119"/>
          </a:xfrm>
          <a:prstGeom prst="rect">
            <a:avLst/>
          </a:prstGeom>
        </p:spPr>
      </p:pic>
      <p:pic>
        <p:nvPicPr>
          <p:cNvPr id="13" name="Imagem 12" descr="Uma imagem com emblema, símbolo, logótipo, moeda&#10;&#10;Descrição gerada automaticamente">
            <a:extLst>
              <a:ext uri="{FF2B5EF4-FFF2-40B4-BE49-F238E27FC236}">
                <a16:creationId xmlns:a16="http://schemas.microsoft.com/office/drawing/2014/main" id="{3A6CD916-2658-B39E-ECBD-FE404437E7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6" y="325163"/>
            <a:ext cx="2284020" cy="1004969"/>
          </a:xfrm>
          <a:prstGeom prst="rect">
            <a:avLst/>
          </a:prstGeom>
        </p:spPr>
      </p:pic>
      <p:pic>
        <p:nvPicPr>
          <p:cNvPr id="15" name="Imagem 14" descr="Uma imagem com texto, Tipo de letra, design&#10;&#10;Descrição gerada automaticamente">
            <a:extLst>
              <a:ext uri="{FF2B5EF4-FFF2-40B4-BE49-F238E27FC236}">
                <a16:creationId xmlns:a16="http://schemas.microsoft.com/office/drawing/2014/main" id="{491F9193-DD01-9ED0-082B-ACD3E4CFE7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889" y="-11727"/>
            <a:ext cx="1761681" cy="176168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A6DFFC4-5F05-3E02-D08A-D196437EB1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570" y="5346830"/>
            <a:ext cx="2813776" cy="711718"/>
          </a:xfrm>
          <a:prstGeom prst="rect">
            <a:avLst/>
          </a:prstGeom>
        </p:spPr>
      </p:pic>
      <p:pic>
        <p:nvPicPr>
          <p:cNvPr id="19" name="Imagem 18" descr="Uma imagem com captura de ecrã, design gráfico, desenho, Gráficos&#10;&#10;Descrição gerada automaticamente">
            <a:extLst>
              <a:ext uri="{FF2B5EF4-FFF2-40B4-BE49-F238E27FC236}">
                <a16:creationId xmlns:a16="http://schemas.microsoft.com/office/drawing/2014/main" id="{5A6787A7-DECA-E038-9051-77BA865D62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5" y="4897526"/>
            <a:ext cx="2902555" cy="1161022"/>
          </a:xfrm>
          <a:prstGeom prst="rect">
            <a:avLst/>
          </a:prstGeom>
        </p:spPr>
      </p:pic>
      <p:pic>
        <p:nvPicPr>
          <p:cNvPr id="21" name="Imagem 20" descr="Uma imagem com Artes criativas, origami, Papel para montagens, design&#10;&#10;Descrição gerada automaticamente">
            <a:extLst>
              <a:ext uri="{FF2B5EF4-FFF2-40B4-BE49-F238E27FC236}">
                <a16:creationId xmlns:a16="http://schemas.microsoft.com/office/drawing/2014/main" id="{3C79692E-27B4-7112-CAFB-11CE093660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290" y="592358"/>
            <a:ext cx="1626734" cy="553512"/>
          </a:xfrm>
          <a:prstGeom prst="rect">
            <a:avLst/>
          </a:prstGeom>
        </p:spPr>
      </p:pic>
      <p:pic>
        <p:nvPicPr>
          <p:cNvPr id="25" name="Imagem 24" descr="Uma imagem com texto, Tipo de letra, Gráficos, design gráfico&#10;&#10;Descrição gerada automaticamente">
            <a:extLst>
              <a:ext uri="{FF2B5EF4-FFF2-40B4-BE49-F238E27FC236}">
                <a16:creationId xmlns:a16="http://schemas.microsoft.com/office/drawing/2014/main" id="{0E78569D-159D-94C4-450C-D7388D65D6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996" y="2710104"/>
            <a:ext cx="2817127" cy="1046436"/>
          </a:xfrm>
          <a:prstGeom prst="rect">
            <a:avLst/>
          </a:prstGeom>
        </p:spPr>
      </p:pic>
      <p:pic>
        <p:nvPicPr>
          <p:cNvPr id="27" name="Imagem 26" descr="Uma imagem com Tipo de letra, Gráficos, logótipo, design gráfico&#10;&#10;Descrição gerada automaticamente">
            <a:extLst>
              <a:ext uri="{FF2B5EF4-FFF2-40B4-BE49-F238E27FC236}">
                <a16:creationId xmlns:a16="http://schemas.microsoft.com/office/drawing/2014/main" id="{5AFB73F3-C9EF-7C49-3FC6-C02D12A560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208" y="2138721"/>
            <a:ext cx="2691512" cy="1685226"/>
          </a:xfrm>
          <a:prstGeom prst="rect">
            <a:avLst/>
          </a:prstGeom>
        </p:spPr>
      </p:pic>
      <p:pic>
        <p:nvPicPr>
          <p:cNvPr id="29" name="Imagem 28" descr="Uma imagem com texto, Tipo de letra, Gráficos, captura de ecrã&#10;&#10;Descrição gerada automaticamente">
            <a:extLst>
              <a:ext uri="{FF2B5EF4-FFF2-40B4-BE49-F238E27FC236}">
                <a16:creationId xmlns:a16="http://schemas.microsoft.com/office/drawing/2014/main" id="{B6FD9D60-BDFB-3BC0-78FE-172E87DDD1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923" y="2165208"/>
            <a:ext cx="2425081" cy="168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546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Ecrã Panorâmico</PresentationFormat>
  <Paragraphs>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 Amorim</dc:creator>
  <cp:lastModifiedBy>Ana Amorim</cp:lastModifiedBy>
  <cp:revision>1</cp:revision>
  <dcterms:created xsi:type="dcterms:W3CDTF">2024-09-20T15:08:25Z</dcterms:created>
  <dcterms:modified xsi:type="dcterms:W3CDTF">2024-09-20T15:12:53Z</dcterms:modified>
</cp:coreProperties>
</file>