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7f0c0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017f0c09b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17f0c09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17f0c0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17f0c09b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17f0c0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CTFx – An Online Platform for CTF Practice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MLSA </a:t>
            </a:r>
            <a:r>
              <a:rPr lang="en-US">
                <a:solidFill>
                  <a:srgbClr val="888888"/>
                </a:solidFill>
              </a:rPr>
              <a:t>Web Development Project 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Ambar Chakravartty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600200"/>
            <a:ext cx="82296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CTFx is an interactive online platform designed to help users practice Capture the Flag (CTF) challenges.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register, solve challenges, create challenges, and track their progress on a leaderboard.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Tech</a:t>
            </a:r>
            <a:r>
              <a:rPr lang="en-US" sz="4400">
                <a:solidFill>
                  <a:schemeClr val="dk1"/>
                </a:solidFill>
              </a:rPr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600200"/>
            <a:ext cx="82296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Node.js: Server-side </a:t>
            </a:r>
            <a:r>
              <a:rPr lang="en-US" sz="2700"/>
              <a:t>Javascript runtime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Express.js: </a:t>
            </a:r>
            <a:r>
              <a:rPr lang="en-US" sz="2700"/>
              <a:t>Backend framework used to define API routes and middleware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MongoDB: NoSQL database for data management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Bulma.CSS: CSS component framework used for styling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Registration and Authentication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Challenges: Solve and create unique challenges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Leaderboard: Compete with others globally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417650"/>
            <a:ext cx="822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Registration and Authentication</a:t>
            </a:r>
            <a:endParaRPr sz="2860"/>
          </a:p>
          <a:p>
            <a:pPr indent="0" lvl="0" marL="342900" rtl="0" algn="ctr">
              <a:lnSpc>
                <a:spcPct val="80000"/>
              </a:lnSpc>
              <a:spcBef>
                <a:spcPts val="64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286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25" y="2025450"/>
            <a:ext cx="4151351" cy="2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425" y="4588175"/>
            <a:ext cx="4151349" cy="164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600200"/>
            <a:ext cx="8229600" cy="9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200"/>
              </a:spcAft>
              <a:buNone/>
            </a:pPr>
            <a:r>
              <a:rPr lang="en-US"/>
              <a:t>Challenges: Solve and create challenges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88" y="2097413"/>
            <a:ext cx="7578849" cy="18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788" y="4330813"/>
            <a:ext cx="4580430" cy="217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600200"/>
            <a:ext cx="8229600" cy="9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200"/>
              </a:spcAft>
              <a:buNone/>
            </a:pPr>
            <a:r>
              <a:rPr lang="en-US"/>
              <a:t>Leaderboard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-3925" r="15703" t="0"/>
          <a:stretch/>
        </p:blipFill>
        <p:spPr>
          <a:xfrm>
            <a:off x="1824638" y="2096775"/>
            <a:ext cx="5494726" cy="39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Future Enhancements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Categories: Add more topics like OSINT and network security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Team-Based Challenges: Allow team formations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Timed Events: Host real-time CTF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System: Optional hints for beginners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Customization: Avatars, achievements, and badges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