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0"/>
  </p:normalViewPr>
  <p:slideViewPr>
    <p:cSldViewPr snapToGrid="0">
      <p:cViewPr varScale="1">
        <p:scale>
          <a:sx n="116" d="100"/>
          <a:sy n="116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BE5F4-7A0D-B84E-8BD1-F01973CE2E6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BAAF-4218-D14F-84C6-F2D465F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1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Hi guys, it's good to be back with exciting updates on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ComSense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, our venture in helping the hearing-impaired community.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7BAAF-4218-D14F-84C6-F2D465FC46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That's right! Plus, we had implemented a Real-time Speech-to-Text Transcription feature. Users could just speak, and their words would seamlessly transform into text, opening doors to a world of communication.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7BAAF-4218-D14F-84C6-F2D465FC4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Indeed! And within this menu, we've integrated a feature that speaks out Most Commonly Used Phrases. Imagine emergency situations where a hearing-impaired person can convey vital messages just by tapping a button.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7BAAF-4218-D14F-84C6-F2D465FC4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Lastly, like we mentioned, our Speech-to-Text Transcription has been enhanced. Now, it's not just accurate; it’s intelligent. It understands context, dialects, and nuances, making communication even smoother.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7BAAF-4218-D14F-84C6-F2D465FC46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7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4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FC61-318D-6347-9B8D-C0A144DBF77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BD1C-EC85-8942-95DA-3F2C7167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99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4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32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72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8DEC8-E57D-888C-CB43-6DFC0EF3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325" y="498764"/>
            <a:ext cx="2383623" cy="51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2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A570A-35CB-9D59-A91F-F691AC1D5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592" y="3172691"/>
            <a:ext cx="1498647" cy="3214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89536-6D5A-76DD-56D3-DC03BD355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556" y="3131129"/>
            <a:ext cx="1550324" cy="3325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966C4-FCD0-3735-0ECF-BB970ABA4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756" y="3172691"/>
            <a:ext cx="1550324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7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2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</TotalTime>
  <Words>135</Words>
  <Application>Microsoft Macintosh PowerPoint</Application>
  <PresentationFormat>Widescreen</PresentationFormat>
  <Paragraphs>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Ambareesh Balasubramanian</dc:creator>
  <cp:lastModifiedBy>Ambareesh Balasubramanian</cp:lastModifiedBy>
  <cp:revision>1</cp:revision>
  <dcterms:created xsi:type="dcterms:W3CDTF">2023-10-17T15:31:41Z</dcterms:created>
  <dcterms:modified xsi:type="dcterms:W3CDTF">2023-10-17T16:48:45Z</dcterms:modified>
</cp:coreProperties>
</file>