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22" r:id="rId4"/>
  </p:sldMasterIdLst>
  <p:notesMasterIdLst>
    <p:notesMasterId r:id="rId14"/>
  </p:notesMasterIdLst>
  <p:sldIdLst>
    <p:sldId id="5621" r:id="rId5"/>
    <p:sldId id="5622" r:id="rId6"/>
    <p:sldId id="5623" r:id="rId7"/>
    <p:sldId id="5624" r:id="rId8"/>
    <p:sldId id="5625" r:id="rId9"/>
    <p:sldId id="5626" r:id="rId10"/>
    <p:sldId id="5627" r:id="rId11"/>
    <p:sldId id="5628" r:id="rId12"/>
    <p:sldId id="56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FDF7F4-A362-4D73-1486-00C40029F726}" name="Jishnu Gupta" initials="JG" userId="S::jishnu.Gupta@straive.com::ffc99939-4e2a-476b-ba09-f23c089d2f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E5E5E"/>
    <a:srgbClr val="000000"/>
    <a:srgbClr val="FF5000"/>
    <a:srgbClr val="101F40"/>
    <a:srgbClr val="FFFFCC"/>
    <a:srgbClr val="189BF6"/>
    <a:srgbClr val="022F55"/>
    <a:srgbClr val="FF9500"/>
    <a:srgbClr val="E6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43"/>
    <p:restoredTop sz="95763" autoAdjust="0"/>
  </p:normalViewPr>
  <p:slideViewPr>
    <p:cSldViewPr snapToGrid="0">
      <p:cViewPr varScale="1">
        <p:scale>
          <a:sx n="107" d="100"/>
          <a:sy n="107" d="100"/>
        </p:scale>
        <p:origin x="10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FE12D-5AD1-9B48-9931-4815CB484B8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A68CBE-E7EF-1C46-BD0B-EE24C9613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24139201-12F4-144E-B88C-D5A5D718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70" y="0"/>
            <a:ext cx="11612880" cy="73152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CA5AC5-56EE-DC40-844F-0B2D758F4385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D09FD957-2A6C-944D-9E9C-4FFDDE6C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620" y="658495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904A2B42-1FD6-A847-B6B6-D2DBF531E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98C552-6293-A342-9CC1-36506948B4E8}"/>
              </a:ext>
            </a:extLst>
          </p:cNvPr>
          <p:cNvSpPr/>
          <p:nvPr userDrawn="1"/>
        </p:nvSpPr>
        <p:spPr>
          <a:xfrm>
            <a:off x="0" y="0"/>
            <a:ext cx="12207605" cy="6858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5000">
                <a:schemeClr val="accent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18225A9-1A45-8C42-BDEF-42DB4D050645}"/>
              </a:ext>
            </a:extLst>
          </p:cNvPr>
          <p:cNvSpPr/>
          <p:nvPr/>
        </p:nvSpPr>
        <p:spPr>
          <a:xfrm rot="8186208">
            <a:off x="8393763" y="3807678"/>
            <a:ext cx="4917242" cy="1775128"/>
          </a:xfrm>
          <a:custGeom>
            <a:avLst/>
            <a:gdLst>
              <a:gd name="connsiteX0" fmla="*/ 29705 w 4917242"/>
              <a:gd name="connsiteY0" fmla="*/ 1515166 h 1775128"/>
              <a:gd name="connsiteX1" fmla="*/ 0 w 4917242"/>
              <a:gd name="connsiteY1" fmla="*/ 1482481 h 1775128"/>
              <a:gd name="connsiteX2" fmla="*/ 1409933 w 4917242"/>
              <a:gd name="connsiteY2" fmla="*/ 0 h 1775128"/>
              <a:gd name="connsiteX3" fmla="*/ 4029677 w 4917242"/>
              <a:gd name="connsiteY3" fmla="*/ 0 h 1775128"/>
              <a:gd name="connsiteX4" fmla="*/ 4917242 w 4917242"/>
              <a:gd name="connsiteY4" fmla="*/ 887564 h 1775128"/>
              <a:gd name="connsiteX5" fmla="*/ 4917240 w 4917242"/>
              <a:gd name="connsiteY5" fmla="*/ 887564 h 1775128"/>
              <a:gd name="connsiteX6" fmla="*/ 4029676 w 4917242"/>
              <a:gd name="connsiteY6" fmla="*/ 1775128 h 1775128"/>
              <a:gd name="connsiteX7" fmla="*/ 657308 w 4917242"/>
              <a:gd name="connsiteY7" fmla="*/ 1775127 h 1775128"/>
              <a:gd name="connsiteX8" fmla="*/ 29705 w 4917242"/>
              <a:gd name="connsiteY8" fmla="*/ 1515166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7242" h="1775128">
                <a:moveTo>
                  <a:pt x="29705" y="1515166"/>
                </a:moveTo>
                <a:lnTo>
                  <a:pt x="0" y="1482481"/>
                </a:lnTo>
                <a:lnTo>
                  <a:pt x="1409933" y="0"/>
                </a:lnTo>
                <a:lnTo>
                  <a:pt x="4029677" y="0"/>
                </a:lnTo>
                <a:cubicBezTo>
                  <a:pt x="4519865" y="0"/>
                  <a:pt x="4917241" y="397375"/>
                  <a:pt x="4917242" y="887564"/>
                </a:cubicBezTo>
                <a:lnTo>
                  <a:pt x="4917240" y="887564"/>
                </a:lnTo>
                <a:cubicBezTo>
                  <a:pt x="4917240" y="1377752"/>
                  <a:pt x="4519865" y="1775128"/>
                  <a:pt x="4029676" y="1775128"/>
                </a:cubicBezTo>
                <a:lnTo>
                  <a:pt x="657308" y="1775127"/>
                </a:lnTo>
                <a:cubicBezTo>
                  <a:pt x="412214" y="1775127"/>
                  <a:pt x="190323" y="1675783"/>
                  <a:pt x="29705" y="1515166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061E970-E53A-F346-B4B9-CF78D754D04F}"/>
              </a:ext>
            </a:extLst>
          </p:cNvPr>
          <p:cNvSpPr/>
          <p:nvPr/>
        </p:nvSpPr>
        <p:spPr>
          <a:xfrm>
            <a:off x="6521213" y="2567731"/>
            <a:ext cx="5686392" cy="1775128"/>
          </a:xfrm>
          <a:custGeom>
            <a:avLst/>
            <a:gdLst>
              <a:gd name="connsiteX0" fmla="*/ 887564 w 5686392"/>
              <a:gd name="connsiteY0" fmla="*/ 0 h 1775128"/>
              <a:gd name="connsiteX1" fmla="*/ 5632037 w 5686392"/>
              <a:gd name="connsiteY1" fmla="*/ 0 h 1775128"/>
              <a:gd name="connsiteX2" fmla="*/ 5686392 w 5686392"/>
              <a:gd name="connsiteY2" fmla="*/ 2745 h 1775128"/>
              <a:gd name="connsiteX3" fmla="*/ 5686392 w 5686392"/>
              <a:gd name="connsiteY3" fmla="*/ 1772384 h 1775128"/>
              <a:gd name="connsiteX4" fmla="*/ 5632036 w 5686392"/>
              <a:gd name="connsiteY4" fmla="*/ 1775128 h 1775128"/>
              <a:gd name="connsiteX5" fmla="*/ 887564 w 5686392"/>
              <a:gd name="connsiteY5" fmla="*/ 1775127 h 1775128"/>
              <a:gd name="connsiteX6" fmla="*/ 4582 w 5686392"/>
              <a:gd name="connsiteY6" fmla="*/ 978311 h 1775128"/>
              <a:gd name="connsiteX7" fmla="*/ 0 w 5686392"/>
              <a:gd name="connsiteY7" fmla="*/ 887564 h 1775128"/>
              <a:gd name="connsiteX8" fmla="*/ 4582 w 5686392"/>
              <a:gd name="connsiteY8" fmla="*/ 796816 h 1775128"/>
              <a:gd name="connsiteX9" fmla="*/ 887564 w 5686392"/>
              <a:gd name="connsiteY9" fmla="*/ 0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6392" h="1775128">
                <a:moveTo>
                  <a:pt x="887564" y="0"/>
                </a:moveTo>
                <a:lnTo>
                  <a:pt x="5632037" y="0"/>
                </a:lnTo>
                <a:lnTo>
                  <a:pt x="5686392" y="2745"/>
                </a:lnTo>
                <a:lnTo>
                  <a:pt x="5686392" y="1772384"/>
                </a:lnTo>
                <a:lnTo>
                  <a:pt x="5632036" y="1775128"/>
                </a:lnTo>
                <a:lnTo>
                  <a:pt x="887564" y="1775127"/>
                </a:lnTo>
                <a:cubicBezTo>
                  <a:pt x="428013" y="1775127"/>
                  <a:pt x="50035" y="1425871"/>
                  <a:pt x="4582" y="978311"/>
                </a:cubicBezTo>
                <a:lnTo>
                  <a:pt x="0" y="887564"/>
                </a:lnTo>
                <a:lnTo>
                  <a:pt x="4582" y="796816"/>
                </a:lnTo>
                <a:cubicBezTo>
                  <a:pt x="50035" y="349256"/>
                  <a:pt x="428013" y="0"/>
                  <a:pt x="887564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C910D2-DE27-6C4A-B221-E358C2C9DDA1}"/>
              </a:ext>
            </a:extLst>
          </p:cNvPr>
          <p:cNvSpPr/>
          <p:nvPr/>
        </p:nvSpPr>
        <p:spPr>
          <a:xfrm rot="8100000">
            <a:off x="6020696" y="1376273"/>
            <a:ext cx="5147496" cy="17751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66ACAF-F4F1-054C-A6FC-02963640DAA5}"/>
              </a:ext>
            </a:extLst>
          </p:cNvPr>
          <p:cNvSpPr/>
          <p:nvPr/>
        </p:nvSpPr>
        <p:spPr>
          <a:xfrm>
            <a:off x="8891591" y="189000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E788F-ECDE-FD4D-B0EA-3BB68040587C}"/>
              </a:ext>
            </a:extLst>
          </p:cNvPr>
          <p:cNvSpPr/>
          <p:nvPr/>
        </p:nvSpPr>
        <p:spPr>
          <a:xfrm>
            <a:off x="8824091" y="4893873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8A31308-1D51-C846-A689-65368DC6F36C}"/>
              </a:ext>
            </a:extLst>
          </p:cNvPr>
          <p:cNvSpPr/>
          <p:nvPr userDrawn="1"/>
        </p:nvSpPr>
        <p:spPr>
          <a:xfrm>
            <a:off x="11268976" y="2567731"/>
            <a:ext cx="923024" cy="1775128"/>
          </a:xfrm>
          <a:custGeom>
            <a:avLst/>
            <a:gdLst>
              <a:gd name="connsiteX0" fmla="*/ 887564 w 923024"/>
              <a:gd name="connsiteY0" fmla="*/ 0 h 1775128"/>
              <a:gd name="connsiteX1" fmla="*/ 923024 w 923024"/>
              <a:gd name="connsiteY1" fmla="*/ 1791 h 1775128"/>
              <a:gd name="connsiteX2" fmla="*/ 923024 w 923024"/>
              <a:gd name="connsiteY2" fmla="*/ 1773338 h 1775128"/>
              <a:gd name="connsiteX3" fmla="*/ 887564 w 923024"/>
              <a:gd name="connsiteY3" fmla="*/ 1775128 h 1775128"/>
              <a:gd name="connsiteX4" fmla="*/ 0 w 923024"/>
              <a:gd name="connsiteY4" fmla="*/ 887564 h 1775128"/>
              <a:gd name="connsiteX5" fmla="*/ 887564 w 923024"/>
              <a:gd name="connsiteY5" fmla="*/ 0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024" h="1775128">
                <a:moveTo>
                  <a:pt x="887564" y="0"/>
                </a:moveTo>
                <a:lnTo>
                  <a:pt x="923024" y="1791"/>
                </a:lnTo>
                <a:lnTo>
                  <a:pt x="923024" y="1773338"/>
                </a:lnTo>
                <a:lnTo>
                  <a:pt x="887564" y="1775128"/>
                </a:lnTo>
                <a:cubicBezTo>
                  <a:pt x="397376" y="1775128"/>
                  <a:pt x="0" y="1377752"/>
                  <a:pt x="0" y="887564"/>
                </a:cubicBezTo>
                <a:cubicBezTo>
                  <a:pt x="0" y="397376"/>
                  <a:pt x="397376" y="0"/>
                  <a:pt x="887564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69442-A3DB-FF43-ACE2-F8FB1008C0A3}"/>
              </a:ext>
            </a:extLst>
          </p:cNvPr>
          <p:cNvSpPr/>
          <p:nvPr/>
        </p:nvSpPr>
        <p:spPr>
          <a:xfrm>
            <a:off x="6513744" y="2567732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8FAB3-CCEE-6245-827C-5383EC411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7345" y="3077737"/>
            <a:ext cx="10037311" cy="702526"/>
          </a:xfrm>
        </p:spPr>
        <p:txBody>
          <a:bodyPr>
            <a:noAutofit/>
          </a:bodyPr>
          <a:lstStyle>
            <a:lvl1pPr algn="ctr">
              <a:defRPr sz="6000" b="1" spc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Thank you!!</a:t>
            </a: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FAA7A8-E756-7F40-8982-8D1CC25A352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+mj-lt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8CC87-6EDA-FC2A-C684-3977188F93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6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175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460F2-5E38-2243-B154-80126D09B5C3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7B9AA5-0993-F5C7-9147-503118D6A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8BF2E-4C43-104A-BB1A-143434DA67D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08A71-EB94-0EA3-8DA1-B7723D56EE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0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96B85-528E-1E4C-9E18-8D642EAE27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7002" y="0"/>
            <a:ext cx="6261373" cy="6858000"/>
          </a:xfrm>
          <a:custGeom>
            <a:avLst/>
            <a:gdLst>
              <a:gd name="connsiteX0" fmla="*/ 2930962 w 6261373"/>
              <a:gd name="connsiteY0" fmla="*/ 0 h 6858000"/>
              <a:gd name="connsiteX1" fmla="*/ 4979473 w 6261373"/>
              <a:gd name="connsiteY1" fmla="*/ 0 h 6858000"/>
              <a:gd name="connsiteX2" fmla="*/ 5005715 w 6261373"/>
              <a:gd name="connsiteY2" fmla="*/ 56541 h 6858000"/>
              <a:gd name="connsiteX3" fmla="*/ 4767417 w 6261373"/>
              <a:gd name="connsiteY3" fmla="*/ 1231822 h 6858000"/>
              <a:gd name="connsiteX4" fmla="*/ 3705787 w 6261373"/>
              <a:gd name="connsiteY4" fmla="*/ 2293452 h 6858000"/>
              <a:gd name="connsiteX5" fmla="*/ 6261373 w 6261373"/>
              <a:gd name="connsiteY5" fmla="*/ 2293452 h 6858000"/>
              <a:gd name="connsiteX6" fmla="*/ 6261373 w 6261373"/>
              <a:gd name="connsiteY6" fmla="*/ 5479132 h 6858000"/>
              <a:gd name="connsiteX7" fmla="*/ 4811555 w 6261373"/>
              <a:gd name="connsiteY7" fmla="*/ 6858000 h 6858000"/>
              <a:gd name="connsiteX8" fmla="*/ 3031582 w 6261373"/>
              <a:gd name="connsiteY8" fmla="*/ 6858000 h 6858000"/>
              <a:gd name="connsiteX9" fmla="*/ 3009024 w 6261373"/>
              <a:gd name="connsiteY9" fmla="*/ 6827834 h 6858000"/>
              <a:gd name="connsiteX10" fmla="*/ 2823757 w 6261373"/>
              <a:gd name="connsiteY10" fmla="*/ 6221312 h 6858000"/>
              <a:gd name="connsiteX11" fmla="*/ 2909006 w 6261373"/>
              <a:gd name="connsiteY11" fmla="*/ 5799059 h 6858000"/>
              <a:gd name="connsiteX12" fmla="*/ 2915481 w 6261373"/>
              <a:gd name="connsiteY12" fmla="*/ 5787130 h 6858000"/>
              <a:gd name="connsiteX13" fmla="*/ 2916576 w 6261373"/>
              <a:gd name="connsiteY13" fmla="*/ 5783749 h 6858000"/>
              <a:gd name="connsiteX14" fmla="*/ 2942579 w 6261373"/>
              <a:gd name="connsiteY14" fmla="*/ 5737205 h 6858000"/>
              <a:gd name="connsiteX15" fmla="*/ 3009024 w 6261373"/>
              <a:gd name="connsiteY15" fmla="*/ 5614790 h 6858000"/>
              <a:gd name="connsiteX16" fmla="*/ 3015054 w 6261373"/>
              <a:gd name="connsiteY16" fmla="*/ 5607482 h 6858000"/>
              <a:gd name="connsiteX17" fmla="*/ 3020566 w 6261373"/>
              <a:gd name="connsiteY17" fmla="*/ 5597615 h 6858000"/>
              <a:gd name="connsiteX18" fmla="*/ 3086119 w 6261373"/>
              <a:gd name="connsiteY18" fmla="*/ 5521350 h 6858000"/>
              <a:gd name="connsiteX19" fmla="*/ 3141488 w 6261373"/>
              <a:gd name="connsiteY19" fmla="*/ 5454243 h 6858000"/>
              <a:gd name="connsiteX20" fmla="*/ 3152058 w 6261373"/>
              <a:gd name="connsiteY20" fmla="*/ 5444636 h 6858000"/>
              <a:gd name="connsiteX21" fmla="*/ 3163797 w 6261373"/>
              <a:gd name="connsiteY21" fmla="*/ 5430979 h 6858000"/>
              <a:gd name="connsiteX22" fmla="*/ 4181528 w 6261373"/>
              <a:gd name="connsiteY22" fmla="*/ 4463052 h 6858000"/>
              <a:gd name="connsiteX23" fmla="*/ 1107618 w 6261373"/>
              <a:gd name="connsiteY23" fmla="*/ 4463052 h 6858000"/>
              <a:gd name="connsiteX24" fmla="*/ 1085807 w 6261373"/>
              <a:gd name="connsiteY24" fmla="*/ 4464094 h 6858000"/>
              <a:gd name="connsiteX25" fmla="*/ 776949 w 6261373"/>
              <a:gd name="connsiteY25" fmla="*/ 4419413 h 6858000"/>
              <a:gd name="connsiteX26" fmla="*/ 762462 w 6261373"/>
              <a:gd name="connsiteY26" fmla="*/ 4414346 h 6858000"/>
              <a:gd name="connsiteX27" fmla="*/ 762213 w 6261373"/>
              <a:gd name="connsiteY27" fmla="*/ 4414282 h 6858000"/>
              <a:gd name="connsiteX28" fmla="*/ 760790 w 6261373"/>
              <a:gd name="connsiteY28" fmla="*/ 4413761 h 6858000"/>
              <a:gd name="connsiteX29" fmla="*/ 677595 w 6261373"/>
              <a:gd name="connsiteY29" fmla="*/ 4384661 h 6858000"/>
              <a:gd name="connsiteX30" fmla="*/ 663836 w 6261373"/>
              <a:gd name="connsiteY30" fmla="*/ 4378275 h 6858000"/>
              <a:gd name="connsiteX31" fmla="*/ 662546 w 6261373"/>
              <a:gd name="connsiteY31" fmla="*/ 4377803 h 6858000"/>
              <a:gd name="connsiteX32" fmla="*/ 655358 w 6261373"/>
              <a:gd name="connsiteY32" fmla="*/ 4374340 h 6858000"/>
              <a:gd name="connsiteX33" fmla="*/ 581326 w 6261373"/>
              <a:gd name="connsiteY33" fmla="*/ 4339980 h 6858000"/>
              <a:gd name="connsiteX34" fmla="*/ 569393 w 6261373"/>
              <a:gd name="connsiteY34" fmla="*/ 4332929 h 6858000"/>
              <a:gd name="connsiteX35" fmla="*/ 567720 w 6261373"/>
              <a:gd name="connsiteY35" fmla="*/ 4332123 h 6858000"/>
              <a:gd name="connsiteX36" fmla="*/ 556701 w 6261373"/>
              <a:gd name="connsiteY36" fmla="*/ 4325429 h 6858000"/>
              <a:gd name="connsiteX37" fmla="*/ 488912 w 6261373"/>
              <a:gd name="connsiteY37" fmla="*/ 4285370 h 6858000"/>
              <a:gd name="connsiteX38" fmla="*/ 480105 w 6261373"/>
              <a:gd name="connsiteY38" fmla="*/ 4278896 h 6858000"/>
              <a:gd name="connsiteX39" fmla="*/ 478277 w 6261373"/>
              <a:gd name="connsiteY39" fmla="*/ 4277785 h 6858000"/>
              <a:gd name="connsiteX40" fmla="*/ 459774 w 6261373"/>
              <a:gd name="connsiteY40" fmla="*/ 4263949 h 6858000"/>
              <a:gd name="connsiteX41" fmla="*/ 401126 w 6261373"/>
              <a:gd name="connsiteY41" fmla="*/ 4220832 h 6858000"/>
              <a:gd name="connsiteX42" fmla="*/ 396388 w 6261373"/>
              <a:gd name="connsiteY42" fmla="*/ 4216549 h 6858000"/>
              <a:gd name="connsiteX43" fmla="*/ 394766 w 6261373"/>
              <a:gd name="connsiteY43" fmla="*/ 4215337 h 6858000"/>
              <a:gd name="connsiteX44" fmla="*/ 344130 w 6261373"/>
              <a:gd name="connsiteY44" fmla="*/ 4169315 h 6858000"/>
              <a:gd name="connsiteX45" fmla="*/ 318737 w 6261373"/>
              <a:gd name="connsiteY45" fmla="*/ 4146363 h 6858000"/>
              <a:gd name="connsiteX46" fmla="*/ 318094 w 6261373"/>
              <a:gd name="connsiteY46" fmla="*/ 4145652 h 6858000"/>
              <a:gd name="connsiteX47" fmla="*/ 317730 w 6261373"/>
              <a:gd name="connsiteY47" fmla="*/ 4145321 h 6858000"/>
              <a:gd name="connsiteX48" fmla="*/ 247715 w 6261373"/>
              <a:gd name="connsiteY48" fmla="*/ 4068285 h 6858000"/>
              <a:gd name="connsiteX49" fmla="*/ 245558 w 6261373"/>
              <a:gd name="connsiteY49" fmla="*/ 4065401 h 6858000"/>
              <a:gd name="connsiteX50" fmla="*/ 244269 w 6261373"/>
              <a:gd name="connsiteY50" fmla="*/ 4063975 h 6858000"/>
              <a:gd name="connsiteX51" fmla="*/ 231282 w 6261373"/>
              <a:gd name="connsiteY51" fmla="*/ 4046310 h 6858000"/>
              <a:gd name="connsiteX52" fmla="*/ 185266 w 6261373"/>
              <a:gd name="connsiteY52" fmla="*/ 3984774 h 6858000"/>
              <a:gd name="connsiteX53" fmla="*/ 181575 w 6261373"/>
              <a:gd name="connsiteY53" fmla="*/ 3978697 h 6858000"/>
              <a:gd name="connsiteX54" fmla="*/ 179730 w 6261373"/>
              <a:gd name="connsiteY54" fmla="*/ 3976188 h 6858000"/>
              <a:gd name="connsiteX55" fmla="*/ 168316 w 6261373"/>
              <a:gd name="connsiteY55" fmla="*/ 3956873 h 6858000"/>
              <a:gd name="connsiteX56" fmla="*/ 130929 w 6261373"/>
              <a:gd name="connsiteY56" fmla="*/ 3895332 h 6858000"/>
              <a:gd name="connsiteX57" fmla="*/ 126426 w 6261373"/>
              <a:gd name="connsiteY57" fmla="*/ 3885985 h 6858000"/>
              <a:gd name="connsiteX58" fmla="*/ 125120 w 6261373"/>
              <a:gd name="connsiteY58" fmla="*/ 3883775 h 6858000"/>
              <a:gd name="connsiteX59" fmla="*/ 118756 w 6261373"/>
              <a:gd name="connsiteY59" fmla="*/ 3870062 h 6858000"/>
              <a:gd name="connsiteX60" fmla="*/ 85248 w 6261373"/>
              <a:gd name="connsiteY60" fmla="*/ 3800505 h 6858000"/>
              <a:gd name="connsiteX61" fmla="*/ 80681 w 6261373"/>
              <a:gd name="connsiteY61" fmla="*/ 3788027 h 6858000"/>
              <a:gd name="connsiteX62" fmla="*/ 80439 w 6261373"/>
              <a:gd name="connsiteY62" fmla="*/ 3787505 h 6858000"/>
              <a:gd name="connsiteX63" fmla="*/ 79336 w 6261373"/>
              <a:gd name="connsiteY63" fmla="*/ 3784353 h 6858000"/>
              <a:gd name="connsiteX64" fmla="*/ 48770 w 6261373"/>
              <a:gd name="connsiteY64" fmla="*/ 3700838 h 6858000"/>
              <a:gd name="connsiteX65" fmla="*/ 0 w 6261373"/>
              <a:gd name="connsiteY65" fmla="*/ 3378252 h 6858000"/>
              <a:gd name="connsiteX66" fmla="*/ 317730 w 6261373"/>
              <a:gd name="connsiteY66" fmla="*/ 2611183 h 6858000"/>
              <a:gd name="connsiteX67" fmla="*/ 340205 w 6261373"/>
              <a:gd name="connsiteY67" fmla="*/ 25907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61373" h="6858000">
                <a:moveTo>
                  <a:pt x="2930962" y="0"/>
                </a:moveTo>
                <a:lnTo>
                  <a:pt x="4979473" y="0"/>
                </a:lnTo>
                <a:lnTo>
                  <a:pt x="5005715" y="56541"/>
                </a:lnTo>
                <a:cubicBezTo>
                  <a:pt x="5164580" y="448302"/>
                  <a:pt x="5085147" y="914092"/>
                  <a:pt x="4767417" y="1231822"/>
                </a:cubicBezTo>
                <a:lnTo>
                  <a:pt x="3705787" y="2293452"/>
                </a:lnTo>
                <a:lnTo>
                  <a:pt x="6261373" y="2293452"/>
                </a:lnTo>
                <a:lnTo>
                  <a:pt x="6261373" y="5479132"/>
                </a:lnTo>
                <a:lnTo>
                  <a:pt x="4811555" y="6858000"/>
                </a:lnTo>
                <a:lnTo>
                  <a:pt x="3031582" y="6858000"/>
                </a:lnTo>
                <a:lnTo>
                  <a:pt x="3009024" y="6827834"/>
                </a:lnTo>
                <a:cubicBezTo>
                  <a:pt x="2892056" y="6654698"/>
                  <a:pt x="2823757" y="6445981"/>
                  <a:pt x="2823757" y="6221312"/>
                </a:cubicBezTo>
                <a:cubicBezTo>
                  <a:pt x="2823757" y="6071533"/>
                  <a:pt x="2854112" y="5928843"/>
                  <a:pt x="2909006" y="5799059"/>
                </a:cubicBezTo>
                <a:lnTo>
                  <a:pt x="2915481" y="5787130"/>
                </a:lnTo>
                <a:lnTo>
                  <a:pt x="2916576" y="5783749"/>
                </a:lnTo>
                <a:lnTo>
                  <a:pt x="2942579" y="5737205"/>
                </a:lnTo>
                <a:lnTo>
                  <a:pt x="3009024" y="5614790"/>
                </a:lnTo>
                <a:lnTo>
                  <a:pt x="3015054" y="5607482"/>
                </a:lnTo>
                <a:lnTo>
                  <a:pt x="3020566" y="5597615"/>
                </a:lnTo>
                <a:lnTo>
                  <a:pt x="3086119" y="5521350"/>
                </a:lnTo>
                <a:lnTo>
                  <a:pt x="3141488" y="5454243"/>
                </a:lnTo>
                <a:lnTo>
                  <a:pt x="3152058" y="5444636"/>
                </a:lnTo>
                <a:lnTo>
                  <a:pt x="3163797" y="5430979"/>
                </a:lnTo>
                <a:lnTo>
                  <a:pt x="4181528" y="4463052"/>
                </a:lnTo>
                <a:lnTo>
                  <a:pt x="1107618" y="4463052"/>
                </a:lnTo>
                <a:lnTo>
                  <a:pt x="1085807" y="4464094"/>
                </a:lnTo>
                <a:cubicBezTo>
                  <a:pt x="981697" y="4464094"/>
                  <a:pt x="877588" y="4449200"/>
                  <a:pt x="776949" y="4419413"/>
                </a:cubicBezTo>
                <a:lnTo>
                  <a:pt x="762462" y="4414346"/>
                </a:lnTo>
                <a:lnTo>
                  <a:pt x="762213" y="4414282"/>
                </a:lnTo>
                <a:lnTo>
                  <a:pt x="760790" y="4413761"/>
                </a:lnTo>
                <a:lnTo>
                  <a:pt x="677595" y="4384661"/>
                </a:lnTo>
                <a:lnTo>
                  <a:pt x="663836" y="4378275"/>
                </a:lnTo>
                <a:lnTo>
                  <a:pt x="662546" y="4377803"/>
                </a:lnTo>
                <a:lnTo>
                  <a:pt x="655358" y="4374340"/>
                </a:lnTo>
                <a:lnTo>
                  <a:pt x="581326" y="4339980"/>
                </a:lnTo>
                <a:lnTo>
                  <a:pt x="569393" y="4332929"/>
                </a:lnTo>
                <a:lnTo>
                  <a:pt x="567720" y="4332123"/>
                </a:lnTo>
                <a:lnTo>
                  <a:pt x="556701" y="4325429"/>
                </a:lnTo>
                <a:lnTo>
                  <a:pt x="488912" y="4285370"/>
                </a:lnTo>
                <a:lnTo>
                  <a:pt x="480105" y="4278896"/>
                </a:lnTo>
                <a:lnTo>
                  <a:pt x="478277" y="4277785"/>
                </a:lnTo>
                <a:lnTo>
                  <a:pt x="459774" y="4263949"/>
                </a:lnTo>
                <a:lnTo>
                  <a:pt x="401126" y="4220832"/>
                </a:lnTo>
                <a:lnTo>
                  <a:pt x="396388" y="4216549"/>
                </a:lnTo>
                <a:lnTo>
                  <a:pt x="394766" y="4215337"/>
                </a:lnTo>
                <a:lnTo>
                  <a:pt x="344130" y="4169315"/>
                </a:lnTo>
                <a:lnTo>
                  <a:pt x="318737" y="4146363"/>
                </a:lnTo>
                <a:lnTo>
                  <a:pt x="318094" y="4145652"/>
                </a:lnTo>
                <a:lnTo>
                  <a:pt x="317730" y="4145321"/>
                </a:lnTo>
                <a:cubicBezTo>
                  <a:pt x="293191" y="4120783"/>
                  <a:pt x="269823" y="4095074"/>
                  <a:pt x="247715" y="4068285"/>
                </a:cubicBezTo>
                <a:lnTo>
                  <a:pt x="245558" y="4065401"/>
                </a:lnTo>
                <a:lnTo>
                  <a:pt x="244269" y="4063975"/>
                </a:lnTo>
                <a:lnTo>
                  <a:pt x="231282" y="4046310"/>
                </a:lnTo>
                <a:lnTo>
                  <a:pt x="185266" y="3984774"/>
                </a:lnTo>
                <a:lnTo>
                  <a:pt x="181575" y="3978697"/>
                </a:lnTo>
                <a:lnTo>
                  <a:pt x="179730" y="3976188"/>
                </a:lnTo>
                <a:lnTo>
                  <a:pt x="168316" y="3956873"/>
                </a:lnTo>
                <a:lnTo>
                  <a:pt x="130929" y="3895332"/>
                </a:lnTo>
                <a:lnTo>
                  <a:pt x="126426" y="3885985"/>
                </a:lnTo>
                <a:lnTo>
                  <a:pt x="125120" y="3883775"/>
                </a:lnTo>
                <a:lnTo>
                  <a:pt x="118756" y="3870062"/>
                </a:lnTo>
                <a:lnTo>
                  <a:pt x="85248" y="3800505"/>
                </a:lnTo>
                <a:lnTo>
                  <a:pt x="80681" y="3788027"/>
                </a:lnTo>
                <a:lnTo>
                  <a:pt x="80439" y="3787505"/>
                </a:lnTo>
                <a:lnTo>
                  <a:pt x="79336" y="3784353"/>
                </a:lnTo>
                <a:lnTo>
                  <a:pt x="48770" y="3700838"/>
                </a:lnTo>
                <a:cubicBezTo>
                  <a:pt x="17074" y="3598933"/>
                  <a:pt x="0" y="3490587"/>
                  <a:pt x="0" y="3378252"/>
                </a:cubicBezTo>
                <a:cubicBezTo>
                  <a:pt x="0" y="3078693"/>
                  <a:pt x="121420" y="2807493"/>
                  <a:pt x="317730" y="2611183"/>
                </a:cubicBezTo>
                <a:lnTo>
                  <a:pt x="340205" y="2590757"/>
                </a:lnTo>
                <a:close/>
              </a:path>
            </a:pathLst>
          </a:custGeom>
          <a:solidFill>
            <a:srgbClr val="FF4F00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94A7992-09F1-394F-B4A6-97B845F1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2324214"/>
            <a:ext cx="5263614" cy="1478016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03FDAFC-13C7-854A-B675-035B824C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9" y="4225982"/>
            <a:ext cx="4825730" cy="365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17E41-6D56-0147-B2B4-3328DCE9CDCB}"/>
              </a:ext>
            </a:extLst>
          </p:cNvPr>
          <p:cNvGrpSpPr/>
          <p:nvPr userDrawn="1"/>
        </p:nvGrpSpPr>
        <p:grpSpPr>
          <a:xfrm>
            <a:off x="-1500188" y="0"/>
            <a:ext cx="1053522" cy="3937182"/>
            <a:chOff x="-1500188" y="0"/>
            <a:chExt cx="1053522" cy="39371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72B527-EF6E-F343-86F3-DD3550FF362C}"/>
                </a:ext>
              </a:extLst>
            </p:cNvPr>
            <p:cNvSpPr/>
            <p:nvPr userDrawn="1"/>
          </p:nvSpPr>
          <p:spPr>
            <a:xfrm>
              <a:off x="-943420" y="0"/>
              <a:ext cx="496754" cy="496754"/>
            </a:xfrm>
            <a:prstGeom prst="ellipse">
              <a:avLst/>
            </a:prstGeom>
            <a:solidFill>
              <a:srgbClr val="FFB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22BCA1-2FBB-D346-A4DB-C464404F2560}"/>
                </a:ext>
              </a:extLst>
            </p:cNvPr>
            <p:cNvSpPr/>
            <p:nvPr userDrawn="1"/>
          </p:nvSpPr>
          <p:spPr>
            <a:xfrm>
              <a:off x="-943420" y="860107"/>
              <a:ext cx="496754" cy="496754"/>
            </a:xfrm>
            <a:prstGeom prst="ellipse">
              <a:avLst/>
            </a:prstGeom>
            <a:solidFill>
              <a:srgbClr val="79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39C64B-DC4B-DB49-AC92-B23904CC2EE9}"/>
                </a:ext>
              </a:extLst>
            </p:cNvPr>
            <p:cNvSpPr/>
            <p:nvPr userDrawn="1"/>
          </p:nvSpPr>
          <p:spPr>
            <a:xfrm>
              <a:off x="-943420" y="1720214"/>
              <a:ext cx="496754" cy="496754"/>
            </a:xfrm>
            <a:prstGeom prst="ellipse">
              <a:avLst/>
            </a:prstGeom>
            <a:solidFill>
              <a:srgbClr val="A1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761226-57AF-D74E-B744-C981BACBC9E2}"/>
                </a:ext>
              </a:extLst>
            </p:cNvPr>
            <p:cNvSpPr/>
            <p:nvPr userDrawn="1"/>
          </p:nvSpPr>
          <p:spPr>
            <a:xfrm>
              <a:off x="-943420" y="2580321"/>
              <a:ext cx="496754" cy="496754"/>
            </a:xfrm>
            <a:prstGeom prst="ellipse">
              <a:avLst/>
            </a:prstGeom>
            <a:solidFill>
              <a:srgbClr val="75C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C76FCE-4D7C-6D40-B212-C86E916F8ECA}"/>
                </a:ext>
              </a:extLst>
            </p:cNvPr>
            <p:cNvSpPr/>
            <p:nvPr userDrawn="1"/>
          </p:nvSpPr>
          <p:spPr>
            <a:xfrm>
              <a:off x="-943420" y="3440428"/>
              <a:ext cx="496754" cy="496754"/>
            </a:xfrm>
            <a:prstGeom prst="ellipse">
              <a:avLst/>
            </a:prstGeom>
            <a:solidFill>
              <a:srgbClr val="F0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91AEB4-28A6-0149-ABC5-F0B57C5B4CA1}"/>
                </a:ext>
              </a:extLst>
            </p:cNvPr>
            <p:cNvSpPr/>
            <p:nvPr userDrawn="1"/>
          </p:nvSpPr>
          <p:spPr>
            <a:xfrm>
              <a:off x="-1211431" y="0"/>
              <a:ext cx="496754" cy="496754"/>
            </a:xfrm>
            <a:prstGeom prst="ellipse">
              <a:avLst/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C4C6D-BBA8-9743-BD79-CE528FCDBAAC}"/>
                </a:ext>
              </a:extLst>
            </p:cNvPr>
            <p:cNvSpPr/>
            <p:nvPr userDrawn="1"/>
          </p:nvSpPr>
          <p:spPr>
            <a:xfrm>
              <a:off x="-1211431" y="860107"/>
              <a:ext cx="496754" cy="496754"/>
            </a:xfrm>
            <a:prstGeom prst="ellipse">
              <a:avLst/>
            </a:prstGeom>
            <a:solidFill>
              <a:srgbClr val="4EB4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73D211-9345-AF49-8B24-BBBEED8258CB}"/>
                </a:ext>
              </a:extLst>
            </p:cNvPr>
            <p:cNvSpPr/>
            <p:nvPr userDrawn="1"/>
          </p:nvSpPr>
          <p:spPr>
            <a:xfrm>
              <a:off x="-1211431" y="1720214"/>
              <a:ext cx="496754" cy="496754"/>
            </a:xfrm>
            <a:prstGeom prst="ellipse">
              <a:avLst/>
            </a:prstGeom>
            <a:solidFill>
              <a:srgbClr val="833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5E77B7-C878-ED48-81E5-9CC0E8BA87B8}"/>
                </a:ext>
              </a:extLst>
            </p:cNvPr>
            <p:cNvSpPr/>
            <p:nvPr userDrawn="1"/>
          </p:nvSpPr>
          <p:spPr>
            <a:xfrm>
              <a:off x="-1211431" y="2580321"/>
              <a:ext cx="496754" cy="496754"/>
            </a:xfrm>
            <a:prstGeom prst="ellipse">
              <a:avLst/>
            </a:prstGeom>
            <a:solidFill>
              <a:srgbClr val="45B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9C2827-998A-E949-A8AB-E295809133B7}"/>
                </a:ext>
              </a:extLst>
            </p:cNvPr>
            <p:cNvSpPr/>
            <p:nvPr userDrawn="1"/>
          </p:nvSpPr>
          <p:spPr>
            <a:xfrm>
              <a:off x="-1211431" y="3440428"/>
              <a:ext cx="496754" cy="496754"/>
            </a:xfrm>
            <a:prstGeom prst="ellipse">
              <a:avLst/>
            </a:prstGeom>
            <a:solidFill>
              <a:srgbClr val="EB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62C9F7-630C-8D4B-B006-BC648E5A673F}"/>
                </a:ext>
              </a:extLst>
            </p:cNvPr>
            <p:cNvSpPr/>
            <p:nvPr userDrawn="1"/>
          </p:nvSpPr>
          <p:spPr>
            <a:xfrm>
              <a:off x="-1500188" y="0"/>
              <a:ext cx="496754" cy="496754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09F61F-1A40-2E4E-BFC9-FB1DEA62ACA8}"/>
                </a:ext>
              </a:extLst>
            </p:cNvPr>
            <p:cNvSpPr/>
            <p:nvPr userDrawn="1"/>
          </p:nvSpPr>
          <p:spPr>
            <a:xfrm>
              <a:off x="-1500188" y="860107"/>
              <a:ext cx="496754" cy="496754"/>
            </a:xfrm>
            <a:prstGeom prst="ellipse">
              <a:avLst/>
            </a:prstGeom>
            <a:solidFill>
              <a:srgbClr val="1CA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9EE080-47BA-044E-A82B-63B008A1A95D}"/>
                </a:ext>
              </a:extLst>
            </p:cNvPr>
            <p:cNvSpPr/>
            <p:nvPr userDrawn="1"/>
          </p:nvSpPr>
          <p:spPr>
            <a:xfrm>
              <a:off x="-1500188" y="1720214"/>
              <a:ext cx="496754" cy="496754"/>
            </a:xfrm>
            <a:prstGeom prst="ellipse">
              <a:avLst/>
            </a:prstGeom>
            <a:solidFill>
              <a:srgbClr val="640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71A522-6A50-D447-A4CD-0150F6AF3390}"/>
                </a:ext>
              </a:extLst>
            </p:cNvPr>
            <p:cNvSpPr/>
            <p:nvPr userDrawn="1"/>
          </p:nvSpPr>
          <p:spPr>
            <a:xfrm>
              <a:off x="-1500188" y="2580321"/>
              <a:ext cx="496754" cy="496754"/>
            </a:xfrm>
            <a:prstGeom prst="ellipse">
              <a:avLst/>
            </a:prstGeom>
            <a:solidFill>
              <a:srgbClr val="189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A0649D-E388-CB4B-BBC8-66F57B605A3C}"/>
                </a:ext>
              </a:extLst>
            </p:cNvPr>
            <p:cNvSpPr/>
            <p:nvPr userDrawn="1"/>
          </p:nvSpPr>
          <p:spPr>
            <a:xfrm>
              <a:off x="-1500188" y="3440428"/>
              <a:ext cx="496754" cy="496754"/>
            </a:xfrm>
            <a:prstGeom prst="ellipse">
              <a:avLst/>
            </a:prstGeom>
            <a:solidFill>
              <a:srgbClr val="E66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DD84EAD-A298-F246-8919-3BB4C3E5E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115" y="313962"/>
            <a:ext cx="1656001" cy="3257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7737C1-1D04-044D-A29F-90BFE42D3C4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1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E2E239-AE51-B24F-A233-B28D3001C6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-2551005" y="2570303"/>
            <a:ext cx="6838701" cy="17366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EDAAEC-3A6E-3C4A-A9A5-4DCD8C9D74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846205" y="3517376"/>
            <a:ext cx="5328157" cy="135308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1D4057-1CF0-F543-8CFB-1387978CC0D1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26D0B-05C5-7819-06A2-556E5323255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3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175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E96EA-173D-9941-87C6-31D550BB8371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1460F2-5E38-2243-B154-80126D09B5C3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2020-2021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93447-0283-3165-035E-133431CFCE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74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921023-4D19-4E43-BA50-22D792DC7D89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C8BF2E-4C43-104A-BB1A-143434DA67D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2020-2021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023B15-98C7-6170-E6FA-17F2997569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27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E2E239-AE51-B24F-A233-B28D3001C6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>
            <a:off x="-2551005" y="2570303"/>
            <a:ext cx="6838701" cy="17366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FEDAAEC-3A6E-3C4A-A9A5-4DCD8C9D74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846205" y="3517376"/>
            <a:ext cx="5328157" cy="13530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CA3E54-B7F7-A342-851D-B651EFC9744F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D4057-1CF0-F543-8CFB-1387978CC0D1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2020-2021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831139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CA3E54-B7F7-A342-851D-B651EFC9744F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D4057-1CF0-F543-8CFB-1387978CC0D1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2020-2021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B1ADF2-87A4-A6B2-FC23-A36E7534B8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65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6656D10-32BB-7646-A509-7CE2EE084629}"/>
              </a:ext>
            </a:extLst>
          </p:cNvPr>
          <p:cNvGrpSpPr/>
          <p:nvPr userDrawn="1"/>
        </p:nvGrpSpPr>
        <p:grpSpPr>
          <a:xfrm>
            <a:off x="-1500188" y="0"/>
            <a:ext cx="1053522" cy="3937182"/>
            <a:chOff x="-1500188" y="0"/>
            <a:chExt cx="1053522" cy="39371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B67070-9BDF-164F-A14A-AF3F12EE5A03}"/>
                </a:ext>
              </a:extLst>
            </p:cNvPr>
            <p:cNvSpPr/>
            <p:nvPr userDrawn="1"/>
          </p:nvSpPr>
          <p:spPr>
            <a:xfrm>
              <a:off x="-943420" y="0"/>
              <a:ext cx="496754" cy="496754"/>
            </a:xfrm>
            <a:prstGeom prst="ellipse">
              <a:avLst/>
            </a:prstGeom>
            <a:solidFill>
              <a:srgbClr val="FFB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684228-FE1E-C845-AAE0-84AA71C6B7DD}"/>
                </a:ext>
              </a:extLst>
            </p:cNvPr>
            <p:cNvSpPr/>
            <p:nvPr userDrawn="1"/>
          </p:nvSpPr>
          <p:spPr>
            <a:xfrm>
              <a:off x="-943420" y="860107"/>
              <a:ext cx="496754" cy="496754"/>
            </a:xfrm>
            <a:prstGeom prst="ellipse">
              <a:avLst/>
            </a:prstGeom>
            <a:solidFill>
              <a:srgbClr val="79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5B2FE51-E138-6445-B2C7-A4F8ABE076D8}"/>
                </a:ext>
              </a:extLst>
            </p:cNvPr>
            <p:cNvSpPr/>
            <p:nvPr userDrawn="1"/>
          </p:nvSpPr>
          <p:spPr>
            <a:xfrm>
              <a:off x="-943420" y="1720214"/>
              <a:ext cx="496754" cy="496754"/>
            </a:xfrm>
            <a:prstGeom prst="ellipse">
              <a:avLst/>
            </a:prstGeom>
            <a:solidFill>
              <a:srgbClr val="A1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4881E17-CD74-2F4D-9527-585A9C786E52}"/>
                </a:ext>
              </a:extLst>
            </p:cNvPr>
            <p:cNvSpPr/>
            <p:nvPr userDrawn="1"/>
          </p:nvSpPr>
          <p:spPr>
            <a:xfrm>
              <a:off x="-943420" y="2580321"/>
              <a:ext cx="496754" cy="496754"/>
            </a:xfrm>
            <a:prstGeom prst="ellipse">
              <a:avLst/>
            </a:prstGeom>
            <a:solidFill>
              <a:srgbClr val="75C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84442D-9617-E148-A4AB-F23594C36F8C}"/>
                </a:ext>
              </a:extLst>
            </p:cNvPr>
            <p:cNvSpPr/>
            <p:nvPr userDrawn="1"/>
          </p:nvSpPr>
          <p:spPr>
            <a:xfrm>
              <a:off x="-943420" y="3440428"/>
              <a:ext cx="496754" cy="496754"/>
            </a:xfrm>
            <a:prstGeom prst="ellipse">
              <a:avLst/>
            </a:prstGeom>
            <a:solidFill>
              <a:srgbClr val="F0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BF8EB68-3640-5B4E-A7B9-0DB97DFD0370}"/>
                </a:ext>
              </a:extLst>
            </p:cNvPr>
            <p:cNvSpPr/>
            <p:nvPr userDrawn="1"/>
          </p:nvSpPr>
          <p:spPr>
            <a:xfrm>
              <a:off x="-1211431" y="0"/>
              <a:ext cx="496754" cy="496754"/>
            </a:xfrm>
            <a:prstGeom prst="ellipse">
              <a:avLst/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57448AE-97E0-AE4A-A7C5-6827332CFDE3}"/>
                </a:ext>
              </a:extLst>
            </p:cNvPr>
            <p:cNvSpPr/>
            <p:nvPr userDrawn="1"/>
          </p:nvSpPr>
          <p:spPr>
            <a:xfrm>
              <a:off x="-1211431" y="860107"/>
              <a:ext cx="496754" cy="496754"/>
            </a:xfrm>
            <a:prstGeom prst="ellipse">
              <a:avLst/>
            </a:prstGeom>
            <a:solidFill>
              <a:srgbClr val="4EB4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0D2E0A-7AD4-E845-B695-3B3DB4CF318B}"/>
                </a:ext>
              </a:extLst>
            </p:cNvPr>
            <p:cNvSpPr/>
            <p:nvPr userDrawn="1"/>
          </p:nvSpPr>
          <p:spPr>
            <a:xfrm>
              <a:off x="-1211431" y="1720214"/>
              <a:ext cx="496754" cy="496754"/>
            </a:xfrm>
            <a:prstGeom prst="ellipse">
              <a:avLst/>
            </a:prstGeom>
            <a:solidFill>
              <a:srgbClr val="833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D3EF71-757D-8B49-93E8-1B8A0E17500E}"/>
                </a:ext>
              </a:extLst>
            </p:cNvPr>
            <p:cNvSpPr/>
            <p:nvPr userDrawn="1"/>
          </p:nvSpPr>
          <p:spPr>
            <a:xfrm>
              <a:off x="-1211431" y="2580321"/>
              <a:ext cx="496754" cy="496754"/>
            </a:xfrm>
            <a:prstGeom prst="ellipse">
              <a:avLst/>
            </a:prstGeom>
            <a:solidFill>
              <a:srgbClr val="45B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90DBB3-2B00-A74A-923A-DA4596BD10E7}"/>
                </a:ext>
              </a:extLst>
            </p:cNvPr>
            <p:cNvSpPr/>
            <p:nvPr userDrawn="1"/>
          </p:nvSpPr>
          <p:spPr>
            <a:xfrm>
              <a:off x="-1211431" y="3440428"/>
              <a:ext cx="496754" cy="496754"/>
            </a:xfrm>
            <a:prstGeom prst="ellipse">
              <a:avLst/>
            </a:prstGeom>
            <a:solidFill>
              <a:srgbClr val="EB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F749FE-AC2C-4E44-9CA1-E378E3F8D873}"/>
                </a:ext>
              </a:extLst>
            </p:cNvPr>
            <p:cNvSpPr/>
            <p:nvPr userDrawn="1"/>
          </p:nvSpPr>
          <p:spPr>
            <a:xfrm>
              <a:off x="-1500188" y="0"/>
              <a:ext cx="496754" cy="496754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9CEF3F-471B-9D46-88EF-A1052F1E929A}"/>
                </a:ext>
              </a:extLst>
            </p:cNvPr>
            <p:cNvSpPr/>
            <p:nvPr userDrawn="1"/>
          </p:nvSpPr>
          <p:spPr>
            <a:xfrm>
              <a:off x="-1500188" y="860107"/>
              <a:ext cx="496754" cy="496754"/>
            </a:xfrm>
            <a:prstGeom prst="ellipse">
              <a:avLst/>
            </a:prstGeom>
            <a:solidFill>
              <a:srgbClr val="1CA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AAA0C0-D3AB-D145-872B-0CBA376AFF8C}"/>
                </a:ext>
              </a:extLst>
            </p:cNvPr>
            <p:cNvSpPr/>
            <p:nvPr userDrawn="1"/>
          </p:nvSpPr>
          <p:spPr>
            <a:xfrm>
              <a:off x="-1500188" y="1720214"/>
              <a:ext cx="496754" cy="496754"/>
            </a:xfrm>
            <a:prstGeom prst="ellipse">
              <a:avLst/>
            </a:prstGeom>
            <a:solidFill>
              <a:srgbClr val="640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9FB625-1D54-E74D-9E4F-46067540BA2E}"/>
                </a:ext>
              </a:extLst>
            </p:cNvPr>
            <p:cNvSpPr/>
            <p:nvPr userDrawn="1"/>
          </p:nvSpPr>
          <p:spPr>
            <a:xfrm>
              <a:off x="-1500188" y="2580321"/>
              <a:ext cx="496754" cy="496754"/>
            </a:xfrm>
            <a:prstGeom prst="ellipse">
              <a:avLst/>
            </a:prstGeom>
            <a:solidFill>
              <a:srgbClr val="189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5CB99E-37BE-DC4C-8323-9618C4C71E26}"/>
                </a:ext>
              </a:extLst>
            </p:cNvPr>
            <p:cNvSpPr/>
            <p:nvPr userDrawn="1"/>
          </p:nvSpPr>
          <p:spPr>
            <a:xfrm>
              <a:off x="-1500188" y="3440428"/>
              <a:ext cx="496754" cy="496754"/>
            </a:xfrm>
            <a:prstGeom prst="ellipse">
              <a:avLst/>
            </a:prstGeom>
            <a:solidFill>
              <a:srgbClr val="E66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24139201-12F4-144E-B88C-D5A5D718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71" y="0"/>
            <a:ext cx="10037311" cy="925543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3E09FA-AC29-CA46-BB4E-3C896F5986AC}"/>
              </a:ext>
            </a:extLst>
          </p:cNvPr>
          <p:cNvCxnSpPr>
            <a:cxnSpLocks/>
            <a:stCxn id="28" idx="6"/>
          </p:cNvCxnSpPr>
          <p:nvPr userDrawn="1"/>
        </p:nvCxnSpPr>
        <p:spPr>
          <a:xfrm>
            <a:off x="421666" y="925551"/>
            <a:ext cx="11544235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76000">
                  <a:srgbClr val="FF4F0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95B23A4-7281-CE45-9885-BF1DE722B856}"/>
              </a:ext>
            </a:extLst>
          </p:cNvPr>
          <p:cNvSpPr/>
          <p:nvPr userDrawn="1"/>
        </p:nvSpPr>
        <p:spPr>
          <a:xfrm>
            <a:off x="322172" y="875804"/>
            <a:ext cx="99494" cy="99494"/>
          </a:xfrm>
          <a:prstGeom prst="ellipse">
            <a:avLst/>
          </a:prstGeom>
          <a:noFill/>
          <a:ln w="19050">
            <a:solidFill>
              <a:srgbClr val="FF4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B241F3-9EDF-0D4D-B8E9-6B5C18F6A0D4}"/>
              </a:ext>
            </a:extLst>
          </p:cNvPr>
          <p:cNvSpPr/>
          <p:nvPr userDrawn="1"/>
        </p:nvSpPr>
        <p:spPr>
          <a:xfrm>
            <a:off x="11770334" y="875804"/>
            <a:ext cx="99494" cy="99494"/>
          </a:xfrm>
          <a:prstGeom prst="ellipse">
            <a:avLst/>
          </a:prstGeom>
          <a:noFill/>
          <a:ln w="19050">
            <a:solidFill>
              <a:srgbClr val="FF4F01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DCD70B-2310-C244-97E2-200C257AE351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EFFDF61-482F-CA4B-9602-21DB2DF60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9163"/>
            <a:ext cx="1371600" cy="2697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CA5AC5-56EE-DC40-844F-0B2D758F4385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60248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37B8F921-C849-9C46-8266-A7E60A97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71" y="0"/>
            <a:ext cx="11612880" cy="73152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E9AF2-A296-7846-9D36-87DE3BE232FC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D09FD957-2A6C-944D-9E9C-4FFDDE6C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620" y="658495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904A2B42-1FD6-A847-B6B6-D2DBF531E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9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C6E7E-7481-D242-956E-5DDC9C203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4237" y="4472889"/>
            <a:ext cx="1390064" cy="202827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E463A4B-E09A-724C-A896-3E220AA166C0}"/>
              </a:ext>
            </a:extLst>
          </p:cNvPr>
          <p:cNvGrpSpPr/>
          <p:nvPr userDrawn="1"/>
        </p:nvGrpSpPr>
        <p:grpSpPr>
          <a:xfrm>
            <a:off x="-1500188" y="0"/>
            <a:ext cx="1053522" cy="3937182"/>
            <a:chOff x="-1500188" y="0"/>
            <a:chExt cx="1053522" cy="393718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436854-44EE-7146-834D-7B165F7A4CE2}"/>
                </a:ext>
              </a:extLst>
            </p:cNvPr>
            <p:cNvSpPr/>
            <p:nvPr userDrawn="1"/>
          </p:nvSpPr>
          <p:spPr>
            <a:xfrm>
              <a:off x="-943420" y="0"/>
              <a:ext cx="496754" cy="496754"/>
            </a:xfrm>
            <a:prstGeom prst="ellipse">
              <a:avLst/>
            </a:prstGeom>
            <a:solidFill>
              <a:srgbClr val="FFB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E5B6-5A84-4A43-87F9-0353EEC4A3CC}"/>
                </a:ext>
              </a:extLst>
            </p:cNvPr>
            <p:cNvSpPr/>
            <p:nvPr userDrawn="1"/>
          </p:nvSpPr>
          <p:spPr>
            <a:xfrm>
              <a:off x="-943420" y="860107"/>
              <a:ext cx="496754" cy="496754"/>
            </a:xfrm>
            <a:prstGeom prst="ellipse">
              <a:avLst/>
            </a:prstGeom>
            <a:solidFill>
              <a:srgbClr val="79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C540AD-99D8-D242-A667-09667FE88ADA}"/>
                </a:ext>
              </a:extLst>
            </p:cNvPr>
            <p:cNvSpPr/>
            <p:nvPr userDrawn="1"/>
          </p:nvSpPr>
          <p:spPr>
            <a:xfrm>
              <a:off x="-943420" y="1720214"/>
              <a:ext cx="496754" cy="496754"/>
            </a:xfrm>
            <a:prstGeom prst="ellipse">
              <a:avLst/>
            </a:prstGeom>
            <a:solidFill>
              <a:srgbClr val="A1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86156C-74B7-4E47-9EB2-846515DDDC87}"/>
                </a:ext>
              </a:extLst>
            </p:cNvPr>
            <p:cNvSpPr/>
            <p:nvPr userDrawn="1"/>
          </p:nvSpPr>
          <p:spPr>
            <a:xfrm>
              <a:off x="-943420" y="2580321"/>
              <a:ext cx="496754" cy="496754"/>
            </a:xfrm>
            <a:prstGeom prst="ellipse">
              <a:avLst/>
            </a:prstGeom>
            <a:solidFill>
              <a:srgbClr val="75C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7E2145-B3EC-4842-A75E-1AE4A079FF5F}"/>
                </a:ext>
              </a:extLst>
            </p:cNvPr>
            <p:cNvSpPr/>
            <p:nvPr userDrawn="1"/>
          </p:nvSpPr>
          <p:spPr>
            <a:xfrm>
              <a:off x="-943420" y="3440428"/>
              <a:ext cx="496754" cy="496754"/>
            </a:xfrm>
            <a:prstGeom prst="ellipse">
              <a:avLst/>
            </a:prstGeom>
            <a:solidFill>
              <a:srgbClr val="F0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6EC3EC-23CA-F54D-AB70-4A4691544EBC}"/>
                </a:ext>
              </a:extLst>
            </p:cNvPr>
            <p:cNvSpPr/>
            <p:nvPr userDrawn="1"/>
          </p:nvSpPr>
          <p:spPr>
            <a:xfrm>
              <a:off x="-1211431" y="0"/>
              <a:ext cx="496754" cy="496754"/>
            </a:xfrm>
            <a:prstGeom prst="ellipse">
              <a:avLst/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5F1F35-3270-4B49-911C-D035AF52E927}"/>
                </a:ext>
              </a:extLst>
            </p:cNvPr>
            <p:cNvSpPr/>
            <p:nvPr userDrawn="1"/>
          </p:nvSpPr>
          <p:spPr>
            <a:xfrm>
              <a:off x="-1211431" y="860107"/>
              <a:ext cx="496754" cy="496754"/>
            </a:xfrm>
            <a:prstGeom prst="ellipse">
              <a:avLst/>
            </a:prstGeom>
            <a:solidFill>
              <a:srgbClr val="4EB4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A761A5-071C-194E-9EAE-14757B1CE71D}"/>
                </a:ext>
              </a:extLst>
            </p:cNvPr>
            <p:cNvSpPr/>
            <p:nvPr userDrawn="1"/>
          </p:nvSpPr>
          <p:spPr>
            <a:xfrm>
              <a:off x="-1211431" y="1720214"/>
              <a:ext cx="496754" cy="496754"/>
            </a:xfrm>
            <a:prstGeom prst="ellipse">
              <a:avLst/>
            </a:prstGeom>
            <a:solidFill>
              <a:srgbClr val="833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927C76-74E2-8D4E-A09F-DC642CC2FB2F}"/>
                </a:ext>
              </a:extLst>
            </p:cNvPr>
            <p:cNvSpPr/>
            <p:nvPr userDrawn="1"/>
          </p:nvSpPr>
          <p:spPr>
            <a:xfrm>
              <a:off x="-1211431" y="2580321"/>
              <a:ext cx="496754" cy="496754"/>
            </a:xfrm>
            <a:prstGeom prst="ellipse">
              <a:avLst/>
            </a:prstGeom>
            <a:solidFill>
              <a:srgbClr val="45B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521BC9A-30BD-134E-8F62-DD7D34243992}"/>
                </a:ext>
              </a:extLst>
            </p:cNvPr>
            <p:cNvSpPr/>
            <p:nvPr userDrawn="1"/>
          </p:nvSpPr>
          <p:spPr>
            <a:xfrm>
              <a:off x="-1211431" y="3440428"/>
              <a:ext cx="496754" cy="496754"/>
            </a:xfrm>
            <a:prstGeom prst="ellipse">
              <a:avLst/>
            </a:prstGeom>
            <a:solidFill>
              <a:srgbClr val="EB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B52AF5-8CB8-C14F-9885-F43A9F8C5AEA}"/>
                </a:ext>
              </a:extLst>
            </p:cNvPr>
            <p:cNvSpPr/>
            <p:nvPr userDrawn="1"/>
          </p:nvSpPr>
          <p:spPr>
            <a:xfrm>
              <a:off x="-1500188" y="0"/>
              <a:ext cx="496754" cy="496754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D3BD615-AC7F-FC49-AB40-31AD8EBE5E12}"/>
                </a:ext>
              </a:extLst>
            </p:cNvPr>
            <p:cNvSpPr/>
            <p:nvPr userDrawn="1"/>
          </p:nvSpPr>
          <p:spPr>
            <a:xfrm>
              <a:off x="-1500188" y="860107"/>
              <a:ext cx="496754" cy="496754"/>
            </a:xfrm>
            <a:prstGeom prst="ellipse">
              <a:avLst/>
            </a:prstGeom>
            <a:solidFill>
              <a:srgbClr val="1CA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B19E27-C35E-DE48-BF55-1C3169ECC9BF}"/>
                </a:ext>
              </a:extLst>
            </p:cNvPr>
            <p:cNvSpPr/>
            <p:nvPr userDrawn="1"/>
          </p:nvSpPr>
          <p:spPr>
            <a:xfrm>
              <a:off x="-1500188" y="1720214"/>
              <a:ext cx="496754" cy="496754"/>
            </a:xfrm>
            <a:prstGeom prst="ellipse">
              <a:avLst/>
            </a:prstGeom>
            <a:solidFill>
              <a:srgbClr val="640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47FD91-E6C6-FE44-98EC-0F502D02D5B9}"/>
                </a:ext>
              </a:extLst>
            </p:cNvPr>
            <p:cNvSpPr/>
            <p:nvPr userDrawn="1"/>
          </p:nvSpPr>
          <p:spPr>
            <a:xfrm>
              <a:off x="-1500188" y="2580321"/>
              <a:ext cx="496754" cy="496754"/>
            </a:xfrm>
            <a:prstGeom prst="ellipse">
              <a:avLst/>
            </a:prstGeom>
            <a:solidFill>
              <a:srgbClr val="189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411DF13-E0E2-3F45-8FC9-8D8790D5B6F7}"/>
                </a:ext>
              </a:extLst>
            </p:cNvPr>
            <p:cNvSpPr/>
            <p:nvPr userDrawn="1"/>
          </p:nvSpPr>
          <p:spPr>
            <a:xfrm>
              <a:off x="-1500188" y="3440428"/>
              <a:ext cx="496754" cy="496754"/>
            </a:xfrm>
            <a:prstGeom prst="ellipse">
              <a:avLst/>
            </a:prstGeom>
            <a:solidFill>
              <a:srgbClr val="E66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516BA88-741C-6048-8462-0477D983B728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74AEFA-7228-A243-AFB5-CCB5650574F6}"/>
              </a:ext>
            </a:extLst>
          </p:cNvPr>
          <p:cNvCxnSpPr>
            <a:cxnSpLocks/>
            <a:stCxn id="32" idx="6"/>
          </p:cNvCxnSpPr>
          <p:nvPr userDrawn="1"/>
        </p:nvCxnSpPr>
        <p:spPr>
          <a:xfrm>
            <a:off x="421666" y="925551"/>
            <a:ext cx="11544235" cy="0"/>
          </a:xfrm>
          <a:prstGeom prst="line">
            <a:avLst/>
          </a:prstGeom>
          <a:ln w="19050">
            <a:gradFill>
              <a:gsLst>
                <a:gs pos="0">
                  <a:schemeClr val="bg1"/>
                </a:gs>
                <a:gs pos="76000">
                  <a:srgbClr val="FF4F0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77C7499-F483-8F4C-975D-DF83DF786524}"/>
              </a:ext>
            </a:extLst>
          </p:cNvPr>
          <p:cNvSpPr/>
          <p:nvPr userDrawn="1"/>
        </p:nvSpPr>
        <p:spPr>
          <a:xfrm>
            <a:off x="322172" y="875804"/>
            <a:ext cx="99494" cy="99494"/>
          </a:xfrm>
          <a:prstGeom prst="ellipse">
            <a:avLst/>
          </a:prstGeom>
          <a:noFill/>
          <a:ln w="19050">
            <a:solidFill>
              <a:srgbClr val="FF4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BAAB8B8-90E8-E74C-B485-8829BFEAEE0A}"/>
              </a:ext>
            </a:extLst>
          </p:cNvPr>
          <p:cNvSpPr/>
          <p:nvPr userDrawn="1"/>
        </p:nvSpPr>
        <p:spPr>
          <a:xfrm>
            <a:off x="11770334" y="875804"/>
            <a:ext cx="99494" cy="99494"/>
          </a:xfrm>
          <a:prstGeom prst="ellipse">
            <a:avLst/>
          </a:prstGeom>
          <a:noFill/>
          <a:ln w="19050">
            <a:solidFill>
              <a:srgbClr val="FF4F01">
                <a:alpha val="1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10688D3-E1AF-EF4A-AED0-F13338CA07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9163"/>
            <a:ext cx="1371600" cy="269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AE9AF2-A296-7846-9D36-87DE3BE232FC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4139201-12F4-144E-B88C-D5A5D718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71" y="0"/>
            <a:ext cx="10037311" cy="925543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9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331E1"/>
              </a:gs>
              <a:gs pos="65000">
                <a:srgbClr val="6400D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60C054-17AD-0949-B4F0-0E40FADE7B34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8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3193E-9A8B-BA4A-BB7B-4D49050E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7910"/>
            <a:ext cx="1371600" cy="26977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DE7CD8-5311-934B-8973-AF58572A6441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8235405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B6B2"/>
              </a:gs>
              <a:gs pos="65000">
                <a:srgbClr val="1CA39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936C022-5804-A845-AE10-BE0ED9645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AA6214-F016-8244-9524-8D3DEC3EDCB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3CE2AA-3D0E-8C40-BA7A-519D88270844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8A35FC-7AA0-E943-B80B-CECB2D172591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0FFA93-6BB5-7D4B-B475-44A51A643DA1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CCB507-41E8-2143-81F0-302ED8866FDE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B5A0E-BA3E-A34E-BF76-9C020EC67457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60650A-5E0A-8046-8E87-ED680171F60E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479E88-C8DA-1240-9F26-9C8EA7796644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B70A49-12FB-104A-8B13-0F0F149BEC26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8F842-AFBE-A34D-9BF6-EA7DA659C7A9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9CA2E1-F9FA-1E4D-BB84-BCA791C01E37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3756DA5-0A67-C149-9D80-DC63E8AD0EE0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51F9FD-55E7-504E-8B5F-5ACAE70C913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2C382C-32E3-CE4C-ACD4-CBFBF121ABDC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D2A5C83-D285-4147-A6A1-A0F34D8BA485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1087C4-F5FB-2640-A620-2FDC4B5CA0B7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8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EDA024-7AF5-C047-8B8D-4D03802956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7910"/>
            <a:ext cx="1371600" cy="2697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68D61E-1775-C44C-A494-44430B30463B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10152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B82AE"/>
              </a:gs>
              <a:gs pos="65000">
                <a:srgbClr val="E6639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88F0F9-CCAF-4C46-93DA-9341AEF4C13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EFF7F4-914E-8441-A8EB-E57EDEC4A48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A33D15-38FF-504A-895D-AB9676DA85D2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A8F31-016D-D648-8CE6-BFA6ED0A0429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DC65D7-1C52-0D44-9686-42DBD0499A82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065D52-3EB6-064A-9A96-83A584BEA8F2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42739-B78D-0D4C-9C09-FCDC74E2782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2DA48E-96B4-4B46-87DC-A77197DC86AA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3BF9DD-D007-7143-8D3A-DE484C0B3A29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9334EAD-8081-1E40-9A30-AF0A28AC7303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5A82B0-7941-9245-9C41-F6F8D97710D6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3785C9-AB79-254B-9FD6-49B8D61FAF11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5FC41C-B763-6349-B372-6F1C82F151F3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CE9D32-4546-0F4D-8E37-6D6023B664A4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5AFAF7-3505-D54D-BA33-7967A5B30F0B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685B9B8-48A0-D140-BD89-EA6ECF0F0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4F5FC-D568-634F-92EB-C85B6B51E1C1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8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3309D3-86DB-DA4A-815C-2C0B8E4D4F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7910"/>
            <a:ext cx="1371600" cy="2697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5D4A6E-3347-CD44-8812-9DEB6818007F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760081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8B0F9"/>
              </a:gs>
              <a:gs pos="65000">
                <a:srgbClr val="189BF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F6B270-6DAF-A746-AF49-D4B668234FEE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AAA6A-6C30-6549-9B56-FD67B0338CC7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917104-771C-5547-8063-4910F5A48279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DB0D4E-4896-BA4D-8A7C-5DA24AC0A133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1C58B8-43A7-6347-90CA-9ABC3789FCF3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C17A6D-916D-0048-ADAB-595EB5D57867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F40F00-5BD0-F24C-8B0F-8F9060DEBE9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6A48A9-5C14-ED44-875F-BCCE683709EE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3601AB-4E48-A948-9742-5DF869CE6DE1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CFC4ED-3BAC-E548-ABF7-0EB1BE371B4C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270859-50B6-7D4F-82C3-09B62E73953A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5DFA45-7D44-144A-AD38-82A7FA8955C5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6EE7FA-A214-CA4F-86F0-7138A36C65C4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39FF66-FF2B-F746-9B7F-401BDBFFE70D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A5537A-C75C-1548-835B-CE7D5F4BCB2A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E25ACF6-906B-2045-B2EC-7C4489B00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3E15CB-B335-3945-86CA-04D6579A5E8F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8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9CB1427-E026-4849-AFB8-95F86A8BEE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7910"/>
            <a:ext cx="1371600" cy="2697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6FAA7A8-E756-7F40-8982-8D1CC25A352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6333764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2175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E96EA-173D-9941-87C6-31D550BB8371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105378-8683-1B41-9798-4D3FEA45F8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9163"/>
            <a:ext cx="1371600" cy="2697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07737C1-1D04-044D-A29F-90BFE42D3C4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118676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C7E2D9-56DC-8149-971F-7B62C9D7C869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677091-C5D8-134C-AF03-AC6BCBAEAD2A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F6E2D14-9B81-2E4E-8635-7DAE8A967C48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14282F-24EB-7D4D-9594-17D0AF05B9A6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85C7C7-88C9-6148-908C-7E2E0D2E72B1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1C86A0-BF95-384C-A780-B936F30D08DF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EAD8B5-36AC-E94B-A9B4-1717AFA0A757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750EB0-A521-714C-A965-330F24EB0358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C4D40-6029-0244-B6A9-54264B9F933A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9B8F19-867F-6A48-AFE7-E507CBAF7B4D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E88DBB-3ED9-5042-BECF-8A8AB9E0F9F0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102765-CF86-5F43-8355-37383A80EFDB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C54D63-7061-784C-BFFD-8D6022F2CAA2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FDE672-91C3-2940-9BE7-1996D4F0E741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BE0472-AA52-8841-B580-8DE2727555AF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921023-4D19-4E43-BA50-22D792DC7D89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87D36B-7DC3-4444-AD8F-7A3BD3B7A4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9163"/>
            <a:ext cx="1371600" cy="269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07737C1-1D04-044D-A29F-90BFE42D3C4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2415087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9896B85-528E-1E4C-9E18-8D642EAE27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7002" y="0"/>
            <a:ext cx="6261373" cy="6858000"/>
          </a:xfrm>
          <a:custGeom>
            <a:avLst/>
            <a:gdLst>
              <a:gd name="connsiteX0" fmla="*/ 2930962 w 6261373"/>
              <a:gd name="connsiteY0" fmla="*/ 0 h 6858000"/>
              <a:gd name="connsiteX1" fmla="*/ 4979473 w 6261373"/>
              <a:gd name="connsiteY1" fmla="*/ 0 h 6858000"/>
              <a:gd name="connsiteX2" fmla="*/ 5005715 w 6261373"/>
              <a:gd name="connsiteY2" fmla="*/ 56541 h 6858000"/>
              <a:gd name="connsiteX3" fmla="*/ 4767417 w 6261373"/>
              <a:gd name="connsiteY3" fmla="*/ 1231822 h 6858000"/>
              <a:gd name="connsiteX4" fmla="*/ 3705787 w 6261373"/>
              <a:gd name="connsiteY4" fmla="*/ 2293452 h 6858000"/>
              <a:gd name="connsiteX5" fmla="*/ 6261373 w 6261373"/>
              <a:gd name="connsiteY5" fmla="*/ 2293452 h 6858000"/>
              <a:gd name="connsiteX6" fmla="*/ 6261373 w 6261373"/>
              <a:gd name="connsiteY6" fmla="*/ 5479132 h 6858000"/>
              <a:gd name="connsiteX7" fmla="*/ 4811555 w 6261373"/>
              <a:gd name="connsiteY7" fmla="*/ 6858000 h 6858000"/>
              <a:gd name="connsiteX8" fmla="*/ 3031582 w 6261373"/>
              <a:gd name="connsiteY8" fmla="*/ 6858000 h 6858000"/>
              <a:gd name="connsiteX9" fmla="*/ 3009024 w 6261373"/>
              <a:gd name="connsiteY9" fmla="*/ 6827834 h 6858000"/>
              <a:gd name="connsiteX10" fmla="*/ 2823757 w 6261373"/>
              <a:gd name="connsiteY10" fmla="*/ 6221312 h 6858000"/>
              <a:gd name="connsiteX11" fmla="*/ 2909006 w 6261373"/>
              <a:gd name="connsiteY11" fmla="*/ 5799059 h 6858000"/>
              <a:gd name="connsiteX12" fmla="*/ 2915481 w 6261373"/>
              <a:gd name="connsiteY12" fmla="*/ 5787130 h 6858000"/>
              <a:gd name="connsiteX13" fmla="*/ 2916576 w 6261373"/>
              <a:gd name="connsiteY13" fmla="*/ 5783749 h 6858000"/>
              <a:gd name="connsiteX14" fmla="*/ 2942579 w 6261373"/>
              <a:gd name="connsiteY14" fmla="*/ 5737205 h 6858000"/>
              <a:gd name="connsiteX15" fmla="*/ 3009024 w 6261373"/>
              <a:gd name="connsiteY15" fmla="*/ 5614790 h 6858000"/>
              <a:gd name="connsiteX16" fmla="*/ 3015054 w 6261373"/>
              <a:gd name="connsiteY16" fmla="*/ 5607482 h 6858000"/>
              <a:gd name="connsiteX17" fmla="*/ 3020566 w 6261373"/>
              <a:gd name="connsiteY17" fmla="*/ 5597615 h 6858000"/>
              <a:gd name="connsiteX18" fmla="*/ 3086119 w 6261373"/>
              <a:gd name="connsiteY18" fmla="*/ 5521350 h 6858000"/>
              <a:gd name="connsiteX19" fmla="*/ 3141488 w 6261373"/>
              <a:gd name="connsiteY19" fmla="*/ 5454243 h 6858000"/>
              <a:gd name="connsiteX20" fmla="*/ 3152058 w 6261373"/>
              <a:gd name="connsiteY20" fmla="*/ 5444636 h 6858000"/>
              <a:gd name="connsiteX21" fmla="*/ 3163797 w 6261373"/>
              <a:gd name="connsiteY21" fmla="*/ 5430979 h 6858000"/>
              <a:gd name="connsiteX22" fmla="*/ 4181528 w 6261373"/>
              <a:gd name="connsiteY22" fmla="*/ 4463052 h 6858000"/>
              <a:gd name="connsiteX23" fmla="*/ 1107618 w 6261373"/>
              <a:gd name="connsiteY23" fmla="*/ 4463052 h 6858000"/>
              <a:gd name="connsiteX24" fmla="*/ 1085807 w 6261373"/>
              <a:gd name="connsiteY24" fmla="*/ 4464094 h 6858000"/>
              <a:gd name="connsiteX25" fmla="*/ 776949 w 6261373"/>
              <a:gd name="connsiteY25" fmla="*/ 4419413 h 6858000"/>
              <a:gd name="connsiteX26" fmla="*/ 762462 w 6261373"/>
              <a:gd name="connsiteY26" fmla="*/ 4414346 h 6858000"/>
              <a:gd name="connsiteX27" fmla="*/ 762213 w 6261373"/>
              <a:gd name="connsiteY27" fmla="*/ 4414282 h 6858000"/>
              <a:gd name="connsiteX28" fmla="*/ 760790 w 6261373"/>
              <a:gd name="connsiteY28" fmla="*/ 4413761 h 6858000"/>
              <a:gd name="connsiteX29" fmla="*/ 677595 w 6261373"/>
              <a:gd name="connsiteY29" fmla="*/ 4384661 h 6858000"/>
              <a:gd name="connsiteX30" fmla="*/ 663836 w 6261373"/>
              <a:gd name="connsiteY30" fmla="*/ 4378275 h 6858000"/>
              <a:gd name="connsiteX31" fmla="*/ 662546 w 6261373"/>
              <a:gd name="connsiteY31" fmla="*/ 4377803 h 6858000"/>
              <a:gd name="connsiteX32" fmla="*/ 655358 w 6261373"/>
              <a:gd name="connsiteY32" fmla="*/ 4374340 h 6858000"/>
              <a:gd name="connsiteX33" fmla="*/ 581326 w 6261373"/>
              <a:gd name="connsiteY33" fmla="*/ 4339980 h 6858000"/>
              <a:gd name="connsiteX34" fmla="*/ 569393 w 6261373"/>
              <a:gd name="connsiteY34" fmla="*/ 4332929 h 6858000"/>
              <a:gd name="connsiteX35" fmla="*/ 567720 w 6261373"/>
              <a:gd name="connsiteY35" fmla="*/ 4332123 h 6858000"/>
              <a:gd name="connsiteX36" fmla="*/ 556701 w 6261373"/>
              <a:gd name="connsiteY36" fmla="*/ 4325429 h 6858000"/>
              <a:gd name="connsiteX37" fmla="*/ 488912 w 6261373"/>
              <a:gd name="connsiteY37" fmla="*/ 4285370 h 6858000"/>
              <a:gd name="connsiteX38" fmla="*/ 480105 w 6261373"/>
              <a:gd name="connsiteY38" fmla="*/ 4278896 h 6858000"/>
              <a:gd name="connsiteX39" fmla="*/ 478277 w 6261373"/>
              <a:gd name="connsiteY39" fmla="*/ 4277785 h 6858000"/>
              <a:gd name="connsiteX40" fmla="*/ 459774 w 6261373"/>
              <a:gd name="connsiteY40" fmla="*/ 4263949 h 6858000"/>
              <a:gd name="connsiteX41" fmla="*/ 401126 w 6261373"/>
              <a:gd name="connsiteY41" fmla="*/ 4220832 h 6858000"/>
              <a:gd name="connsiteX42" fmla="*/ 396388 w 6261373"/>
              <a:gd name="connsiteY42" fmla="*/ 4216549 h 6858000"/>
              <a:gd name="connsiteX43" fmla="*/ 394766 w 6261373"/>
              <a:gd name="connsiteY43" fmla="*/ 4215337 h 6858000"/>
              <a:gd name="connsiteX44" fmla="*/ 344130 w 6261373"/>
              <a:gd name="connsiteY44" fmla="*/ 4169315 h 6858000"/>
              <a:gd name="connsiteX45" fmla="*/ 318737 w 6261373"/>
              <a:gd name="connsiteY45" fmla="*/ 4146363 h 6858000"/>
              <a:gd name="connsiteX46" fmla="*/ 318094 w 6261373"/>
              <a:gd name="connsiteY46" fmla="*/ 4145652 h 6858000"/>
              <a:gd name="connsiteX47" fmla="*/ 317730 w 6261373"/>
              <a:gd name="connsiteY47" fmla="*/ 4145321 h 6858000"/>
              <a:gd name="connsiteX48" fmla="*/ 247715 w 6261373"/>
              <a:gd name="connsiteY48" fmla="*/ 4068285 h 6858000"/>
              <a:gd name="connsiteX49" fmla="*/ 245558 w 6261373"/>
              <a:gd name="connsiteY49" fmla="*/ 4065401 h 6858000"/>
              <a:gd name="connsiteX50" fmla="*/ 244269 w 6261373"/>
              <a:gd name="connsiteY50" fmla="*/ 4063975 h 6858000"/>
              <a:gd name="connsiteX51" fmla="*/ 231282 w 6261373"/>
              <a:gd name="connsiteY51" fmla="*/ 4046310 h 6858000"/>
              <a:gd name="connsiteX52" fmla="*/ 185266 w 6261373"/>
              <a:gd name="connsiteY52" fmla="*/ 3984774 h 6858000"/>
              <a:gd name="connsiteX53" fmla="*/ 181575 w 6261373"/>
              <a:gd name="connsiteY53" fmla="*/ 3978697 h 6858000"/>
              <a:gd name="connsiteX54" fmla="*/ 179730 w 6261373"/>
              <a:gd name="connsiteY54" fmla="*/ 3976188 h 6858000"/>
              <a:gd name="connsiteX55" fmla="*/ 168316 w 6261373"/>
              <a:gd name="connsiteY55" fmla="*/ 3956873 h 6858000"/>
              <a:gd name="connsiteX56" fmla="*/ 130929 w 6261373"/>
              <a:gd name="connsiteY56" fmla="*/ 3895332 h 6858000"/>
              <a:gd name="connsiteX57" fmla="*/ 126426 w 6261373"/>
              <a:gd name="connsiteY57" fmla="*/ 3885985 h 6858000"/>
              <a:gd name="connsiteX58" fmla="*/ 125120 w 6261373"/>
              <a:gd name="connsiteY58" fmla="*/ 3883775 h 6858000"/>
              <a:gd name="connsiteX59" fmla="*/ 118756 w 6261373"/>
              <a:gd name="connsiteY59" fmla="*/ 3870062 h 6858000"/>
              <a:gd name="connsiteX60" fmla="*/ 85248 w 6261373"/>
              <a:gd name="connsiteY60" fmla="*/ 3800505 h 6858000"/>
              <a:gd name="connsiteX61" fmla="*/ 80681 w 6261373"/>
              <a:gd name="connsiteY61" fmla="*/ 3788027 h 6858000"/>
              <a:gd name="connsiteX62" fmla="*/ 80439 w 6261373"/>
              <a:gd name="connsiteY62" fmla="*/ 3787505 h 6858000"/>
              <a:gd name="connsiteX63" fmla="*/ 79336 w 6261373"/>
              <a:gd name="connsiteY63" fmla="*/ 3784353 h 6858000"/>
              <a:gd name="connsiteX64" fmla="*/ 48770 w 6261373"/>
              <a:gd name="connsiteY64" fmla="*/ 3700838 h 6858000"/>
              <a:gd name="connsiteX65" fmla="*/ 0 w 6261373"/>
              <a:gd name="connsiteY65" fmla="*/ 3378252 h 6858000"/>
              <a:gd name="connsiteX66" fmla="*/ 317730 w 6261373"/>
              <a:gd name="connsiteY66" fmla="*/ 2611183 h 6858000"/>
              <a:gd name="connsiteX67" fmla="*/ 340205 w 6261373"/>
              <a:gd name="connsiteY67" fmla="*/ 259075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261373" h="6858000">
                <a:moveTo>
                  <a:pt x="2930962" y="0"/>
                </a:moveTo>
                <a:lnTo>
                  <a:pt x="4979473" y="0"/>
                </a:lnTo>
                <a:lnTo>
                  <a:pt x="5005715" y="56541"/>
                </a:lnTo>
                <a:cubicBezTo>
                  <a:pt x="5164580" y="448302"/>
                  <a:pt x="5085147" y="914092"/>
                  <a:pt x="4767417" y="1231822"/>
                </a:cubicBezTo>
                <a:lnTo>
                  <a:pt x="3705787" y="2293452"/>
                </a:lnTo>
                <a:lnTo>
                  <a:pt x="6261373" y="2293452"/>
                </a:lnTo>
                <a:lnTo>
                  <a:pt x="6261373" y="5479132"/>
                </a:lnTo>
                <a:lnTo>
                  <a:pt x="4811555" y="6858000"/>
                </a:lnTo>
                <a:lnTo>
                  <a:pt x="3031582" y="6858000"/>
                </a:lnTo>
                <a:lnTo>
                  <a:pt x="3009024" y="6827834"/>
                </a:lnTo>
                <a:cubicBezTo>
                  <a:pt x="2892056" y="6654698"/>
                  <a:pt x="2823757" y="6445981"/>
                  <a:pt x="2823757" y="6221312"/>
                </a:cubicBezTo>
                <a:cubicBezTo>
                  <a:pt x="2823757" y="6071533"/>
                  <a:pt x="2854112" y="5928843"/>
                  <a:pt x="2909006" y="5799059"/>
                </a:cubicBezTo>
                <a:lnTo>
                  <a:pt x="2915481" y="5787130"/>
                </a:lnTo>
                <a:lnTo>
                  <a:pt x="2916576" y="5783749"/>
                </a:lnTo>
                <a:lnTo>
                  <a:pt x="2942579" y="5737205"/>
                </a:lnTo>
                <a:lnTo>
                  <a:pt x="3009024" y="5614790"/>
                </a:lnTo>
                <a:lnTo>
                  <a:pt x="3015054" y="5607482"/>
                </a:lnTo>
                <a:lnTo>
                  <a:pt x="3020566" y="5597615"/>
                </a:lnTo>
                <a:lnTo>
                  <a:pt x="3086119" y="5521350"/>
                </a:lnTo>
                <a:lnTo>
                  <a:pt x="3141488" y="5454243"/>
                </a:lnTo>
                <a:lnTo>
                  <a:pt x="3152058" y="5444636"/>
                </a:lnTo>
                <a:lnTo>
                  <a:pt x="3163797" y="5430979"/>
                </a:lnTo>
                <a:lnTo>
                  <a:pt x="4181528" y="4463052"/>
                </a:lnTo>
                <a:lnTo>
                  <a:pt x="1107618" y="4463052"/>
                </a:lnTo>
                <a:lnTo>
                  <a:pt x="1085807" y="4464094"/>
                </a:lnTo>
                <a:cubicBezTo>
                  <a:pt x="981697" y="4464094"/>
                  <a:pt x="877588" y="4449200"/>
                  <a:pt x="776949" y="4419413"/>
                </a:cubicBezTo>
                <a:lnTo>
                  <a:pt x="762462" y="4414346"/>
                </a:lnTo>
                <a:lnTo>
                  <a:pt x="762213" y="4414282"/>
                </a:lnTo>
                <a:lnTo>
                  <a:pt x="760790" y="4413761"/>
                </a:lnTo>
                <a:lnTo>
                  <a:pt x="677595" y="4384661"/>
                </a:lnTo>
                <a:lnTo>
                  <a:pt x="663836" y="4378275"/>
                </a:lnTo>
                <a:lnTo>
                  <a:pt x="662546" y="4377803"/>
                </a:lnTo>
                <a:lnTo>
                  <a:pt x="655358" y="4374340"/>
                </a:lnTo>
                <a:lnTo>
                  <a:pt x="581326" y="4339980"/>
                </a:lnTo>
                <a:lnTo>
                  <a:pt x="569393" y="4332929"/>
                </a:lnTo>
                <a:lnTo>
                  <a:pt x="567720" y="4332123"/>
                </a:lnTo>
                <a:lnTo>
                  <a:pt x="556701" y="4325429"/>
                </a:lnTo>
                <a:lnTo>
                  <a:pt x="488912" y="4285370"/>
                </a:lnTo>
                <a:lnTo>
                  <a:pt x="480105" y="4278896"/>
                </a:lnTo>
                <a:lnTo>
                  <a:pt x="478277" y="4277785"/>
                </a:lnTo>
                <a:lnTo>
                  <a:pt x="459774" y="4263949"/>
                </a:lnTo>
                <a:lnTo>
                  <a:pt x="401126" y="4220832"/>
                </a:lnTo>
                <a:lnTo>
                  <a:pt x="396388" y="4216549"/>
                </a:lnTo>
                <a:lnTo>
                  <a:pt x="394766" y="4215337"/>
                </a:lnTo>
                <a:lnTo>
                  <a:pt x="344130" y="4169315"/>
                </a:lnTo>
                <a:lnTo>
                  <a:pt x="318737" y="4146363"/>
                </a:lnTo>
                <a:lnTo>
                  <a:pt x="318094" y="4145652"/>
                </a:lnTo>
                <a:lnTo>
                  <a:pt x="317730" y="4145321"/>
                </a:lnTo>
                <a:cubicBezTo>
                  <a:pt x="293191" y="4120783"/>
                  <a:pt x="269823" y="4095074"/>
                  <a:pt x="247715" y="4068285"/>
                </a:cubicBezTo>
                <a:lnTo>
                  <a:pt x="245558" y="4065401"/>
                </a:lnTo>
                <a:lnTo>
                  <a:pt x="244269" y="4063975"/>
                </a:lnTo>
                <a:lnTo>
                  <a:pt x="231282" y="4046310"/>
                </a:lnTo>
                <a:lnTo>
                  <a:pt x="185266" y="3984774"/>
                </a:lnTo>
                <a:lnTo>
                  <a:pt x="181575" y="3978697"/>
                </a:lnTo>
                <a:lnTo>
                  <a:pt x="179730" y="3976188"/>
                </a:lnTo>
                <a:lnTo>
                  <a:pt x="168316" y="3956873"/>
                </a:lnTo>
                <a:lnTo>
                  <a:pt x="130929" y="3895332"/>
                </a:lnTo>
                <a:lnTo>
                  <a:pt x="126426" y="3885985"/>
                </a:lnTo>
                <a:lnTo>
                  <a:pt x="125120" y="3883775"/>
                </a:lnTo>
                <a:lnTo>
                  <a:pt x="118756" y="3870062"/>
                </a:lnTo>
                <a:lnTo>
                  <a:pt x="85248" y="3800505"/>
                </a:lnTo>
                <a:lnTo>
                  <a:pt x="80681" y="3788027"/>
                </a:lnTo>
                <a:lnTo>
                  <a:pt x="80439" y="3787505"/>
                </a:lnTo>
                <a:lnTo>
                  <a:pt x="79336" y="3784353"/>
                </a:lnTo>
                <a:lnTo>
                  <a:pt x="48770" y="3700838"/>
                </a:lnTo>
                <a:cubicBezTo>
                  <a:pt x="17074" y="3598933"/>
                  <a:pt x="0" y="3490587"/>
                  <a:pt x="0" y="3378252"/>
                </a:cubicBezTo>
                <a:cubicBezTo>
                  <a:pt x="0" y="3078693"/>
                  <a:pt x="121420" y="2807493"/>
                  <a:pt x="317730" y="2611183"/>
                </a:cubicBezTo>
                <a:lnTo>
                  <a:pt x="340205" y="25907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94A7992-09F1-394F-B4A6-97B845F1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2324214"/>
            <a:ext cx="4816601" cy="1478016"/>
          </a:xfrm>
        </p:spPr>
        <p:txBody>
          <a:bodyPr anchor="ctr">
            <a:normAutofit/>
          </a:bodyPr>
          <a:lstStyle>
            <a:lvl1pPr algn="l">
              <a:defRPr sz="5000" b="1">
                <a:solidFill>
                  <a:schemeClr val="bg2">
                    <a:lumMod val="25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03FDAFC-13C7-854A-B675-035B824CD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9" y="4225982"/>
            <a:ext cx="4825730" cy="3651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E17E41-6D56-0147-B2B4-3328DCE9CDCB}"/>
              </a:ext>
            </a:extLst>
          </p:cNvPr>
          <p:cNvGrpSpPr/>
          <p:nvPr userDrawn="1"/>
        </p:nvGrpSpPr>
        <p:grpSpPr>
          <a:xfrm>
            <a:off x="-1500188" y="0"/>
            <a:ext cx="1053522" cy="3937182"/>
            <a:chOff x="-1500188" y="0"/>
            <a:chExt cx="1053522" cy="393718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72B527-EF6E-F343-86F3-DD3550FF362C}"/>
                </a:ext>
              </a:extLst>
            </p:cNvPr>
            <p:cNvSpPr/>
            <p:nvPr userDrawn="1"/>
          </p:nvSpPr>
          <p:spPr>
            <a:xfrm>
              <a:off x="-943420" y="0"/>
              <a:ext cx="496754" cy="496754"/>
            </a:xfrm>
            <a:prstGeom prst="ellipse">
              <a:avLst/>
            </a:prstGeom>
            <a:solidFill>
              <a:srgbClr val="FFBE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22BCA1-2FBB-D346-A4DB-C464404F2560}"/>
                </a:ext>
              </a:extLst>
            </p:cNvPr>
            <p:cNvSpPr/>
            <p:nvPr userDrawn="1"/>
          </p:nvSpPr>
          <p:spPr>
            <a:xfrm>
              <a:off x="-943420" y="860107"/>
              <a:ext cx="496754" cy="496754"/>
            </a:xfrm>
            <a:prstGeom prst="ellipse">
              <a:avLst/>
            </a:prstGeom>
            <a:solidFill>
              <a:srgbClr val="79C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939C64B-DC4B-DB49-AC92-B23904CC2EE9}"/>
                </a:ext>
              </a:extLst>
            </p:cNvPr>
            <p:cNvSpPr/>
            <p:nvPr userDrawn="1"/>
          </p:nvSpPr>
          <p:spPr>
            <a:xfrm>
              <a:off x="-943420" y="1720214"/>
              <a:ext cx="496754" cy="496754"/>
            </a:xfrm>
            <a:prstGeom prst="ellipse">
              <a:avLst/>
            </a:prstGeom>
            <a:solidFill>
              <a:srgbClr val="A167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D761226-57AF-D74E-B744-C981BACBC9E2}"/>
                </a:ext>
              </a:extLst>
            </p:cNvPr>
            <p:cNvSpPr/>
            <p:nvPr userDrawn="1"/>
          </p:nvSpPr>
          <p:spPr>
            <a:xfrm>
              <a:off x="-943420" y="2580321"/>
              <a:ext cx="496754" cy="496754"/>
            </a:xfrm>
            <a:prstGeom prst="ellipse">
              <a:avLst/>
            </a:prstGeom>
            <a:solidFill>
              <a:srgbClr val="75C3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C76FCE-4D7C-6D40-B212-C86E916F8ECA}"/>
                </a:ext>
              </a:extLst>
            </p:cNvPr>
            <p:cNvSpPr/>
            <p:nvPr userDrawn="1"/>
          </p:nvSpPr>
          <p:spPr>
            <a:xfrm>
              <a:off x="-943420" y="3440428"/>
              <a:ext cx="496754" cy="496754"/>
            </a:xfrm>
            <a:prstGeom prst="ellipse">
              <a:avLst/>
            </a:prstGeom>
            <a:solidFill>
              <a:srgbClr val="F0A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91AEB4-28A6-0149-ABC5-F0B57C5B4CA1}"/>
                </a:ext>
              </a:extLst>
            </p:cNvPr>
            <p:cNvSpPr/>
            <p:nvPr userDrawn="1"/>
          </p:nvSpPr>
          <p:spPr>
            <a:xfrm>
              <a:off x="-1211431" y="0"/>
              <a:ext cx="496754" cy="496754"/>
            </a:xfrm>
            <a:prstGeom prst="ellipse">
              <a:avLst/>
            </a:prstGeom>
            <a:solidFill>
              <a:srgbClr val="FF9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C4C6D-BBA8-9743-BD79-CE528FCDBAAC}"/>
                </a:ext>
              </a:extLst>
            </p:cNvPr>
            <p:cNvSpPr/>
            <p:nvPr userDrawn="1"/>
          </p:nvSpPr>
          <p:spPr>
            <a:xfrm>
              <a:off x="-1211431" y="860107"/>
              <a:ext cx="496754" cy="496754"/>
            </a:xfrm>
            <a:prstGeom prst="ellipse">
              <a:avLst/>
            </a:prstGeom>
            <a:solidFill>
              <a:srgbClr val="4EB4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73D211-9345-AF49-8B24-BBBEED8258CB}"/>
                </a:ext>
              </a:extLst>
            </p:cNvPr>
            <p:cNvSpPr/>
            <p:nvPr userDrawn="1"/>
          </p:nvSpPr>
          <p:spPr>
            <a:xfrm>
              <a:off x="-1211431" y="1720214"/>
              <a:ext cx="496754" cy="496754"/>
            </a:xfrm>
            <a:prstGeom prst="ellipse">
              <a:avLst/>
            </a:prstGeom>
            <a:solidFill>
              <a:srgbClr val="8332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5E77B7-C878-ED48-81E5-9CC0E8BA87B8}"/>
                </a:ext>
              </a:extLst>
            </p:cNvPr>
            <p:cNvSpPr/>
            <p:nvPr userDrawn="1"/>
          </p:nvSpPr>
          <p:spPr>
            <a:xfrm>
              <a:off x="-1211431" y="2580321"/>
              <a:ext cx="496754" cy="496754"/>
            </a:xfrm>
            <a:prstGeom prst="ellipse">
              <a:avLst/>
            </a:prstGeom>
            <a:solidFill>
              <a:srgbClr val="45B0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9C2827-998A-E949-A8AB-E295809133B7}"/>
                </a:ext>
              </a:extLst>
            </p:cNvPr>
            <p:cNvSpPr/>
            <p:nvPr userDrawn="1"/>
          </p:nvSpPr>
          <p:spPr>
            <a:xfrm>
              <a:off x="-1211431" y="3440428"/>
              <a:ext cx="496754" cy="496754"/>
            </a:xfrm>
            <a:prstGeom prst="ellipse">
              <a:avLst/>
            </a:prstGeom>
            <a:solidFill>
              <a:srgbClr val="EB82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C62C9F7-630C-8D4B-B006-BC648E5A673F}"/>
                </a:ext>
              </a:extLst>
            </p:cNvPr>
            <p:cNvSpPr/>
            <p:nvPr userDrawn="1"/>
          </p:nvSpPr>
          <p:spPr>
            <a:xfrm>
              <a:off x="-1500188" y="0"/>
              <a:ext cx="496754" cy="496754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09F61F-1A40-2E4E-BFC9-FB1DEA62ACA8}"/>
                </a:ext>
              </a:extLst>
            </p:cNvPr>
            <p:cNvSpPr/>
            <p:nvPr userDrawn="1"/>
          </p:nvSpPr>
          <p:spPr>
            <a:xfrm>
              <a:off x="-1500188" y="860107"/>
              <a:ext cx="496754" cy="496754"/>
            </a:xfrm>
            <a:prstGeom prst="ellipse">
              <a:avLst/>
            </a:prstGeom>
            <a:solidFill>
              <a:srgbClr val="1CA3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99EE080-47BA-044E-A82B-63B008A1A95D}"/>
                </a:ext>
              </a:extLst>
            </p:cNvPr>
            <p:cNvSpPr/>
            <p:nvPr userDrawn="1"/>
          </p:nvSpPr>
          <p:spPr>
            <a:xfrm>
              <a:off x="-1500188" y="1720214"/>
              <a:ext cx="496754" cy="496754"/>
            </a:xfrm>
            <a:prstGeom prst="ellipse">
              <a:avLst/>
            </a:prstGeom>
            <a:solidFill>
              <a:srgbClr val="6400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B71A522-6A50-D447-A4CD-0150F6AF3390}"/>
                </a:ext>
              </a:extLst>
            </p:cNvPr>
            <p:cNvSpPr/>
            <p:nvPr userDrawn="1"/>
          </p:nvSpPr>
          <p:spPr>
            <a:xfrm>
              <a:off x="-1500188" y="2580321"/>
              <a:ext cx="496754" cy="496754"/>
            </a:xfrm>
            <a:prstGeom prst="ellipse">
              <a:avLst/>
            </a:prstGeom>
            <a:solidFill>
              <a:srgbClr val="189B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A0649D-E388-CB4B-BBC8-66F57B605A3C}"/>
                </a:ext>
              </a:extLst>
            </p:cNvPr>
            <p:cNvSpPr/>
            <p:nvPr userDrawn="1"/>
          </p:nvSpPr>
          <p:spPr>
            <a:xfrm>
              <a:off x="-1500188" y="3440428"/>
              <a:ext cx="496754" cy="496754"/>
            </a:xfrm>
            <a:prstGeom prst="ellipse">
              <a:avLst/>
            </a:prstGeom>
            <a:solidFill>
              <a:srgbClr val="E66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740F33B-9178-5B45-BE83-9DAF5C82BE60}"/>
              </a:ext>
            </a:extLst>
          </p:cNvPr>
          <p:cNvSpPr txBox="1"/>
          <p:nvPr userDrawn="1"/>
        </p:nvSpPr>
        <p:spPr>
          <a:xfrm>
            <a:off x="11658600" y="66040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A1F1F3-35D3-B846-A160-F6BE5F6702F7}" type="slidenum">
              <a:rPr lang="en-US" sz="1000" smtClean="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r"/>
              <a:t>‹#›</a:t>
            </a:fld>
            <a:endParaRPr lang="en-US" sz="1000">
              <a:solidFill>
                <a:schemeClr val="bg1">
                  <a:lumMod val="65000"/>
                </a:schemeClr>
              </a:solidFill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84EAD-A298-F246-8919-3BB4C3E5E4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115" y="313962"/>
            <a:ext cx="1656001" cy="3257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7737C1-1D04-044D-A29F-90BFE42D3C4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193512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FAB3-CCEE-6245-827C-5383EC41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70" y="0"/>
            <a:ext cx="11612880" cy="731520"/>
          </a:xfrm>
        </p:spPr>
        <p:txBody>
          <a:bodyPr>
            <a:noAutofit/>
          </a:bodyPr>
          <a:lstStyle>
            <a:lvl1pPr>
              <a:defRPr sz="2000" b="0">
                <a:solidFill>
                  <a:schemeClr val="bg2">
                    <a:lumMod val="25000"/>
                  </a:schemeClr>
                </a:solidFill>
                <a:latin typeface="Helvetica" pitchFamily="2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BBBF97-33C2-0B4F-99DE-F4A64D353CC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6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22170" y="914399"/>
            <a:ext cx="11612880" cy="5284923"/>
          </a:xfrm>
        </p:spPr>
        <p:txBody>
          <a:bodyPr lIns="91440" tIns="45720" rIns="9144" bIns="4572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D09FD957-2A6C-944D-9E9C-4FFDDE6C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620" y="658495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904A2B42-1FD6-A847-B6B6-D2DBF531EA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2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8331E1"/>
              </a:gs>
              <a:gs pos="65000">
                <a:srgbClr val="6400DA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77B3B4C-EF87-1542-A3C3-F9F29228A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3193E-9A8B-BA4A-BB7B-4D49050E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9DE7CD8-5311-934B-8973-AF58572A6441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8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DB6B2"/>
              </a:gs>
              <a:gs pos="65000">
                <a:srgbClr val="1CA39D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936C022-5804-A845-AE10-BE0ED9645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8D61E-1775-C44C-A494-44430B30463B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F5BA3F-9632-3F65-EFB5-B9992E2240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1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_Blank"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65000">
              <a:srgbClr val="FE7A30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65000">
                <a:srgbClr val="FE7A30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B936C022-5804-A845-AE10-BE0ED96459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68D61E-1775-C44C-A494-44430B30463B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4F9E8-7EBF-4673-BF82-E1DFDF51D9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B82AE"/>
              </a:gs>
              <a:gs pos="65000">
                <a:srgbClr val="E66399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685B9B8-48A0-D140-BD89-EA6ECF0F0A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D4A6E-3347-CD44-8812-9DEB6818007F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4A7E3D-E0F9-E1D6-E9B1-418AF8B391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949D5D-7BE3-6B43-8FF8-AF22EB8BC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8B0F9"/>
              </a:gs>
              <a:gs pos="65000">
                <a:srgbClr val="189BF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CE25ACF6-906B-2045-B2EC-7C4489B00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151" y="905490"/>
            <a:ext cx="4502150" cy="5047020"/>
          </a:xfrm>
          <a:custGeom>
            <a:avLst/>
            <a:gdLst>
              <a:gd name="connsiteX0" fmla="*/ 2689157 w 4502150"/>
              <a:gd name="connsiteY0" fmla="*/ 202316 h 5047020"/>
              <a:gd name="connsiteX1" fmla="*/ 2689157 w 4502150"/>
              <a:gd name="connsiteY1" fmla="*/ 202317 h 5047020"/>
              <a:gd name="connsiteX2" fmla="*/ 2689157 w 4502150"/>
              <a:gd name="connsiteY2" fmla="*/ 202317 h 5047020"/>
              <a:gd name="connsiteX3" fmla="*/ 2256100 w 4502150"/>
              <a:gd name="connsiteY3" fmla="*/ 0 h 5047020"/>
              <a:gd name="connsiteX4" fmla="*/ 2593083 w 4502150"/>
              <a:gd name="connsiteY4" fmla="*/ 113803 h 5047020"/>
              <a:gd name="connsiteX5" fmla="*/ 2689157 w 4502150"/>
              <a:gd name="connsiteY5" fmla="*/ 202317 h 5047020"/>
              <a:gd name="connsiteX6" fmla="*/ 2767635 w 4502150"/>
              <a:gd name="connsiteY6" fmla="*/ 310676 h 5047020"/>
              <a:gd name="connsiteX7" fmla="*/ 2689157 w 4502150"/>
              <a:gd name="connsiteY7" fmla="*/ 1179187 h 5047020"/>
              <a:gd name="connsiteX8" fmla="*/ 2089803 w 4502150"/>
              <a:gd name="connsiteY8" fmla="*/ 1855185 h 5047020"/>
              <a:gd name="connsiteX9" fmla="*/ 3872136 w 4502150"/>
              <a:gd name="connsiteY9" fmla="*/ 1855185 h 5047020"/>
              <a:gd name="connsiteX10" fmla="*/ 3907412 w 4502150"/>
              <a:gd name="connsiteY10" fmla="*/ 1854283 h 5047020"/>
              <a:gd name="connsiteX11" fmla="*/ 4335836 w 4502150"/>
              <a:gd name="connsiteY11" fmla="*/ 2068784 h 5047020"/>
              <a:gd name="connsiteX12" fmla="*/ 4335836 w 4502150"/>
              <a:gd name="connsiteY12" fmla="*/ 2068783 h 5047020"/>
              <a:gd name="connsiteX13" fmla="*/ 4500199 w 4502150"/>
              <a:gd name="connsiteY13" fmla="*/ 2462829 h 5047020"/>
              <a:gd name="connsiteX14" fmla="*/ 4502150 w 4502150"/>
              <a:gd name="connsiteY14" fmla="*/ 2517042 h 5047020"/>
              <a:gd name="connsiteX15" fmla="*/ 4502150 w 4502150"/>
              <a:gd name="connsiteY15" fmla="*/ 2589239 h 5047020"/>
              <a:gd name="connsiteX16" fmla="*/ 4493149 w 4502150"/>
              <a:gd name="connsiteY16" fmla="*/ 2677431 h 5047020"/>
              <a:gd name="connsiteX17" fmla="*/ 4427110 w 4502150"/>
              <a:gd name="connsiteY17" fmla="*/ 2881285 h 5047020"/>
              <a:gd name="connsiteX18" fmla="*/ 4400593 w 4502150"/>
              <a:gd name="connsiteY18" fmla="*/ 2929118 h 5047020"/>
              <a:gd name="connsiteX19" fmla="*/ 4399137 w 4502150"/>
              <a:gd name="connsiteY19" fmla="*/ 2932142 h 5047020"/>
              <a:gd name="connsiteX20" fmla="*/ 4398224 w 4502150"/>
              <a:gd name="connsiteY20" fmla="*/ 2933390 h 5047020"/>
              <a:gd name="connsiteX21" fmla="*/ 4394981 w 4502150"/>
              <a:gd name="connsiteY21" fmla="*/ 2939240 h 5047020"/>
              <a:gd name="connsiteX22" fmla="*/ 4357313 w 4502150"/>
              <a:gd name="connsiteY22" fmla="*/ 2994090 h 5047020"/>
              <a:gd name="connsiteX23" fmla="*/ 4330837 w 4502150"/>
              <a:gd name="connsiteY23" fmla="*/ 3025508 h 5047020"/>
              <a:gd name="connsiteX24" fmla="*/ 4324354 w 4502150"/>
              <a:gd name="connsiteY24" fmla="*/ 3034371 h 5047020"/>
              <a:gd name="connsiteX25" fmla="*/ 4319786 w 4502150"/>
              <a:gd name="connsiteY25" fmla="*/ 3038621 h 5047020"/>
              <a:gd name="connsiteX26" fmla="*/ 4314119 w 4502150"/>
              <a:gd name="connsiteY26" fmla="*/ 3045346 h 5047020"/>
              <a:gd name="connsiteX27" fmla="*/ 2639729 w 4502150"/>
              <a:gd name="connsiteY27" fmla="*/ 4841432 h 5047020"/>
              <a:gd name="connsiteX28" fmla="*/ 2637336 w 4502150"/>
              <a:gd name="connsiteY28" fmla="*/ 4844704 h 5047020"/>
              <a:gd name="connsiteX29" fmla="*/ 2632378 w 4502150"/>
              <a:gd name="connsiteY29" fmla="*/ 4849318 h 5047020"/>
              <a:gd name="connsiteX30" fmla="*/ 2627941 w 4502150"/>
              <a:gd name="connsiteY30" fmla="*/ 4854077 h 5047020"/>
              <a:gd name="connsiteX31" fmla="*/ 2580387 w 4502150"/>
              <a:gd name="connsiteY31" fmla="*/ 4900165 h 5047020"/>
              <a:gd name="connsiteX32" fmla="*/ 2563283 w 4502150"/>
              <a:gd name="connsiteY32" fmla="*/ 4913616 h 5047020"/>
              <a:gd name="connsiteX33" fmla="*/ 2546697 w 4502150"/>
              <a:gd name="connsiteY33" fmla="*/ 4929051 h 5047020"/>
              <a:gd name="connsiteX34" fmla="*/ 2204278 w 4502150"/>
              <a:gd name="connsiteY34" fmla="*/ 5047020 h 5047020"/>
              <a:gd name="connsiteX35" fmla="*/ 1591842 w 4502150"/>
              <a:gd name="connsiteY35" fmla="*/ 4356268 h 5047020"/>
              <a:gd name="connsiteX36" fmla="*/ 1639970 w 4502150"/>
              <a:gd name="connsiteY36" fmla="*/ 4087396 h 5047020"/>
              <a:gd name="connsiteX37" fmla="*/ 1643283 w 4502150"/>
              <a:gd name="connsiteY37" fmla="*/ 4080513 h 5047020"/>
              <a:gd name="connsiteX38" fmla="*/ 1644244 w 4502150"/>
              <a:gd name="connsiteY38" fmla="*/ 4077647 h 5047020"/>
              <a:gd name="connsiteX39" fmla="*/ 1670824 w 4502150"/>
              <a:gd name="connsiteY39" fmla="*/ 4017080 h 5047020"/>
              <a:gd name="connsiteX40" fmla="*/ 1693454 w 4502150"/>
              <a:gd name="connsiteY40" fmla="*/ 3976259 h 5047020"/>
              <a:gd name="connsiteX41" fmla="*/ 1696436 w 4502150"/>
              <a:gd name="connsiteY41" fmla="*/ 3970063 h 5047020"/>
              <a:gd name="connsiteX42" fmla="*/ 1698308 w 4502150"/>
              <a:gd name="connsiteY42" fmla="*/ 3967504 h 5047020"/>
              <a:gd name="connsiteX43" fmla="*/ 1702953 w 4502150"/>
              <a:gd name="connsiteY43" fmla="*/ 3959125 h 5047020"/>
              <a:gd name="connsiteX44" fmla="*/ 1740620 w 4502150"/>
              <a:gd name="connsiteY44" fmla="*/ 3904274 h 5047020"/>
              <a:gd name="connsiteX45" fmla="*/ 1770493 w 4502150"/>
              <a:gd name="connsiteY45" fmla="*/ 3868828 h 5047020"/>
              <a:gd name="connsiteX46" fmla="*/ 1771221 w 4502150"/>
              <a:gd name="connsiteY46" fmla="*/ 3867833 h 5047020"/>
              <a:gd name="connsiteX47" fmla="*/ 1771733 w 4502150"/>
              <a:gd name="connsiteY47" fmla="*/ 3867356 h 5047020"/>
              <a:gd name="connsiteX48" fmla="*/ 1783816 w 4502150"/>
              <a:gd name="connsiteY48" fmla="*/ 3853019 h 5047020"/>
              <a:gd name="connsiteX49" fmla="*/ 2358387 w 4502150"/>
              <a:gd name="connsiteY49" fmla="*/ 3236687 h 5047020"/>
              <a:gd name="connsiteX50" fmla="*/ 615248 w 4502150"/>
              <a:gd name="connsiteY50" fmla="*/ 3236687 h 5047020"/>
              <a:gd name="connsiteX51" fmla="*/ 611008 w 4502150"/>
              <a:gd name="connsiteY51" fmla="*/ 3236445 h 5047020"/>
              <a:gd name="connsiteX52" fmla="*/ 595969 w 4502150"/>
              <a:gd name="connsiteY52" fmla="*/ 3237154 h 5047020"/>
              <a:gd name="connsiteX53" fmla="*/ 560622 w 4502150"/>
              <a:gd name="connsiteY53" fmla="*/ 3233576 h 5047020"/>
              <a:gd name="connsiteX54" fmla="*/ 552630 w 4502150"/>
              <a:gd name="connsiteY54" fmla="*/ 3233121 h 5047020"/>
              <a:gd name="connsiteX55" fmla="*/ 547639 w 4502150"/>
              <a:gd name="connsiteY55" fmla="*/ 3232261 h 5047020"/>
              <a:gd name="connsiteX56" fmla="*/ 515462 w 4502150"/>
              <a:gd name="connsiteY56" fmla="*/ 3229004 h 5047020"/>
              <a:gd name="connsiteX57" fmla="*/ 436293 w 4502150"/>
              <a:gd name="connsiteY57" fmla="*/ 3208901 h 5047020"/>
              <a:gd name="connsiteX58" fmla="*/ 428106 w 4502150"/>
              <a:gd name="connsiteY58" fmla="*/ 3205671 h 5047020"/>
              <a:gd name="connsiteX59" fmla="*/ 427974 w 4502150"/>
              <a:gd name="connsiteY59" fmla="*/ 3205633 h 5047020"/>
              <a:gd name="connsiteX60" fmla="*/ 427224 w 4502150"/>
              <a:gd name="connsiteY60" fmla="*/ 3205323 h 5047020"/>
              <a:gd name="connsiteX61" fmla="*/ 380201 w 4502150"/>
              <a:gd name="connsiteY61" fmla="*/ 3186772 h 5047020"/>
              <a:gd name="connsiteX62" fmla="*/ 372426 w 4502150"/>
              <a:gd name="connsiteY62" fmla="*/ 3182701 h 5047020"/>
              <a:gd name="connsiteX63" fmla="*/ 371707 w 4502150"/>
              <a:gd name="connsiteY63" fmla="*/ 3182405 h 5047020"/>
              <a:gd name="connsiteX64" fmla="*/ 367700 w 4502150"/>
              <a:gd name="connsiteY64" fmla="*/ 3180228 h 5047020"/>
              <a:gd name="connsiteX65" fmla="*/ 325852 w 4502150"/>
              <a:gd name="connsiteY65" fmla="*/ 3158322 h 5047020"/>
              <a:gd name="connsiteX66" fmla="*/ 319107 w 4502150"/>
              <a:gd name="connsiteY66" fmla="*/ 3153827 h 5047020"/>
              <a:gd name="connsiteX67" fmla="*/ 318171 w 4502150"/>
              <a:gd name="connsiteY67" fmla="*/ 3153318 h 5047020"/>
              <a:gd name="connsiteX68" fmla="*/ 312004 w 4502150"/>
              <a:gd name="connsiteY68" fmla="*/ 3149092 h 5047020"/>
              <a:gd name="connsiteX69" fmla="*/ 273679 w 4502150"/>
              <a:gd name="connsiteY69" fmla="*/ 3123548 h 5047020"/>
              <a:gd name="connsiteX70" fmla="*/ 268700 w 4502150"/>
              <a:gd name="connsiteY70" fmla="*/ 3119421 h 5047020"/>
              <a:gd name="connsiteX71" fmla="*/ 267675 w 4502150"/>
              <a:gd name="connsiteY71" fmla="*/ 3118718 h 5047020"/>
              <a:gd name="connsiteX72" fmla="*/ 266220 w 4502150"/>
              <a:gd name="connsiteY72" fmla="*/ 3117363 h 5047020"/>
              <a:gd name="connsiteX73" fmla="*/ 224118 w 4502150"/>
              <a:gd name="connsiteY73" fmla="*/ 3082453 h 5047020"/>
              <a:gd name="connsiteX74" fmla="*/ 177604 w 4502150"/>
              <a:gd name="connsiteY74" fmla="*/ 3035035 h 5047020"/>
              <a:gd name="connsiteX75" fmla="*/ 177605 w 4502150"/>
              <a:gd name="connsiteY75" fmla="*/ 3035034 h 5047020"/>
              <a:gd name="connsiteX76" fmla="*/ 177306 w 4502150"/>
              <a:gd name="connsiteY76" fmla="*/ 3034622 h 5047020"/>
              <a:gd name="connsiteX77" fmla="*/ 177036 w 4502150"/>
              <a:gd name="connsiteY77" fmla="*/ 3034371 h 5047020"/>
              <a:gd name="connsiteX78" fmla="*/ 102253 w 4502150"/>
              <a:gd name="connsiteY78" fmla="*/ 2932142 h 5047020"/>
              <a:gd name="connsiteX79" fmla="*/ 100601 w 4502150"/>
              <a:gd name="connsiteY79" fmla="*/ 2928711 h 5047020"/>
              <a:gd name="connsiteX80" fmla="*/ 99127 w 4502150"/>
              <a:gd name="connsiteY80" fmla="*/ 2926674 h 5047020"/>
              <a:gd name="connsiteX81" fmla="*/ 83394 w 4502150"/>
              <a:gd name="connsiteY81" fmla="*/ 2892954 h 5047020"/>
              <a:gd name="connsiteX82" fmla="*/ 45786 w 4502150"/>
              <a:gd name="connsiteY82" fmla="*/ 2814807 h 5047020"/>
              <a:gd name="connsiteX83" fmla="*/ 44137 w 4502150"/>
              <a:gd name="connsiteY83" fmla="*/ 2808814 h 5047020"/>
              <a:gd name="connsiteX84" fmla="*/ 43071 w 4502150"/>
              <a:gd name="connsiteY84" fmla="*/ 2806530 h 5047020"/>
              <a:gd name="connsiteX85" fmla="*/ 33854 w 4502150"/>
              <a:gd name="connsiteY85" fmla="*/ 2771455 h 5047020"/>
              <a:gd name="connsiteX86" fmla="*/ 10101 w 4502150"/>
              <a:gd name="connsiteY86" fmla="*/ 2685146 h 5047020"/>
              <a:gd name="connsiteX87" fmla="*/ 9546 w 4502150"/>
              <a:gd name="connsiteY87" fmla="*/ 2678942 h 5047020"/>
              <a:gd name="connsiteX88" fmla="*/ 9437 w 4502150"/>
              <a:gd name="connsiteY88" fmla="*/ 2678529 h 5047020"/>
              <a:gd name="connsiteX89" fmla="*/ 8053 w 4502150"/>
              <a:gd name="connsiteY89" fmla="*/ 2662237 h 5047020"/>
              <a:gd name="connsiteX90" fmla="*/ 0 w 4502150"/>
              <a:gd name="connsiteY90" fmla="*/ 2572138 h 5047020"/>
              <a:gd name="connsiteX91" fmla="*/ 0 w 4502150"/>
              <a:gd name="connsiteY91" fmla="*/ 2519732 h 5047020"/>
              <a:gd name="connsiteX92" fmla="*/ 10101 w 4502150"/>
              <a:gd name="connsiteY92" fmla="*/ 2406725 h 5047020"/>
              <a:gd name="connsiteX93" fmla="*/ 41552 w 4502150"/>
              <a:gd name="connsiteY93" fmla="*/ 2292451 h 5047020"/>
              <a:gd name="connsiteX94" fmla="*/ 43071 w 4502150"/>
              <a:gd name="connsiteY94" fmla="*/ 2286668 h 5047020"/>
              <a:gd name="connsiteX95" fmla="*/ 43246 w 4502150"/>
              <a:gd name="connsiteY95" fmla="*/ 2286292 h 5047020"/>
              <a:gd name="connsiteX96" fmla="*/ 45786 w 4502150"/>
              <a:gd name="connsiteY96" fmla="*/ 2277064 h 5047020"/>
              <a:gd name="connsiteX97" fmla="*/ 177036 w 4502150"/>
              <a:gd name="connsiteY97" fmla="*/ 2057501 h 5047020"/>
              <a:gd name="connsiteX98" fmla="*/ 183647 w 4502150"/>
              <a:gd name="connsiteY98" fmla="*/ 2051349 h 5047020"/>
              <a:gd name="connsiteX99" fmla="*/ 1809458 w 4502150"/>
              <a:gd name="connsiteY99" fmla="*/ 217638 h 5047020"/>
              <a:gd name="connsiteX100" fmla="*/ 1817797 w 4502150"/>
              <a:gd name="connsiteY100" fmla="*/ 206239 h 5047020"/>
              <a:gd name="connsiteX101" fmla="*/ 1833835 w 4502150"/>
              <a:gd name="connsiteY101" fmla="*/ 191313 h 5047020"/>
              <a:gd name="connsiteX102" fmla="*/ 1869555 w 4502150"/>
              <a:gd name="connsiteY102" fmla="*/ 154899 h 5047020"/>
              <a:gd name="connsiteX103" fmla="*/ 1900862 w 4502150"/>
              <a:gd name="connsiteY103" fmla="*/ 128939 h 5047020"/>
              <a:gd name="connsiteX104" fmla="*/ 1908436 w 4502150"/>
              <a:gd name="connsiteY104" fmla="*/ 121891 h 5047020"/>
              <a:gd name="connsiteX105" fmla="*/ 1913768 w 4502150"/>
              <a:gd name="connsiteY105" fmla="*/ 118237 h 5047020"/>
              <a:gd name="connsiteX106" fmla="*/ 1919116 w 4502150"/>
              <a:gd name="connsiteY106" fmla="*/ 113803 h 5047020"/>
              <a:gd name="connsiteX107" fmla="*/ 2256100 w 4502150"/>
              <a:gd name="connsiteY107" fmla="*/ 0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502150" h="5047020">
                <a:moveTo>
                  <a:pt x="2689157" y="202316"/>
                </a:moveTo>
                <a:lnTo>
                  <a:pt x="2689157" y="202317"/>
                </a:lnTo>
                <a:lnTo>
                  <a:pt x="2689157" y="202317"/>
                </a:lnTo>
                <a:close/>
                <a:moveTo>
                  <a:pt x="2256100" y="0"/>
                </a:moveTo>
                <a:cubicBezTo>
                  <a:pt x="2373652" y="0"/>
                  <a:pt x="2491203" y="37935"/>
                  <a:pt x="2593083" y="113803"/>
                </a:cubicBezTo>
                <a:lnTo>
                  <a:pt x="2689157" y="202317"/>
                </a:lnTo>
                <a:lnTo>
                  <a:pt x="2767635" y="310676"/>
                </a:lnTo>
                <a:cubicBezTo>
                  <a:pt x="2924591" y="578793"/>
                  <a:pt x="2898432" y="943151"/>
                  <a:pt x="2689157" y="1179187"/>
                </a:cubicBezTo>
                <a:lnTo>
                  <a:pt x="2089803" y="1855185"/>
                </a:lnTo>
                <a:lnTo>
                  <a:pt x="3872136" y="1855185"/>
                </a:lnTo>
                <a:lnTo>
                  <a:pt x="3907412" y="1854283"/>
                </a:lnTo>
                <a:cubicBezTo>
                  <a:pt x="4064099" y="1858716"/>
                  <a:pt x="4219287" y="1930566"/>
                  <a:pt x="4335836" y="2068784"/>
                </a:cubicBezTo>
                <a:lnTo>
                  <a:pt x="4335836" y="2068783"/>
                </a:lnTo>
                <a:cubicBezTo>
                  <a:pt x="4430532" y="2181085"/>
                  <a:pt x="4485154" y="2319922"/>
                  <a:pt x="4500199" y="2462829"/>
                </a:cubicBezTo>
                <a:lnTo>
                  <a:pt x="4502150" y="2517042"/>
                </a:lnTo>
                <a:lnTo>
                  <a:pt x="4502150" y="2589239"/>
                </a:lnTo>
                <a:lnTo>
                  <a:pt x="4493149" y="2677431"/>
                </a:lnTo>
                <a:cubicBezTo>
                  <a:pt x="4480947" y="2748110"/>
                  <a:pt x="4458913" y="2816997"/>
                  <a:pt x="4427110" y="2881285"/>
                </a:cubicBezTo>
                <a:lnTo>
                  <a:pt x="4400593" y="2929118"/>
                </a:lnTo>
                <a:lnTo>
                  <a:pt x="4399137" y="2932142"/>
                </a:lnTo>
                <a:lnTo>
                  <a:pt x="4398224" y="2933390"/>
                </a:lnTo>
                <a:lnTo>
                  <a:pt x="4394981" y="2939240"/>
                </a:lnTo>
                <a:cubicBezTo>
                  <a:pt x="4383348" y="2958068"/>
                  <a:pt x="4370791" y="2976379"/>
                  <a:pt x="4357313" y="2994090"/>
                </a:cubicBezTo>
                <a:lnTo>
                  <a:pt x="4330837" y="3025508"/>
                </a:lnTo>
                <a:lnTo>
                  <a:pt x="4324354" y="3034371"/>
                </a:lnTo>
                <a:lnTo>
                  <a:pt x="4319786" y="3038621"/>
                </a:lnTo>
                <a:lnTo>
                  <a:pt x="4314119" y="3045346"/>
                </a:lnTo>
                <a:lnTo>
                  <a:pt x="2639729" y="4841432"/>
                </a:lnTo>
                <a:lnTo>
                  <a:pt x="2637336" y="4844704"/>
                </a:lnTo>
                <a:lnTo>
                  <a:pt x="2632378" y="4849318"/>
                </a:lnTo>
                <a:lnTo>
                  <a:pt x="2627941" y="4854077"/>
                </a:lnTo>
                <a:cubicBezTo>
                  <a:pt x="2612622" y="4870509"/>
                  <a:pt x="2596747" y="4885871"/>
                  <a:pt x="2580387" y="4900165"/>
                </a:cubicBezTo>
                <a:lnTo>
                  <a:pt x="2563283" y="4913616"/>
                </a:lnTo>
                <a:lnTo>
                  <a:pt x="2546697" y="4929051"/>
                </a:lnTo>
                <a:cubicBezTo>
                  <a:pt x="2448951" y="5003531"/>
                  <a:pt x="2331118" y="5047020"/>
                  <a:pt x="2204278" y="5047020"/>
                </a:cubicBezTo>
                <a:cubicBezTo>
                  <a:pt x="1866039" y="5047020"/>
                  <a:pt x="1591842" y="4737760"/>
                  <a:pt x="1591842" y="4356268"/>
                </a:cubicBezTo>
                <a:cubicBezTo>
                  <a:pt x="1591842" y="4260896"/>
                  <a:pt x="1608979" y="4170037"/>
                  <a:pt x="1639970" y="4087396"/>
                </a:cubicBezTo>
                <a:lnTo>
                  <a:pt x="1643283" y="4080513"/>
                </a:lnTo>
                <a:lnTo>
                  <a:pt x="1644244" y="4077647"/>
                </a:lnTo>
                <a:cubicBezTo>
                  <a:pt x="1652178" y="4057077"/>
                  <a:pt x="1661038" y="4036860"/>
                  <a:pt x="1670824" y="4017080"/>
                </a:cubicBezTo>
                <a:lnTo>
                  <a:pt x="1693454" y="3976259"/>
                </a:lnTo>
                <a:lnTo>
                  <a:pt x="1696436" y="3970063"/>
                </a:lnTo>
                <a:lnTo>
                  <a:pt x="1698308" y="3967504"/>
                </a:lnTo>
                <a:lnTo>
                  <a:pt x="1702953" y="3959125"/>
                </a:lnTo>
                <a:cubicBezTo>
                  <a:pt x="1714587" y="3940298"/>
                  <a:pt x="1727143" y="3921987"/>
                  <a:pt x="1740620" y="3904274"/>
                </a:cubicBezTo>
                <a:lnTo>
                  <a:pt x="1770493" y="3868828"/>
                </a:lnTo>
                <a:lnTo>
                  <a:pt x="1771221" y="3867833"/>
                </a:lnTo>
                <a:lnTo>
                  <a:pt x="1771733" y="3867356"/>
                </a:lnTo>
                <a:lnTo>
                  <a:pt x="1783816" y="3853019"/>
                </a:lnTo>
                <a:lnTo>
                  <a:pt x="2358387" y="3236687"/>
                </a:lnTo>
                <a:lnTo>
                  <a:pt x="615248" y="3236687"/>
                </a:lnTo>
                <a:lnTo>
                  <a:pt x="611008" y="3236445"/>
                </a:lnTo>
                <a:lnTo>
                  <a:pt x="595969" y="3237154"/>
                </a:lnTo>
                <a:lnTo>
                  <a:pt x="560622" y="3233576"/>
                </a:lnTo>
                <a:lnTo>
                  <a:pt x="552630" y="3233121"/>
                </a:lnTo>
                <a:lnTo>
                  <a:pt x="547639" y="3232261"/>
                </a:lnTo>
                <a:lnTo>
                  <a:pt x="515462" y="3229004"/>
                </a:lnTo>
                <a:cubicBezTo>
                  <a:pt x="488787" y="3224295"/>
                  <a:pt x="462334" y="3217594"/>
                  <a:pt x="436293" y="3208901"/>
                </a:cubicBezTo>
                <a:lnTo>
                  <a:pt x="428106" y="3205671"/>
                </a:lnTo>
                <a:lnTo>
                  <a:pt x="427974" y="3205633"/>
                </a:lnTo>
                <a:lnTo>
                  <a:pt x="427224" y="3205323"/>
                </a:lnTo>
                <a:lnTo>
                  <a:pt x="380201" y="3186772"/>
                </a:lnTo>
                <a:lnTo>
                  <a:pt x="372426" y="3182701"/>
                </a:lnTo>
                <a:lnTo>
                  <a:pt x="371707" y="3182405"/>
                </a:lnTo>
                <a:lnTo>
                  <a:pt x="367700" y="3180228"/>
                </a:lnTo>
                <a:lnTo>
                  <a:pt x="325852" y="3158322"/>
                </a:lnTo>
                <a:lnTo>
                  <a:pt x="319107" y="3153827"/>
                </a:lnTo>
                <a:lnTo>
                  <a:pt x="318171" y="3153318"/>
                </a:lnTo>
                <a:lnTo>
                  <a:pt x="312004" y="3149092"/>
                </a:lnTo>
                <a:lnTo>
                  <a:pt x="273679" y="3123548"/>
                </a:lnTo>
                <a:lnTo>
                  <a:pt x="268700" y="3119421"/>
                </a:lnTo>
                <a:lnTo>
                  <a:pt x="267675" y="3118718"/>
                </a:lnTo>
                <a:lnTo>
                  <a:pt x="266220" y="3117363"/>
                </a:lnTo>
                <a:lnTo>
                  <a:pt x="224118" y="3082453"/>
                </a:lnTo>
                <a:cubicBezTo>
                  <a:pt x="208081" y="3067701"/>
                  <a:pt x="192553" y="3051894"/>
                  <a:pt x="177604" y="3035035"/>
                </a:cubicBezTo>
                <a:lnTo>
                  <a:pt x="177605" y="3035034"/>
                </a:lnTo>
                <a:lnTo>
                  <a:pt x="177306" y="3034622"/>
                </a:lnTo>
                <a:lnTo>
                  <a:pt x="177036" y="3034371"/>
                </a:lnTo>
                <a:cubicBezTo>
                  <a:pt x="149329" y="3003120"/>
                  <a:pt x="124264" y="2968890"/>
                  <a:pt x="102253" y="2932142"/>
                </a:cubicBezTo>
                <a:lnTo>
                  <a:pt x="100601" y="2928711"/>
                </a:lnTo>
                <a:lnTo>
                  <a:pt x="99127" y="2926674"/>
                </a:lnTo>
                <a:lnTo>
                  <a:pt x="83394" y="2892954"/>
                </a:lnTo>
                <a:lnTo>
                  <a:pt x="45786" y="2814807"/>
                </a:lnTo>
                <a:lnTo>
                  <a:pt x="44137" y="2808814"/>
                </a:lnTo>
                <a:lnTo>
                  <a:pt x="43071" y="2806530"/>
                </a:lnTo>
                <a:lnTo>
                  <a:pt x="33854" y="2771455"/>
                </a:lnTo>
                <a:lnTo>
                  <a:pt x="10101" y="2685146"/>
                </a:lnTo>
                <a:lnTo>
                  <a:pt x="9546" y="2678942"/>
                </a:lnTo>
                <a:lnTo>
                  <a:pt x="9437" y="2678529"/>
                </a:lnTo>
                <a:lnTo>
                  <a:pt x="8053" y="2662237"/>
                </a:lnTo>
                <a:lnTo>
                  <a:pt x="0" y="2572138"/>
                </a:lnTo>
                <a:lnTo>
                  <a:pt x="0" y="2519732"/>
                </a:lnTo>
                <a:lnTo>
                  <a:pt x="10101" y="2406725"/>
                </a:lnTo>
                <a:lnTo>
                  <a:pt x="41552" y="2292451"/>
                </a:lnTo>
                <a:lnTo>
                  <a:pt x="43071" y="2286668"/>
                </a:lnTo>
                <a:lnTo>
                  <a:pt x="43246" y="2286292"/>
                </a:lnTo>
                <a:lnTo>
                  <a:pt x="45786" y="2277064"/>
                </a:lnTo>
                <a:cubicBezTo>
                  <a:pt x="76777" y="2194424"/>
                  <a:pt x="121622" y="2120001"/>
                  <a:pt x="177036" y="2057501"/>
                </a:cubicBezTo>
                <a:lnTo>
                  <a:pt x="183647" y="2051349"/>
                </a:lnTo>
                <a:lnTo>
                  <a:pt x="1809458" y="217638"/>
                </a:lnTo>
                <a:lnTo>
                  <a:pt x="1817797" y="206239"/>
                </a:lnTo>
                <a:lnTo>
                  <a:pt x="1833835" y="191313"/>
                </a:lnTo>
                <a:lnTo>
                  <a:pt x="1869555" y="154899"/>
                </a:lnTo>
                <a:lnTo>
                  <a:pt x="1900862" y="128939"/>
                </a:lnTo>
                <a:lnTo>
                  <a:pt x="1908436" y="121891"/>
                </a:lnTo>
                <a:lnTo>
                  <a:pt x="1913768" y="118237"/>
                </a:lnTo>
                <a:lnTo>
                  <a:pt x="1919116" y="113803"/>
                </a:lnTo>
                <a:cubicBezTo>
                  <a:pt x="2020995" y="37935"/>
                  <a:pt x="2138547" y="0"/>
                  <a:pt x="22561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AA7A8-E756-7F40-8982-8D1CC25A352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D4ED5D-363A-78D9-2A93-8C5E1C6509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98C552-6293-A342-9CC1-36506948B4E8}"/>
              </a:ext>
            </a:extLst>
          </p:cNvPr>
          <p:cNvSpPr/>
          <p:nvPr userDrawn="1"/>
        </p:nvSpPr>
        <p:spPr>
          <a:xfrm>
            <a:off x="0" y="0"/>
            <a:ext cx="12207605" cy="6858000"/>
          </a:xfrm>
          <a:prstGeom prst="rect">
            <a:avLst/>
          </a:prstGeom>
          <a:gradFill>
            <a:gsLst>
              <a:gs pos="0">
                <a:srgbClr val="FF9403"/>
              </a:gs>
              <a:gs pos="65000">
                <a:srgbClr val="FF4F0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18225A9-1A45-8C42-BDEF-42DB4D050645}"/>
              </a:ext>
            </a:extLst>
          </p:cNvPr>
          <p:cNvSpPr/>
          <p:nvPr/>
        </p:nvSpPr>
        <p:spPr>
          <a:xfrm rot="8186208">
            <a:off x="8393763" y="3807678"/>
            <a:ext cx="4917242" cy="1775128"/>
          </a:xfrm>
          <a:custGeom>
            <a:avLst/>
            <a:gdLst>
              <a:gd name="connsiteX0" fmla="*/ 29705 w 4917242"/>
              <a:gd name="connsiteY0" fmla="*/ 1515166 h 1775128"/>
              <a:gd name="connsiteX1" fmla="*/ 0 w 4917242"/>
              <a:gd name="connsiteY1" fmla="*/ 1482481 h 1775128"/>
              <a:gd name="connsiteX2" fmla="*/ 1409933 w 4917242"/>
              <a:gd name="connsiteY2" fmla="*/ 0 h 1775128"/>
              <a:gd name="connsiteX3" fmla="*/ 4029677 w 4917242"/>
              <a:gd name="connsiteY3" fmla="*/ 0 h 1775128"/>
              <a:gd name="connsiteX4" fmla="*/ 4917242 w 4917242"/>
              <a:gd name="connsiteY4" fmla="*/ 887564 h 1775128"/>
              <a:gd name="connsiteX5" fmla="*/ 4917240 w 4917242"/>
              <a:gd name="connsiteY5" fmla="*/ 887564 h 1775128"/>
              <a:gd name="connsiteX6" fmla="*/ 4029676 w 4917242"/>
              <a:gd name="connsiteY6" fmla="*/ 1775128 h 1775128"/>
              <a:gd name="connsiteX7" fmla="*/ 657308 w 4917242"/>
              <a:gd name="connsiteY7" fmla="*/ 1775127 h 1775128"/>
              <a:gd name="connsiteX8" fmla="*/ 29705 w 4917242"/>
              <a:gd name="connsiteY8" fmla="*/ 1515166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7242" h="1775128">
                <a:moveTo>
                  <a:pt x="29705" y="1515166"/>
                </a:moveTo>
                <a:lnTo>
                  <a:pt x="0" y="1482481"/>
                </a:lnTo>
                <a:lnTo>
                  <a:pt x="1409933" y="0"/>
                </a:lnTo>
                <a:lnTo>
                  <a:pt x="4029677" y="0"/>
                </a:lnTo>
                <a:cubicBezTo>
                  <a:pt x="4519865" y="0"/>
                  <a:pt x="4917241" y="397375"/>
                  <a:pt x="4917242" y="887564"/>
                </a:cubicBezTo>
                <a:lnTo>
                  <a:pt x="4917240" y="887564"/>
                </a:lnTo>
                <a:cubicBezTo>
                  <a:pt x="4917240" y="1377752"/>
                  <a:pt x="4519865" y="1775128"/>
                  <a:pt x="4029676" y="1775128"/>
                </a:cubicBezTo>
                <a:lnTo>
                  <a:pt x="657308" y="1775127"/>
                </a:lnTo>
                <a:cubicBezTo>
                  <a:pt x="412214" y="1775127"/>
                  <a:pt x="190323" y="1675783"/>
                  <a:pt x="29705" y="1515166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061E970-E53A-F346-B4B9-CF78D754D04F}"/>
              </a:ext>
            </a:extLst>
          </p:cNvPr>
          <p:cNvSpPr/>
          <p:nvPr/>
        </p:nvSpPr>
        <p:spPr>
          <a:xfrm>
            <a:off x="6521213" y="2567731"/>
            <a:ext cx="5686392" cy="1775128"/>
          </a:xfrm>
          <a:custGeom>
            <a:avLst/>
            <a:gdLst>
              <a:gd name="connsiteX0" fmla="*/ 887564 w 5686392"/>
              <a:gd name="connsiteY0" fmla="*/ 0 h 1775128"/>
              <a:gd name="connsiteX1" fmla="*/ 5632037 w 5686392"/>
              <a:gd name="connsiteY1" fmla="*/ 0 h 1775128"/>
              <a:gd name="connsiteX2" fmla="*/ 5686392 w 5686392"/>
              <a:gd name="connsiteY2" fmla="*/ 2745 h 1775128"/>
              <a:gd name="connsiteX3" fmla="*/ 5686392 w 5686392"/>
              <a:gd name="connsiteY3" fmla="*/ 1772384 h 1775128"/>
              <a:gd name="connsiteX4" fmla="*/ 5632036 w 5686392"/>
              <a:gd name="connsiteY4" fmla="*/ 1775128 h 1775128"/>
              <a:gd name="connsiteX5" fmla="*/ 887564 w 5686392"/>
              <a:gd name="connsiteY5" fmla="*/ 1775127 h 1775128"/>
              <a:gd name="connsiteX6" fmla="*/ 4582 w 5686392"/>
              <a:gd name="connsiteY6" fmla="*/ 978311 h 1775128"/>
              <a:gd name="connsiteX7" fmla="*/ 0 w 5686392"/>
              <a:gd name="connsiteY7" fmla="*/ 887564 h 1775128"/>
              <a:gd name="connsiteX8" fmla="*/ 4582 w 5686392"/>
              <a:gd name="connsiteY8" fmla="*/ 796816 h 1775128"/>
              <a:gd name="connsiteX9" fmla="*/ 887564 w 5686392"/>
              <a:gd name="connsiteY9" fmla="*/ 0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6392" h="1775128">
                <a:moveTo>
                  <a:pt x="887564" y="0"/>
                </a:moveTo>
                <a:lnTo>
                  <a:pt x="5632037" y="0"/>
                </a:lnTo>
                <a:lnTo>
                  <a:pt x="5686392" y="2745"/>
                </a:lnTo>
                <a:lnTo>
                  <a:pt x="5686392" y="1772384"/>
                </a:lnTo>
                <a:lnTo>
                  <a:pt x="5632036" y="1775128"/>
                </a:lnTo>
                <a:lnTo>
                  <a:pt x="887564" y="1775127"/>
                </a:lnTo>
                <a:cubicBezTo>
                  <a:pt x="428013" y="1775127"/>
                  <a:pt x="50035" y="1425871"/>
                  <a:pt x="4582" y="978311"/>
                </a:cubicBezTo>
                <a:lnTo>
                  <a:pt x="0" y="887564"/>
                </a:lnTo>
                <a:lnTo>
                  <a:pt x="4582" y="796816"/>
                </a:lnTo>
                <a:cubicBezTo>
                  <a:pt x="50035" y="349256"/>
                  <a:pt x="428013" y="0"/>
                  <a:pt x="887564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C910D2-DE27-6C4A-B221-E358C2C9DDA1}"/>
              </a:ext>
            </a:extLst>
          </p:cNvPr>
          <p:cNvSpPr/>
          <p:nvPr/>
        </p:nvSpPr>
        <p:spPr>
          <a:xfrm rot="8100000">
            <a:off x="6020696" y="1376273"/>
            <a:ext cx="5147496" cy="17751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66ACAF-F4F1-054C-A6FC-02963640DAA5}"/>
              </a:ext>
            </a:extLst>
          </p:cNvPr>
          <p:cNvSpPr/>
          <p:nvPr/>
        </p:nvSpPr>
        <p:spPr>
          <a:xfrm>
            <a:off x="8891591" y="189000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4E788F-ECDE-FD4D-B0EA-3BB68040587C}"/>
              </a:ext>
            </a:extLst>
          </p:cNvPr>
          <p:cNvSpPr/>
          <p:nvPr/>
        </p:nvSpPr>
        <p:spPr>
          <a:xfrm>
            <a:off x="8824091" y="4893873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8A31308-1D51-C846-A689-65368DC6F36C}"/>
              </a:ext>
            </a:extLst>
          </p:cNvPr>
          <p:cNvSpPr/>
          <p:nvPr userDrawn="1"/>
        </p:nvSpPr>
        <p:spPr>
          <a:xfrm>
            <a:off x="11268976" y="2567731"/>
            <a:ext cx="923024" cy="1775128"/>
          </a:xfrm>
          <a:custGeom>
            <a:avLst/>
            <a:gdLst>
              <a:gd name="connsiteX0" fmla="*/ 887564 w 923024"/>
              <a:gd name="connsiteY0" fmla="*/ 0 h 1775128"/>
              <a:gd name="connsiteX1" fmla="*/ 923024 w 923024"/>
              <a:gd name="connsiteY1" fmla="*/ 1791 h 1775128"/>
              <a:gd name="connsiteX2" fmla="*/ 923024 w 923024"/>
              <a:gd name="connsiteY2" fmla="*/ 1773338 h 1775128"/>
              <a:gd name="connsiteX3" fmla="*/ 887564 w 923024"/>
              <a:gd name="connsiteY3" fmla="*/ 1775128 h 1775128"/>
              <a:gd name="connsiteX4" fmla="*/ 0 w 923024"/>
              <a:gd name="connsiteY4" fmla="*/ 887564 h 1775128"/>
              <a:gd name="connsiteX5" fmla="*/ 887564 w 923024"/>
              <a:gd name="connsiteY5" fmla="*/ 0 h 177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024" h="1775128">
                <a:moveTo>
                  <a:pt x="887564" y="0"/>
                </a:moveTo>
                <a:lnTo>
                  <a:pt x="923024" y="1791"/>
                </a:lnTo>
                <a:lnTo>
                  <a:pt x="923024" y="1773338"/>
                </a:lnTo>
                <a:lnTo>
                  <a:pt x="887564" y="1775128"/>
                </a:lnTo>
                <a:cubicBezTo>
                  <a:pt x="397376" y="1775128"/>
                  <a:pt x="0" y="1377752"/>
                  <a:pt x="0" y="887564"/>
                </a:cubicBezTo>
                <a:cubicBezTo>
                  <a:pt x="0" y="397376"/>
                  <a:pt x="397376" y="0"/>
                  <a:pt x="887564" y="0"/>
                </a:cubicBezTo>
                <a:close/>
              </a:path>
            </a:pathLst>
          </a:cu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469442-A3DB-FF43-ACE2-F8FB1008C0A3}"/>
              </a:ext>
            </a:extLst>
          </p:cNvPr>
          <p:cNvSpPr/>
          <p:nvPr/>
        </p:nvSpPr>
        <p:spPr>
          <a:xfrm>
            <a:off x="6513744" y="2567732"/>
            <a:ext cx="1775127" cy="1775127"/>
          </a:xfrm>
          <a:prstGeom prst="ellipse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E8FAB3-CCEE-6245-827C-5383EC411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7345" y="3077737"/>
            <a:ext cx="10037311" cy="702526"/>
          </a:xfrm>
        </p:spPr>
        <p:txBody>
          <a:bodyPr>
            <a:noAutofit/>
          </a:bodyPr>
          <a:lstStyle>
            <a:lvl1pPr algn="ctr">
              <a:defRPr sz="6000" b="1" spc="0">
                <a:solidFill>
                  <a:schemeClr val="bg1"/>
                </a:solidFill>
                <a:latin typeface="Helvetica" pitchFamily="2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Thank you!!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1DD4FF-4516-BB4B-998B-7E02F656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4301" y="307910"/>
            <a:ext cx="1371600" cy="26977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786156C-74B7-4E47-9EB2-846515DDDC87}"/>
              </a:ext>
            </a:extLst>
          </p:cNvPr>
          <p:cNvSpPr/>
          <p:nvPr userDrawn="1"/>
        </p:nvSpPr>
        <p:spPr>
          <a:xfrm>
            <a:off x="-943420" y="4256721"/>
            <a:ext cx="496754" cy="496754"/>
          </a:xfrm>
          <a:prstGeom prst="ellipse">
            <a:avLst/>
          </a:prstGeom>
          <a:solidFill>
            <a:srgbClr val="023F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7E2145-B3EC-4842-A75E-1AE4A079FF5F}"/>
              </a:ext>
            </a:extLst>
          </p:cNvPr>
          <p:cNvSpPr/>
          <p:nvPr userDrawn="1"/>
        </p:nvSpPr>
        <p:spPr>
          <a:xfrm>
            <a:off x="-943420" y="4978283"/>
            <a:ext cx="496754" cy="496754"/>
          </a:xfrm>
          <a:prstGeom prst="ellipse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927C76-74E2-8D4E-A09F-DC642CC2FB2F}"/>
              </a:ext>
            </a:extLst>
          </p:cNvPr>
          <p:cNvSpPr/>
          <p:nvPr userDrawn="1"/>
        </p:nvSpPr>
        <p:spPr>
          <a:xfrm>
            <a:off x="-1211431" y="4256721"/>
            <a:ext cx="496754" cy="496754"/>
          </a:xfrm>
          <a:prstGeom prst="ellipse">
            <a:avLst/>
          </a:prstGeom>
          <a:solidFill>
            <a:srgbClr val="022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21BC9A-30BD-134E-8F62-DD7D34243992}"/>
              </a:ext>
            </a:extLst>
          </p:cNvPr>
          <p:cNvSpPr/>
          <p:nvPr userDrawn="1"/>
        </p:nvSpPr>
        <p:spPr>
          <a:xfrm>
            <a:off x="-1211431" y="4978283"/>
            <a:ext cx="496754" cy="496754"/>
          </a:xfrm>
          <a:prstGeom prst="ellipse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47FD91-E6C6-FE44-98EC-0F502D02D5B9}"/>
              </a:ext>
            </a:extLst>
          </p:cNvPr>
          <p:cNvSpPr/>
          <p:nvPr userDrawn="1"/>
        </p:nvSpPr>
        <p:spPr>
          <a:xfrm>
            <a:off x="-1500188" y="4256721"/>
            <a:ext cx="496754" cy="496754"/>
          </a:xfrm>
          <a:prstGeom prst="ellipse">
            <a:avLst/>
          </a:prstGeom>
          <a:solidFill>
            <a:srgbClr val="101F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11DF13-E0E2-3F45-8FC9-8D8790D5B6F7}"/>
              </a:ext>
            </a:extLst>
          </p:cNvPr>
          <p:cNvSpPr/>
          <p:nvPr userDrawn="1"/>
        </p:nvSpPr>
        <p:spPr>
          <a:xfrm>
            <a:off x="-1500188" y="4978283"/>
            <a:ext cx="496754" cy="496754"/>
          </a:xfrm>
          <a:prstGeom prst="ellipse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Helvetica Neue" panose="02000503000000020004" pitchFamily="2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CB650B-CF45-0242-9D67-16E93B49955C}"/>
              </a:ext>
            </a:extLst>
          </p:cNvPr>
          <p:cNvSpPr/>
          <p:nvPr userDrawn="1"/>
        </p:nvSpPr>
        <p:spPr>
          <a:xfrm>
            <a:off x="-943420" y="0"/>
            <a:ext cx="496754" cy="496754"/>
          </a:xfrm>
          <a:prstGeom prst="ellipse">
            <a:avLst/>
          </a:prstGeom>
          <a:solidFill>
            <a:srgbClr val="FFBE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92EF1-EC95-894D-AB49-DA1660755D25}"/>
              </a:ext>
            </a:extLst>
          </p:cNvPr>
          <p:cNvSpPr/>
          <p:nvPr userDrawn="1"/>
        </p:nvSpPr>
        <p:spPr>
          <a:xfrm>
            <a:off x="-943420" y="860107"/>
            <a:ext cx="496754" cy="496754"/>
          </a:xfrm>
          <a:prstGeom prst="ellipse">
            <a:avLst/>
          </a:prstGeom>
          <a:solidFill>
            <a:srgbClr val="79C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115546-C442-4640-B2F7-4CA1F2EC8B0A}"/>
              </a:ext>
            </a:extLst>
          </p:cNvPr>
          <p:cNvSpPr/>
          <p:nvPr userDrawn="1"/>
        </p:nvSpPr>
        <p:spPr>
          <a:xfrm>
            <a:off x="-943420" y="1720214"/>
            <a:ext cx="496754" cy="496754"/>
          </a:xfrm>
          <a:prstGeom prst="ellipse">
            <a:avLst/>
          </a:prstGeom>
          <a:solidFill>
            <a:srgbClr val="A16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8E8A9B-533A-C848-8AC4-6EC831F675F5}"/>
              </a:ext>
            </a:extLst>
          </p:cNvPr>
          <p:cNvSpPr/>
          <p:nvPr userDrawn="1"/>
        </p:nvSpPr>
        <p:spPr>
          <a:xfrm>
            <a:off x="-943420" y="2580321"/>
            <a:ext cx="496754" cy="496754"/>
          </a:xfrm>
          <a:prstGeom prst="ellipse">
            <a:avLst/>
          </a:prstGeom>
          <a:solidFill>
            <a:srgbClr val="75C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C78C44-2E3E-D243-A953-DE55BB7B2228}"/>
              </a:ext>
            </a:extLst>
          </p:cNvPr>
          <p:cNvSpPr/>
          <p:nvPr userDrawn="1"/>
        </p:nvSpPr>
        <p:spPr>
          <a:xfrm>
            <a:off x="-943420" y="3440428"/>
            <a:ext cx="496754" cy="496754"/>
          </a:xfrm>
          <a:prstGeom prst="ellipse">
            <a:avLst/>
          </a:prstGeom>
          <a:solidFill>
            <a:srgbClr val="F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5FFF74-44A7-9044-A494-28A8E1EB5473}"/>
              </a:ext>
            </a:extLst>
          </p:cNvPr>
          <p:cNvSpPr/>
          <p:nvPr userDrawn="1"/>
        </p:nvSpPr>
        <p:spPr>
          <a:xfrm>
            <a:off x="-1211431" y="0"/>
            <a:ext cx="496754" cy="496754"/>
          </a:xfrm>
          <a:prstGeom prst="ellipse">
            <a:avLst/>
          </a:prstGeom>
          <a:solidFill>
            <a:srgbClr val="FF9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9923581-14BA-4449-B294-2F7E8E26F16A}"/>
              </a:ext>
            </a:extLst>
          </p:cNvPr>
          <p:cNvSpPr/>
          <p:nvPr userDrawn="1"/>
        </p:nvSpPr>
        <p:spPr>
          <a:xfrm>
            <a:off x="-1211431" y="860107"/>
            <a:ext cx="496754" cy="496754"/>
          </a:xfrm>
          <a:prstGeom prst="ellipse">
            <a:avLst/>
          </a:prstGeom>
          <a:solidFill>
            <a:srgbClr val="4EB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C90329F-EB85-194F-92E0-A0AE4D0475D7}"/>
              </a:ext>
            </a:extLst>
          </p:cNvPr>
          <p:cNvSpPr/>
          <p:nvPr userDrawn="1"/>
        </p:nvSpPr>
        <p:spPr>
          <a:xfrm>
            <a:off x="-1211431" y="1720214"/>
            <a:ext cx="496754" cy="496754"/>
          </a:xfrm>
          <a:prstGeom prst="ellipse">
            <a:avLst/>
          </a:prstGeom>
          <a:solidFill>
            <a:srgbClr val="833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EC7EAE-ABBE-1B4C-9065-8D62ECABFA50}"/>
              </a:ext>
            </a:extLst>
          </p:cNvPr>
          <p:cNvSpPr/>
          <p:nvPr userDrawn="1"/>
        </p:nvSpPr>
        <p:spPr>
          <a:xfrm>
            <a:off x="-1211431" y="2580321"/>
            <a:ext cx="496754" cy="496754"/>
          </a:xfrm>
          <a:prstGeom prst="ellipse">
            <a:avLst/>
          </a:prstGeom>
          <a:solidFill>
            <a:srgbClr val="45B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BEDBEE4-AADC-E74E-BB72-ED861AB77BB5}"/>
              </a:ext>
            </a:extLst>
          </p:cNvPr>
          <p:cNvSpPr/>
          <p:nvPr userDrawn="1"/>
        </p:nvSpPr>
        <p:spPr>
          <a:xfrm>
            <a:off x="-1211431" y="3440428"/>
            <a:ext cx="496754" cy="496754"/>
          </a:xfrm>
          <a:prstGeom prst="ellipse">
            <a:avLst/>
          </a:prstGeom>
          <a:solidFill>
            <a:srgbClr val="EB82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EEFA16-F46C-4447-9974-3A70429F6CEB}"/>
              </a:ext>
            </a:extLst>
          </p:cNvPr>
          <p:cNvSpPr/>
          <p:nvPr userDrawn="1"/>
        </p:nvSpPr>
        <p:spPr>
          <a:xfrm>
            <a:off x="-1500188" y="0"/>
            <a:ext cx="496754" cy="496754"/>
          </a:xfrm>
          <a:prstGeom prst="ellipse">
            <a:avLst/>
          </a:prstGeom>
          <a:solidFill>
            <a:srgbClr val="FF4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13D343-5F95-B541-8A0E-19199C301B4A}"/>
              </a:ext>
            </a:extLst>
          </p:cNvPr>
          <p:cNvSpPr/>
          <p:nvPr userDrawn="1"/>
        </p:nvSpPr>
        <p:spPr>
          <a:xfrm>
            <a:off x="-1500188" y="860107"/>
            <a:ext cx="496754" cy="496754"/>
          </a:xfrm>
          <a:prstGeom prst="ellipse">
            <a:avLst/>
          </a:prstGeom>
          <a:solidFill>
            <a:srgbClr val="1CA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3B0666-E9F1-6F46-A732-C66C28CEAF00}"/>
              </a:ext>
            </a:extLst>
          </p:cNvPr>
          <p:cNvSpPr/>
          <p:nvPr userDrawn="1"/>
        </p:nvSpPr>
        <p:spPr>
          <a:xfrm>
            <a:off x="-1500188" y="1720214"/>
            <a:ext cx="496754" cy="496754"/>
          </a:xfrm>
          <a:prstGeom prst="ellipse">
            <a:avLst/>
          </a:prstGeom>
          <a:solidFill>
            <a:srgbClr val="640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74D9ACD-BE27-A34F-ABF9-76A7B6DCE213}"/>
              </a:ext>
            </a:extLst>
          </p:cNvPr>
          <p:cNvSpPr/>
          <p:nvPr userDrawn="1"/>
        </p:nvSpPr>
        <p:spPr>
          <a:xfrm>
            <a:off x="-1500188" y="2580321"/>
            <a:ext cx="496754" cy="496754"/>
          </a:xfrm>
          <a:prstGeom prst="ellipse">
            <a:avLst/>
          </a:prstGeom>
          <a:solidFill>
            <a:srgbClr val="189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1F2BB74-C9CD-154F-8A8F-86B4CB96ECA6}"/>
              </a:ext>
            </a:extLst>
          </p:cNvPr>
          <p:cNvSpPr/>
          <p:nvPr userDrawn="1"/>
        </p:nvSpPr>
        <p:spPr>
          <a:xfrm>
            <a:off x="-1500188" y="3440428"/>
            <a:ext cx="496754" cy="496754"/>
          </a:xfrm>
          <a:prstGeom prst="ellipse">
            <a:avLst/>
          </a:prstGeom>
          <a:solidFill>
            <a:srgbClr val="E66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FAA7A8-E756-7F40-8982-8D1CC25A3529}"/>
              </a:ext>
            </a:extLst>
          </p:cNvPr>
          <p:cNvSpPr txBox="1"/>
          <p:nvPr userDrawn="1"/>
        </p:nvSpPr>
        <p:spPr>
          <a:xfrm>
            <a:off x="0" y="6603999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© 2023-2024 Straive</a:t>
            </a:r>
            <a:r>
              <a:rPr lang="en-US" sz="1000" baseline="3000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9829AC-82C7-DC05-88C9-4D008E5119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1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D957-2A6C-944D-9E9C-4FFDDE6C3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620" y="658495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904A2B42-1FD6-A847-B6B6-D2DBF531EA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E7E9D1-B41E-2C8F-AF64-2B7266FCC9B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3207" y="6553664"/>
            <a:ext cx="1115762" cy="219456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6D58E-2649-084E-99A3-A4BCC8BD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0"/>
            <a:ext cx="1161288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0BA0F-3443-9740-AFB8-9D629BFBE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911009"/>
            <a:ext cx="116128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9C27-0EF2-174E-9D76-D854947E9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4320" y="6584950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2561-07EB-5846-9CCF-335CBC49A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4950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9D5367-B672-835B-F523-AEAC27157AA2}"/>
              </a:ext>
            </a:extLst>
          </p:cNvPr>
          <p:cNvGrpSpPr/>
          <p:nvPr userDrawn="1"/>
        </p:nvGrpSpPr>
        <p:grpSpPr>
          <a:xfrm>
            <a:off x="322172" y="685800"/>
            <a:ext cx="11693475" cy="99494"/>
            <a:chOff x="322172" y="875804"/>
            <a:chExt cx="11693475" cy="9949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1ECB8B-C7FB-AA11-743D-3ADD66330D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21666" y="925551"/>
              <a:ext cx="11544235" cy="0"/>
            </a:xfrm>
            <a:prstGeom prst="line">
              <a:avLst/>
            </a:prstGeom>
            <a:ln w="19050">
              <a:gradFill>
                <a:gsLst>
                  <a:gs pos="0">
                    <a:schemeClr val="bg1"/>
                  </a:gs>
                  <a:gs pos="76000">
                    <a:srgbClr val="FF4F01"/>
                  </a:gs>
                </a:gsLst>
                <a:lin ang="108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ED4E0D-70DD-5847-4673-2E8343309017}"/>
                </a:ext>
              </a:extLst>
            </p:cNvPr>
            <p:cNvSpPr/>
            <p:nvPr userDrawn="1"/>
          </p:nvSpPr>
          <p:spPr>
            <a:xfrm>
              <a:off x="322172" y="875804"/>
              <a:ext cx="99494" cy="99494"/>
            </a:xfrm>
            <a:prstGeom prst="ellipse">
              <a:avLst/>
            </a:prstGeom>
            <a:noFill/>
            <a:ln w="19050">
              <a:solidFill>
                <a:srgbClr val="FF4F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C06EBD-2971-A051-FE90-0ADC0C2F5944}"/>
                </a:ext>
              </a:extLst>
            </p:cNvPr>
            <p:cNvSpPr/>
            <p:nvPr userDrawn="1"/>
          </p:nvSpPr>
          <p:spPr>
            <a:xfrm>
              <a:off x="11916153" y="875804"/>
              <a:ext cx="99494" cy="99494"/>
            </a:xfrm>
            <a:prstGeom prst="ellipse">
              <a:avLst/>
            </a:prstGeom>
            <a:noFill/>
            <a:ln w="19050">
              <a:solidFill>
                <a:srgbClr val="FF4F01">
                  <a:alpha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  <p:sldLayoutId id="2147483840" r:id="rId18"/>
    <p:sldLayoutId id="2147483654" r:id="rId19"/>
    <p:sldLayoutId id="2147483845" r:id="rId20"/>
    <p:sldLayoutId id="2147483848" r:id="rId21"/>
    <p:sldLayoutId id="2147483849" r:id="rId22"/>
    <p:sldLayoutId id="2147483850" r:id="rId23"/>
    <p:sldLayoutId id="2147483851" r:id="rId24"/>
    <p:sldLayoutId id="2147483847" r:id="rId25"/>
    <p:sldLayoutId id="2147483853" r:id="rId26"/>
    <p:sldLayoutId id="2147483844" r:id="rId2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000" b="0" kern="1200" dirty="0">
          <a:solidFill>
            <a:schemeClr val="bg2">
              <a:lumMod val="25000"/>
            </a:schemeClr>
          </a:solidFill>
          <a:latin typeface="Helvetica" pitchFamily="2" charset="0"/>
          <a:ea typeface="Helvetica" pitchFamily="2" charset="0"/>
          <a:cs typeface="Helvetica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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1pPr>
      <a:lvl2pPr marL="465138" indent="-2428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Char char="–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Helvetica" pitchFamily="2" charset="0"/>
          <a:cs typeface="Helvetica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mener.com/docexplore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ramener.com/docexplo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10">
            <a:extLst>
              <a:ext uri="{FF2B5EF4-FFF2-40B4-BE49-F238E27FC236}">
                <a16:creationId xmlns:a16="http://schemas.microsoft.com/office/drawing/2014/main" id="{343BC05C-7687-724D-BD2D-E0E699B790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C09A62-2547-0B42-A180-6E9F6E43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1550389"/>
            <a:ext cx="5263614" cy="2251841"/>
          </a:xfrm>
        </p:spPr>
        <p:txBody>
          <a:bodyPr>
            <a:noAutofit/>
          </a:bodyPr>
          <a:lstStyle/>
          <a:p>
            <a:r>
              <a:rPr lang="en-IN" dirty="0" err="1"/>
              <a:t>DocExplore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A8035DD-235C-7BA8-93B6-52F09425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388" y="4112394"/>
            <a:ext cx="4825730" cy="365125"/>
          </a:xfrm>
        </p:spPr>
        <p:txBody>
          <a:bodyPr anchor="ctr">
            <a:noAutofit/>
          </a:bodyPr>
          <a:lstStyle/>
          <a:p>
            <a:pPr marL="0" marR="0" lvl="0" indent="0" algn="l" defTabSz="914400" rtl="0" eaLnBrk="1" fontAlgn="auto" latinLnBrk="0" hangingPunct="1">
              <a:spcBef>
                <a:spcPct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01F40"/>
                </a:solidFill>
                <a:effectLst/>
                <a:uLnTx/>
                <a:uFillTx/>
                <a:latin typeface="Helvetica" pitchFamily="2" charset="0"/>
                <a:cs typeface="Helvetica" pitchFamily="2" charset="0"/>
              </a:rPr>
              <a:t>A new interface to consume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1C598-AEA2-6D49-80C0-F93DEB2E9D29}"/>
              </a:ext>
            </a:extLst>
          </p:cNvPr>
          <p:cNvSpPr/>
          <p:nvPr/>
        </p:nvSpPr>
        <p:spPr>
          <a:xfrm>
            <a:off x="663575" y="3861048"/>
            <a:ext cx="4846320" cy="51279"/>
          </a:xfrm>
          <a:prstGeom prst="rect">
            <a:avLst/>
          </a:prstGeom>
          <a:solidFill>
            <a:srgbClr val="FF4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`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7D017-6CC7-194C-B8A0-0F65815C599E}"/>
              </a:ext>
            </a:extLst>
          </p:cNvPr>
          <p:cNvGrpSpPr/>
          <p:nvPr/>
        </p:nvGrpSpPr>
        <p:grpSpPr>
          <a:xfrm>
            <a:off x="5276545" y="0"/>
            <a:ext cx="8429972" cy="6858001"/>
            <a:chOff x="5310670" y="0"/>
            <a:chExt cx="8316831" cy="685800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A45DFE-751D-EE45-B0F5-1A88DD5B93E4}"/>
                </a:ext>
              </a:extLst>
            </p:cNvPr>
            <p:cNvSpPr/>
            <p:nvPr/>
          </p:nvSpPr>
          <p:spPr>
            <a:xfrm rot="8186208">
              <a:off x="8280465" y="4030671"/>
              <a:ext cx="5347036" cy="2169599"/>
            </a:xfrm>
            <a:custGeom>
              <a:avLst/>
              <a:gdLst>
                <a:gd name="connsiteX0" fmla="*/ 0 w 5347036"/>
                <a:gd name="connsiteY0" fmla="*/ 2158006 h 2169599"/>
                <a:gd name="connsiteX1" fmla="*/ 2052401 w 5347036"/>
                <a:gd name="connsiteY1" fmla="*/ 0 h 2169599"/>
                <a:gd name="connsiteX2" fmla="*/ 4061405 w 5347036"/>
                <a:gd name="connsiteY2" fmla="*/ 0 h 2169599"/>
                <a:gd name="connsiteX3" fmla="*/ 5347036 w 5347036"/>
                <a:gd name="connsiteY3" fmla="*/ 1222716 h 2169599"/>
                <a:gd name="connsiteX4" fmla="*/ 5334718 w 5347036"/>
                <a:gd name="connsiteY4" fmla="*/ 1303425 h 2169599"/>
                <a:gd name="connsiteX5" fmla="*/ 4271957 w 5347036"/>
                <a:gd name="connsiteY5" fmla="*/ 2169599 h 2169599"/>
                <a:gd name="connsiteX6" fmla="*/ 150173 w 5347036"/>
                <a:gd name="connsiteY6" fmla="*/ 2169599 h 2169599"/>
                <a:gd name="connsiteX7" fmla="*/ 39259 w 5347036"/>
                <a:gd name="connsiteY7" fmla="*/ 2163999 h 2169599"/>
                <a:gd name="connsiteX8" fmla="*/ 0 w 5347036"/>
                <a:gd name="connsiteY8" fmla="*/ 2158006 h 216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7036" h="2169599">
                  <a:moveTo>
                    <a:pt x="0" y="2158006"/>
                  </a:moveTo>
                  <a:lnTo>
                    <a:pt x="2052401" y="0"/>
                  </a:lnTo>
                  <a:lnTo>
                    <a:pt x="4061405" y="0"/>
                  </a:lnTo>
                  <a:lnTo>
                    <a:pt x="5347036" y="1222716"/>
                  </a:lnTo>
                  <a:lnTo>
                    <a:pt x="5334718" y="1303425"/>
                  </a:lnTo>
                  <a:cubicBezTo>
                    <a:pt x="5233565" y="1797749"/>
                    <a:pt x="4796187" y="2169600"/>
                    <a:pt x="4271957" y="2169599"/>
                  </a:cubicBezTo>
                  <a:lnTo>
                    <a:pt x="150173" y="2169599"/>
                  </a:lnTo>
                  <a:cubicBezTo>
                    <a:pt x="112729" y="2169600"/>
                    <a:pt x="75726" y="2167702"/>
                    <a:pt x="39259" y="2163999"/>
                  </a:cubicBezTo>
                  <a:lnTo>
                    <a:pt x="0" y="2158006"/>
                  </a:ln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8C32E9C-F132-9448-9F42-658C4A6E2B7F}"/>
                </a:ext>
              </a:extLst>
            </p:cNvPr>
            <p:cNvSpPr/>
            <p:nvPr/>
          </p:nvSpPr>
          <p:spPr>
            <a:xfrm>
              <a:off x="5893488" y="2293452"/>
              <a:ext cx="6268893" cy="2169600"/>
            </a:xfrm>
            <a:custGeom>
              <a:avLst/>
              <a:gdLst>
                <a:gd name="connsiteX0" fmla="*/ 1084800 w 6251829"/>
                <a:gd name="connsiteY0" fmla="*/ 0 h 2169600"/>
                <a:gd name="connsiteX1" fmla="*/ 6251829 w 6251829"/>
                <a:gd name="connsiteY1" fmla="*/ 0 h 2169600"/>
                <a:gd name="connsiteX2" fmla="*/ 6251829 w 6251829"/>
                <a:gd name="connsiteY2" fmla="*/ 2169600 h 2169600"/>
                <a:gd name="connsiteX3" fmla="*/ 1084800 w 6251829"/>
                <a:gd name="connsiteY3" fmla="*/ 2169600 h 2169600"/>
                <a:gd name="connsiteX4" fmla="*/ 0 w 6251829"/>
                <a:gd name="connsiteY4" fmla="*/ 1084800 h 2169600"/>
                <a:gd name="connsiteX5" fmla="*/ 1084800 w 6251829"/>
                <a:gd name="connsiteY5" fmla="*/ 0 h 21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51829" h="2169600">
                  <a:moveTo>
                    <a:pt x="1084800" y="0"/>
                  </a:moveTo>
                  <a:lnTo>
                    <a:pt x="6251829" y="0"/>
                  </a:lnTo>
                  <a:lnTo>
                    <a:pt x="6251829" y="2169600"/>
                  </a:lnTo>
                  <a:lnTo>
                    <a:pt x="1084800" y="2169600"/>
                  </a:lnTo>
                  <a:cubicBezTo>
                    <a:pt x="485682" y="2169600"/>
                    <a:pt x="0" y="1683918"/>
                    <a:pt x="0" y="1084800"/>
                  </a:cubicBezTo>
                  <a:cubicBezTo>
                    <a:pt x="0" y="485682"/>
                    <a:pt x="485682" y="0"/>
                    <a:pt x="1084800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6F8B422-2EB5-E04F-ACAC-BDCE184B1EBD}"/>
                </a:ext>
              </a:extLst>
            </p:cNvPr>
            <p:cNvSpPr/>
            <p:nvPr/>
          </p:nvSpPr>
          <p:spPr>
            <a:xfrm rot="8100000">
              <a:off x="5310670" y="859787"/>
              <a:ext cx="6227560" cy="2169600"/>
            </a:xfrm>
            <a:custGeom>
              <a:avLst/>
              <a:gdLst>
                <a:gd name="connsiteX0" fmla="*/ 1448517 w 6227560"/>
                <a:gd name="connsiteY0" fmla="*/ 2169600 h 2169600"/>
                <a:gd name="connsiteX1" fmla="*/ 0 w 6227560"/>
                <a:gd name="connsiteY1" fmla="*/ 721083 h 2169600"/>
                <a:gd name="connsiteX2" fmla="*/ 21425 w 6227560"/>
                <a:gd name="connsiteY2" fmla="*/ 662547 h 2169600"/>
                <a:gd name="connsiteX3" fmla="*/ 1020976 w 6227560"/>
                <a:gd name="connsiteY3" fmla="*/ 0 h 2169600"/>
                <a:gd name="connsiteX4" fmla="*/ 5142760 w 6227560"/>
                <a:gd name="connsiteY4" fmla="*/ 0 h 2169600"/>
                <a:gd name="connsiteX5" fmla="*/ 6227560 w 6227560"/>
                <a:gd name="connsiteY5" fmla="*/ 1084800 h 2169600"/>
                <a:gd name="connsiteX6" fmla="*/ 5142760 w 6227560"/>
                <a:gd name="connsiteY6" fmla="*/ 2169600 h 2169600"/>
                <a:gd name="connsiteX7" fmla="*/ 1448517 w 6227560"/>
                <a:gd name="connsiteY7" fmla="*/ 2169600 h 216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7560" h="2169600">
                  <a:moveTo>
                    <a:pt x="1448517" y="2169600"/>
                  </a:moveTo>
                  <a:lnTo>
                    <a:pt x="0" y="721083"/>
                  </a:lnTo>
                  <a:lnTo>
                    <a:pt x="21425" y="662547"/>
                  </a:lnTo>
                  <a:cubicBezTo>
                    <a:pt x="186107" y="273196"/>
                    <a:pt x="571637" y="0"/>
                    <a:pt x="1020976" y="0"/>
                  </a:cubicBezTo>
                  <a:lnTo>
                    <a:pt x="5142760" y="0"/>
                  </a:lnTo>
                  <a:cubicBezTo>
                    <a:pt x="5741878" y="-1"/>
                    <a:pt x="6227560" y="485681"/>
                    <a:pt x="6227560" y="1084800"/>
                  </a:cubicBezTo>
                  <a:cubicBezTo>
                    <a:pt x="6227560" y="1683917"/>
                    <a:pt x="5741878" y="2169599"/>
                    <a:pt x="5142760" y="2169600"/>
                  </a:cubicBezTo>
                  <a:lnTo>
                    <a:pt x="1448517" y="2169600"/>
                  </a:ln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9824508-5317-414B-9BEA-25A42CC322E5}"/>
                </a:ext>
              </a:extLst>
            </p:cNvPr>
            <p:cNvSpPr/>
            <p:nvPr/>
          </p:nvSpPr>
          <p:spPr>
            <a:xfrm>
              <a:off x="8810449" y="0"/>
              <a:ext cx="2162175" cy="1550389"/>
            </a:xfrm>
            <a:custGeom>
              <a:avLst/>
              <a:gdLst>
                <a:gd name="connsiteX0" fmla="*/ 108689 w 2169600"/>
                <a:gd name="connsiteY0" fmla="*/ 0 h 1555712"/>
                <a:gd name="connsiteX1" fmla="*/ 2060911 w 2169600"/>
                <a:gd name="connsiteY1" fmla="*/ 0 h 1555712"/>
                <a:gd name="connsiteX2" fmla="*/ 2084351 w 2169600"/>
                <a:gd name="connsiteY2" fmla="*/ 48659 h 1555712"/>
                <a:gd name="connsiteX3" fmla="*/ 2169600 w 2169600"/>
                <a:gd name="connsiteY3" fmla="*/ 470912 h 1555712"/>
                <a:gd name="connsiteX4" fmla="*/ 1084800 w 2169600"/>
                <a:gd name="connsiteY4" fmla="*/ 1555712 h 1555712"/>
                <a:gd name="connsiteX5" fmla="*/ 0 w 2169600"/>
                <a:gd name="connsiteY5" fmla="*/ 470912 h 1555712"/>
                <a:gd name="connsiteX6" fmla="*/ 85249 w 2169600"/>
                <a:gd name="connsiteY6" fmla="*/ 48659 h 1555712"/>
                <a:gd name="connsiteX7" fmla="*/ 108689 w 2169600"/>
                <a:gd name="connsiteY7" fmla="*/ 0 h 1555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00" h="1555712">
                  <a:moveTo>
                    <a:pt x="108689" y="0"/>
                  </a:moveTo>
                  <a:lnTo>
                    <a:pt x="2060911" y="0"/>
                  </a:lnTo>
                  <a:lnTo>
                    <a:pt x="2084351" y="48659"/>
                  </a:lnTo>
                  <a:cubicBezTo>
                    <a:pt x="2139245" y="178443"/>
                    <a:pt x="2169600" y="321133"/>
                    <a:pt x="2169600" y="470912"/>
                  </a:cubicBezTo>
                  <a:cubicBezTo>
                    <a:pt x="2169600" y="1070030"/>
                    <a:pt x="1683918" y="1555712"/>
                    <a:pt x="1084800" y="1555712"/>
                  </a:cubicBezTo>
                  <a:cubicBezTo>
                    <a:pt x="485682" y="1555712"/>
                    <a:pt x="0" y="1070030"/>
                    <a:pt x="0" y="470912"/>
                  </a:cubicBezTo>
                  <a:cubicBezTo>
                    <a:pt x="0" y="321133"/>
                    <a:pt x="30355" y="178443"/>
                    <a:pt x="85249" y="48659"/>
                  </a:cubicBezTo>
                  <a:lnTo>
                    <a:pt x="108689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581D04D-F9FF-BA4B-BAFD-2F35E01F8C99}"/>
                </a:ext>
              </a:extLst>
            </p:cNvPr>
            <p:cNvSpPr/>
            <p:nvPr/>
          </p:nvSpPr>
          <p:spPr>
            <a:xfrm>
              <a:off x="8712677" y="5136512"/>
              <a:ext cx="2169600" cy="1721488"/>
            </a:xfrm>
            <a:custGeom>
              <a:avLst/>
              <a:gdLst>
                <a:gd name="connsiteX0" fmla="*/ 1084800 w 2169600"/>
                <a:gd name="connsiteY0" fmla="*/ 0 h 1721488"/>
                <a:gd name="connsiteX1" fmla="*/ 2169600 w 2169600"/>
                <a:gd name="connsiteY1" fmla="*/ 1084800 h 1721488"/>
                <a:gd name="connsiteX2" fmla="*/ 1984333 w 2169600"/>
                <a:gd name="connsiteY2" fmla="*/ 1691322 h 1721488"/>
                <a:gd name="connsiteX3" fmla="*/ 1961775 w 2169600"/>
                <a:gd name="connsiteY3" fmla="*/ 1721488 h 1721488"/>
                <a:gd name="connsiteX4" fmla="*/ 207825 w 2169600"/>
                <a:gd name="connsiteY4" fmla="*/ 1721488 h 1721488"/>
                <a:gd name="connsiteX5" fmla="*/ 185267 w 2169600"/>
                <a:gd name="connsiteY5" fmla="*/ 1691322 h 1721488"/>
                <a:gd name="connsiteX6" fmla="*/ 0 w 2169600"/>
                <a:gd name="connsiteY6" fmla="*/ 1084800 h 1721488"/>
                <a:gd name="connsiteX7" fmla="*/ 1084800 w 2169600"/>
                <a:gd name="connsiteY7" fmla="*/ 0 h 1721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9600" h="1721488">
                  <a:moveTo>
                    <a:pt x="1084800" y="0"/>
                  </a:moveTo>
                  <a:cubicBezTo>
                    <a:pt x="1683918" y="0"/>
                    <a:pt x="2169600" y="485682"/>
                    <a:pt x="2169600" y="1084800"/>
                  </a:cubicBezTo>
                  <a:cubicBezTo>
                    <a:pt x="2169600" y="1309469"/>
                    <a:pt x="2101301" y="1518187"/>
                    <a:pt x="1984333" y="1691322"/>
                  </a:cubicBezTo>
                  <a:lnTo>
                    <a:pt x="1961775" y="1721488"/>
                  </a:lnTo>
                  <a:lnTo>
                    <a:pt x="207825" y="1721488"/>
                  </a:lnTo>
                  <a:lnTo>
                    <a:pt x="185267" y="1691322"/>
                  </a:lnTo>
                  <a:cubicBezTo>
                    <a:pt x="68299" y="1518187"/>
                    <a:pt x="0" y="1309469"/>
                    <a:pt x="0" y="1084800"/>
                  </a:cubicBezTo>
                  <a:cubicBezTo>
                    <a:pt x="0" y="485682"/>
                    <a:pt x="485682" y="0"/>
                    <a:pt x="1084800" y="0"/>
                  </a:cubicBez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96C53E8-764C-DD41-9357-1F4EFB1CD031}"/>
                </a:ext>
              </a:extLst>
            </p:cNvPr>
            <p:cNvSpPr/>
            <p:nvPr userDrawn="1"/>
          </p:nvSpPr>
          <p:spPr>
            <a:xfrm>
              <a:off x="11697863" y="2491921"/>
              <a:ext cx="460623" cy="1772662"/>
            </a:xfrm>
            <a:custGeom>
              <a:avLst/>
              <a:gdLst>
                <a:gd name="connsiteX0" fmla="*/ 460623 w 460623"/>
                <a:gd name="connsiteY0" fmla="*/ 0 h 1772662"/>
                <a:gd name="connsiteX1" fmla="*/ 460623 w 460623"/>
                <a:gd name="connsiteY1" fmla="*/ 1772662 h 1772662"/>
                <a:gd name="connsiteX2" fmla="*/ 394767 w 460623"/>
                <a:gd name="connsiteY2" fmla="*/ 1723415 h 1772662"/>
                <a:gd name="connsiteX3" fmla="*/ 0 w 460623"/>
                <a:gd name="connsiteY3" fmla="*/ 886331 h 1772662"/>
                <a:gd name="connsiteX4" fmla="*/ 394767 w 460623"/>
                <a:gd name="connsiteY4" fmla="*/ 49247 h 1772662"/>
                <a:gd name="connsiteX5" fmla="*/ 460623 w 460623"/>
                <a:gd name="connsiteY5" fmla="*/ 0 h 177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623" h="1772662">
                  <a:moveTo>
                    <a:pt x="460623" y="0"/>
                  </a:moveTo>
                  <a:lnTo>
                    <a:pt x="460623" y="1772662"/>
                  </a:lnTo>
                  <a:lnTo>
                    <a:pt x="394767" y="1723415"/>
                  </a:lnTo>
                  <a:cubicBezTo>
                    <a:pt x="153673" y="1524447"/>
                    <a:pt x="0" y="1223335"/>
                    <a:pt x="0" y="886331"/>
                  </a:cubicBezTo>
                  <a:cubicBezTo>
                    <a:pt x="0" y="549327"/>
                    <a:pt x="153673" y="248215"/>
                    <a:pt x="394767" y="49247"/>
                  </a:cubicBezTo>
                  <a:lnTo>
                    <a:pt x="460623" y="0"/>
                  </a:lnTo>
                  <a:close/>
                </a:path>
              </a:pathLst>
            </a:cu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D9F6B6-64C2-A547-AC4B-63FBFA17AA7A}"/>
                </a:ext>
              </a:extLst>
            </p:cNvPr>
            <p:cNvSpPr/>
            <p:nvPr/>
          </p:nvSpPr>
          <p:spPr>
            <a:xfrm>
              <a:off x="5919930" y="2293452"/>
              <a:ext cx="2169600" cy="2169600"/>
            </a:xfrm>
            <a:prstGeom prst="ellipse">
              <a:avLst/>
            </a:prstGeom>
            <a:solidFill>
              <a:schemeClr val="bg2">
                <a:lumMod val="1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Subtitle 6">
            <a:extLst>
              <a:ext uri="{FF2B5EF4-FFF2-40B4-BE49-F238E27FC236}">
                <a16:creationId xmlns:a16="http://schemas.microsoft.com/office/drawing/2014/main" id="{2A519DCE-08AA-293F-D591-A9E77F56F05C}"/>
              </a:ext>
            </a:extLst>
          </p:cNvPr>
          <p:cNvSpPr txBox="1">
            <a:spLocks/>
          </p:cNvSpPr>
          <p:nvPr/>
        </p:nvSpPr>
        <p:spPr>
          <a:xfrm>
            <a:off x="663388" y="6019956"/>
            <a:ext cx="4825730" cy="307777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kern="1200">
                <a:solidFill>
                  <a:schemeClr val="bg2">
                    <a:lumMod val="50000"/>
                  </a:schemeClr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Helvetica" pitchFamily="2" charset="0"/>
                <a:cs typeface="Helvetica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IN" sz="1400" b="1" dirty="0">
                <a:solidFill>
                  <a:srgbClr val="101F40"/>
                </a:solidFill>
                <a:latin typeface="Helvetica"/>
                <a:cs typeface="Helvetica"/>
              </a:rPr>
              <a:t>See </a:t>
            </a:r>
            <a:r>
              <a:rPr lang="en-IN" sz="1400" b="1" dirty="0">
                <a:solidFill>
                  <a:srgbClr val="101F40"/>
                </a:solidFill>
                <a:latin typeface="Helvetica"/>
                <a:cs typeface="Helvetica"/>
                <a:hlinkClick r:id="rId3"/>
              </a:rPr>
              <a:t>gramener.com/</a:t>
            </a:r>
            <a:r>
              <a:rPr lang="en-IN" sz="1400" b="1" dirty="0" err="1">
                <a:solidFill>
                  <a:srgbClr val="101F40"/>
                </a:solidFill>
                <a:latin typeface="Helvetica"/>
                <a:cs typeface="Helvetica"/>
                <a:hlinkClick r:id="rId3"/>
              </a:rPr>
              <a:t>docexplore</a:t>
            </a:r>
            <a:r>
              <a:rPr lang="en-IN" sz="1400" b="1" dirty="0">
                <a:solidFill>
                  <a:srgbClr val="101F40"/>
                </a:solidFill>
                <a:latin typeface="Helvetica"/>
                <a:cs typeface="Helvetica"/>
                <a:hlinkClick r:id="rId3"/>
              </a:rPr>
              <a:t>/</a:t>
            </a:r>
            <a:endParaRPr lang="en-US" sz="2000" b="1" dirty="0">
              <a:solidFill>
                <a:srgbClr val="101F4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36706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8377F-C239-FD5D-2315-23D23257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DocExplore</a:t>
            </a:r>
            <a:r>
              <a:rPr lang="en-IN" dirty="0"/>
              <a:t> needs a list of strings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DFDF62-46D2-8C62-7731-5066B0DAA297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Feedback, emails, abstracts…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F3A349-F680-72CE-EAA7-62425A467E4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172" y="2339789"/>
            <a:ext cx="8443999" cy="41148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8B40E2-BB76-8395-7076-617EA2EB1568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it’s long, chunk it.</a:t>
            </a:r>
          </a:p>
        </p:txBody>
      </p:sp>
    </p:spTree>
    <p:extLst>
      <p:ext uri="{BB962C8B-B14F-4D97-AF65-F5344CB8AC3E}">
        <p14:creationId xmlns:p14="http://schemas.microsoft.com/office/powerpoint/2010/main" val="423148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B8615-D295-CA94-2B7B-9AA92C9C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8833B3-7034-CF72-5B46-9E4FFE41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 converts each string into a list of numbers called vector embeddings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191F36-C1D8-A8B7-2E20-E155866DCE52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Models like e5, </a:t>
            </a:r>
            <a:r>
              <a:rPr lang="en-IN" dirty="0" err="1"/>
              <a:t>bge</a:t>
            </a:r>
            <a:r>
              <a:rPr lang="en-IN" dirty="0"/>
              <a:t>, text-embedding-3, etc. do this well.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0CFA2B-50FB-E1DF-D508-9249D38598E8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It’s cheap at ~10c / 1M words.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B8E711-45F1-CB57-4577-CAFCBE82E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12"/>
          <a:stretch/>
        </p:blipFill>
        <p:spPr>
          <a:xfrm>
            <a:off x="322172" y="2339789"/>
            <a:ext cx="8443999" cy="41148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BFA9F5-9178-8132-671E-B3DF418128AC}"/>
              </a:ext>
            </a:extLst>
          </p:cNvPr>
          <p:cNvSpPr/>
          <p:nvPr/>
        </p:nvSpPr>
        <p:spPr>
          <a:xfrm>
            <a:off x="2142565" y="2232212"/>
            <a:ext cx="6866964" cy="4320988"/>
          </a:xfrm>
          <a:prstGeom prst="roundRect">
            <a:avLst>
              <a:gd name="adj" fmla="val 3804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569DBF-304D-F1AD-ED08-E879B205D3E3}"/>
              </a:ext>
            </a:extLst>
          </p:cNvPr>
          <p:cNvSpPr/>
          <p:nvPr/>
        </p:nvSpPr>
        <p:spPr>
          <a:xfrm>
            <a:off x="376517" y="256390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28262-3207-7A1C-9E32-174BB6A0A78D}"/>
              </a:ext>
            </a:extLst>
          </p:cNvPr>
          <p:cNvSpPr/>
          <p:nvPr/>
        </p:nvSpPr>
        <p:spPr>
          <a:xfrm>
            <a:off x="376517" y="276859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1CF429-71D4-6206-FF33-DD0CB054C564}"/>
              </a:ext>
            </a:extLst>
          </p:cNvPr>
          <p:cNvSpPr/>
          <p:nvPr/>
        </p:nvSpPr>
        <p:spPr>
          <a:xfrm>
            <a:off x="376517" y="29732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D58D9A-BDF2-A4D3-A0B7-AC8FC3BCAA11}"/>
              </a:ext>
            </a:extLst>
          </p:cNvPr>
          <p:cNvSpPr/>
          <p:nvPr/>
        </p:nvSpPr>
        <p:spPr>
          <a:xfrm>
            <a:off x="376517" y="317798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FA8AD2-5C6B-DB47-F2C2-171789A2FEA8}"/>
              </a:ext>
            </a:extLst>
          </p:cNvPr>
          <p:cNvSpPr/>
          <p:nvPr/>
        </p:nvSpPr>
        <p:spPr>
          <a:xfrm>
            <a:off x="376517" y="338268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CB85EB-5F51-6393-C4C7-328CCF9C1D53}"/>
              </a:ext>
            </a:extLst>
          </p:cNvPr>
          <p:cNvSpPr/>
          <p:nvPr/>
        </p:nvSpPr>
        <p:spPr>
          <a:xfrm>
            <a:off x="376517" y="35873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E566BD-C83B-990E-ADDA-206F67157BFF}"/>
              </a:ext>
            </a:extLst>
          </p:cNvPr>
          <p:cNvSpPr/>
          <p:nvPr/>
        </p:nvSpPr>
        <p:spPr>
          <a:xfrm>
            <a:off x="376517" y="379206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B6E55F-1F8F-FE69-A4FD-DBEB3A513745}"/>
              </a:ext>
            </a:extLst>
          </p:cNvPr>
          <p:cNvSpPr/>
          <p:nvPr/>
        </p:nvSpPr>
        <p:spPr>
          <a:xfrm>
            <a:off x="376517" y="3996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4436957-6894-25F0-AB1E-E7152A5E2AD5}"/>
              </a:ext>
            </a:extLst>
          </p:cNvPr>
          <p:cNvSpPr/>
          <p:nvPr/>
        </p:nvSpPr>
        <p:spPr>
          <a:xfrm>
            <a:off x="376517" y="420145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D82D3A-99E5-D818-577B-CA6F9EC29900}"/>
              </a:ext>
            </a:extLst>
          </p:cNvPr>
          <p:cNvSpPr/>
          <p:nvPr/>
        </p:nvSpPr>
        <p:spPr>
          <a:xfrm>
            <a:off x="376517" y="44061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671C2D-FD27-0054-A4A0-351492828505}"/>
              </a:ext>
            </a:extLst>
          </p:cNvPr>
          <p:cNvSpPr/>
          <p:nvPr/>
        </p:nvSpPr>
        <p:spPr>
          <a:xfrm>
            <a:off x="376517" y="461084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07DF3A-EEDB-A195-923F-9BACDB5E505D}"/>
              </a:ext>
            </a:extLst>
          </p:cNvPr>
          <p:cNvSpPr/>
          <p:nvPr/>
        </p:nvSpPr>
        <p:spPr>
          <a:xfrm>
            <a:off x="376517" y="481553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EA5730-7E58-8525-75A6-64B732860BE2}"/>
              </a:ext>
            </a:extLst>
          </p:cNvPr>
          <p:cNvSpPr/>
          <p:nvPr/>
        </p:nvSpPr>
        <p:spPr>
          <a:xfrm>
            <a:off x="376517" y="50202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617BE6-247D-9263-064D-945EAE2D60D9}"/>
              </a:ext>
            </a:extLst>
          </p:cNvPr>
          <p:cNvSpPr/>
          <p:nvPr/>
        </p:nvSpPr>
        <p:spPr>
          <a:xfrm>
            <a:off x="376517" y="522492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6C76E47-CDDB-E1CD-D0C3-00CD3D904198}"/>
              </a:ext>
            </a:extLst>
          </p:cNvPr>
          <p:cNvSpPr/>
          <p:nvPr/>
        </p:nvSpPr>
        <p:spPr>
          <a:xfrm>
            <a:off x="376517" y="54296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E3F84AA-F135-9720-7CAC-D2CDF698FD02}"/>
              </a:ext>
            </a:extLst>
          </p:cNvPr>
          <p:cNvSpPr/>
          <p:nvPr/>
        </p:nvSpPr>
        <p:spPr>
          <a:xfrm>
            <a:off x="376517" y="563431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15A5D24-89A7-1273-3440-8287FA8CBBC6}"/>
              </a:ext>
            </a:extLst>
          </p:cNvPr>
          <p:cNvSpPr/>
          <p:nvPr/>
        </p:nvSpPr>
        <p:spPr>
          <a:xfrm>
            <a:off x="376517" y="583900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EB5E1E-C02A-9084-E35A-BBF37ADDD303}"/>
              </a:ext>
            </a:extLst>
          </p:cNvPr>
          <p:cNvSpPr/>
          <p:nvPr/>
        </p:nvSpPr>
        <p:spPr>
          <a:xfrm>
            <a:off x="376517" y="604370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63D80A1-5A82-6CEB-B952-5F00EC4591F0}"/>
              </a:ext>
            </a:extLst>
          </p:cNvPr>
          <p:cNvSpPr/>
          <p:nvPr/>
        </p:nvSpPr>
        <p:spPr>
          <a:xfrm>
            <a:off x="376517" y="624839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01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57642-D923-A5E4-FE8B-4DB5C9DB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These numbers are grouped using a clustering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29D57-50CA-7446-7F80-86CCEE9F6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33C9BD-ABA8-E586-E439-22EC690158ED}"/>
              </a:ext>
            </a:extLst>
          </p:cNvPr>
          <p:cNvSpPr/>
          <p:nvPr/>
        </p:nvSpPr>
        <p:spPr>
          <a:xfrm>
            <a:off x="1398488" y="341674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5373D3-F411-DF71-9C9E-6C3E2A179C9E}"/>
              </a:ext>
            </a:extLst>
          </p:cNvPr>
          <p:cNvSpPr/>
          <p:nvPr/>
        </p:nvSpPr>
        <p:spPr>
          <a:xfrm>
            <a:off x="1489928" y="37152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1F4F81-17B6-21DD-F82F-8371C62C4638}"/>
              </a:ext>
            </a:extLst>
          </p:cNvPr>
          <p:cNvSpPr/>
          <p:nvPr/>
        </p:nvSpPr>
        <p:spPr>
          <a:xfrm>
            <a:off x="1810864" y="337834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346B11-5285-E1F3-10DE-C43843F0ECF6}"/>
              </a:ext>
            </a:extLst>
          </p:cNvPr>
          <p:cNvSpPr/>
          <p:nvPr/>
        </p:nvSpPr>
        <p:spPr>
          <a:xfrm>
            <a:off x="2098353" y="49397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016F63-090D-6237-E92A-05030310451F}"/>
              </a:ext>
            </a:extLst>
          </p:cNvPr>
          <p:cNvSpPr/>
          <p:nvPr/>
        </p:nvSpPr>
        <p:spPr>
          <a:xfrm>
            <a:off x="5695588" y="380080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721228-8855-AA92-416C-FFD36369545E}"/>
              </a:ext>
            </a:extLst>
          </p:cNvPr>
          <p:cNvSpPr/>
          <p:nvPr/>
        </p:nvSpPr>
        <p:spPr>
          <a:xfrm>
            <a:off x="7065981" y="39392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965872-1ABF-55A6-3993-6F01CFBA51B9}"/>
              </a:ext>
            </a:extLst>
          </p:cNvPr>
          <p:cNvSpPr/>
          <p:nvPr/>
        </p:nvSpPr>
        <p:spPr>
          <a:xfrm>
            <a:off x="6309498" y="518847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8ED4D7-2726-5E8E-2723-45849B65BAA8}"/>
              </a:ext>
            </a:extLst>
          </p:cNvPr>
          <p:cNvSpPr/>
          <p:nvPr/>
        </p:nvSpPr>
        <p:spPr>
          <a:xfrm>
            <a:off x="1827587" y="369106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601C0B-CCBF-B6BE-FEDB-60F72EB13174}"/>
              </a:ext>
            </a:extLst>
          </p:cNvPr>
          <p:cNvSpPr/>
          <p:nvPr/>
        </p:nvSpPr>
        <p:spPr>
          <a:xfrm>
            <a:off x="5274214" y="340449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3E66D-459F-074B-EE4F-DB6749C13FD0}"/>
              </a:ext>
            </a:extLst>
          </p:cNvPr>
          <p:cNvSpPr/>
          <p:nvPr/>
        </p:nvSpPr>
        <p:spPr>
          <a:xfrm>
            <a:off x="6309498" y="49397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2C0FBC-6E63-B778-7C43-5567371EE183}"/>
              </a:ext>
            </a:extLst>
          </p:cNvPr>
          <p:cNvSpPr/>
          <p:nvPr/>
        </p:nvSpPr>
        <p:spPr>
          <a:xfrm>
            <a:off x="2954761" y="359962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2298B9-9BD8-063C-F6D1-A2F46EBAE2B9}"/>
              </a:ext>
            </a:extLst>
          </p:cNvPr>
          <p:cNvSpPr/>
          <p:nvPr/>
        </p:nvSpPr>
        <p:spPr>
          <a:xfrm>
            <a:off x="1963882" y="529694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6912E2-3B62-72B4-A577-DF43B37CAE96}"/>
              </a:ext>
            </a:extLst>
          </p:cNvPr>
          <p:cNvSpPr/>
          <p:nvPr/>
        </p:nvSpPr>
        <p:spPr>
          <a:xfrm>
            <a:off x="5217698" y="37680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349B35-3609-27E4-53CF-30303C72952E}"/>
              </a:ext>
            </a:extLst>
          </p:cNvPr>
          <p:cNvSpPr/>
          <p:nvPr/>
        </p:nvSpPr>
        <p:spPr>
          <a:xfrm>
            <a:off x="7146664" y="362711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ADBAA-77E4-3133-39F5-4DA916431DEE}"/>
              </a:ext>
            </a:extLst>
          </p:cNvPr>
          <p:cNvSpPr/>
          <p:nvPr/>
        </p:nvSpPr>
        <p:spPr>
          <a:xfrm>
            <a:off x="5947523" y="499842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9B5A5-678F-EC07-8241-8895F0301B11}"/>
              </a:ext>
            </a:extLst>
          </p:cNvPr>
          <p:cNvSpPr/>
          <p:nvPr/>
        </p:nvSpPr>
        <p:spPr>
          <a:xfrm>
            <a:off x="3744275" y="549924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E4456D-3DC8-6308-1B14-69D77D782118}"/>
              </a:ext>
            </a:extLst>
          </p:cNvPr>
          <p:cNvSpPr/>
          <p:nvPr/>
        </p:nvSpPr>
        <p:spPr>
          <a:xfrm>
            <a:off x="3643870" y="580165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4757E2-E6EC-F16D-5D58-3A4985B119A7}"/>
              </a:ext>
            </a:extLst>
          </p:cNvPr>
          <p:cNvSpPr/>
          <p:nvPr/>
        </p:nvSpPr>
        <p:spPr>
          <a:xfrm>
            <a:off x="5559911" y="35323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C0E42F-87EF-18B6-8656-DD1495BAFDF3}"/>
              </a:ext>
            </a:extLst>
          </p:cNvPr>
          <p:cNvCxnSpPr>
            <a:cxnSpLocks/>
          </p:cNvCxnSpPr>
          <p:nvPr/>
        </p:nvCxnSpPr>
        <p:spPr>
          <a:xfrm>
            <a:off x="322171" y="4589031"/>
            <a:ext cx="84439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730D4F-FDC3-206D-69A2-6A142D045B1D}"/>
              </a:ext>
            </a:extLst>
          </p:cNvPr>
          <p:cNvCxnSpPr>
            <a:cxnSpLocks/>
          </p:cNvCxnSpPr>
          <p:nvPr/>
        </p:nvCxnSpPr>
        <p:spPr>
          <a:xfrm>
            <a:off x="4509244" y="2768599"/>
            <a:ext cx="0" cy="37308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CCFC655-FF4D-CF4D-FC98-38A8B364C7A5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K-Means clustering works fine.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C4A78EA-30E3-B479-EE5D-49A9B26E6478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Pick 25 clusters by default.</a:t>
            </a:r>
          </a:p>
        </p:txBody>
      </p:sp>
    </p:spTree>
    <p:extLst>
      <p:ext uri="{BB962C8B-B14F-4D97-AF65-F5344CB8AC3E}">
        <p14:creationId xmlns:p14="http://schemas.microsoft.com/office/powerpoint/2010/main" val="222909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5FD6-C640-3A4D-93A6-D0FD61D42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AB38-B08A-91D0-1F97-7B5A6EFF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ask an LLM to name each cluster by sending it a few examples in each cluster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1F2B37-A86B-29F9-9044-F9C725152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1D9E2-FBE0-FE8A-E858-517A1EB246FA}"/>
              </a:ext>
            </a:extLst>
          </p:cNvPr>
          <p:cNvSpPr/>
          <p:nvPr/>
        </p:nvSpPr>
        <p:spPr>
          <a:xfrm>
            <a:off x="1398488" y="34167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E3A84-10F6-EC95-1246-B4884F54223B}"/>
              </a:ext>
            </a:extLst>
          </p:cNvPr>
          <p:cNvSpPr/>
          <p:nvPr/>
        </p:nvSpPr>
        <p:spPr>
          <a:xfrm>
            <a:off x="1489928" y="3715270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809DB-2101-F5CA-DEB4-63183F567D19}"/>
              </a:ext>
            </a:extLst>
          </p:cNvPr>
          <p:cNvSpPr/>
          <p:nvPr/>
        </p:nvSpPr>
        <p:spPr>
          <a:xfrm>
            <a:off x="1810864" y="33783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6BF8D2-74B8-4057-9C59-C53AD61D406D}"/>
              </a:ext>
            </a:extLst>
          </p:cNvPr>
          <p:cNvSpPr/>
          <p:nvPr/>
        </p:nvSpPr>
        <p:spPr>
          <a:xfrm>
            <a:off x="2098353" y="493970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23C132F-FD9C-F3F5-319A-8BA2E2D2CF9D}"/>
              </a:ext>
            </a:extLst>
          </p:cNvPr>
          <p:cNvSpPr/>
          <p:nvPr/>
        </p:nvSpPr>
        <p:spPr>
          <a:xfrm>
            <a:off x="5695588" y="3800809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DC9A91-5FD5-8194-BE8A-1F40AC2D007A}"/>
              </a:ext>
            </a:extLst>
          </p:cNvPr>
          <p:cNvSpPr/>
          <p:nvPr/>
        </p:nvSpPr>
        <p:spPr>
          <a:xfrm>
            <a:off x="7065981" y="39392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909760-D5F1-48B8-C72C-7B51F387E4C2}"/>
              </a:ext>
            </a:extLst>
          </p:cNvPr>
          <p:cNvSpPr/>
          <p:nvPr/>
        </p:nvSpPr>
        <p:spPr>
          <a:xfrm>
            <a:off x="6309498" y="518847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EF752-A9C0-844A-E093-35EAE81029DB}"/>
              </a:ext>
            </a:extLst>
          </p:cNvPr>
          <p:cNvSpPr/>
          <p:nvPr/>
        </p:nvSpPr>
        <p:spPr>
          <a:xfrm>
            <a:off x="1827587" y="369106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BEEDB2-C87F-4128-1117-F761DF39A364}"/>
              </a:ext>
            </a:extLst>
          </p:cNvPr>
          <p:cNvSpPr/>
          <p:nvPr/>
        </p:nvSpPr>
        <p:spPr>
          <a:xfrm>
            <a:off x="5274214" y="3404495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5D580A-D138-2DF6-9136-5B62428D61CA}"/>
              </a:ext>
            </a:extLst>
          </p:cNvPr>
          <p:cNvSpPr/>
          <p:nvPr/>
        </p:nvSpPr>
        <p:spPr>
          <a:xfrm>
            <a:off x="6309498" y="493970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B158-0971-D30C-F259-115D2637C2B4}"/>
              </a:ext>
            </a:extLst>
          </p:cNvPr>
          <p:cNvSpPr/>
          <p:nvPr/>
        </p:nvSpPr>
        <p:spPr>
          <a:xfrm>
            <a:off x="2954761" y="3599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CF3E38-77CB-FB22-4B18-F522244F2161}"/>
              </a:ext>
            </a:extLst>
          </p:cNvPr>
          <p:cNvSpPr/>
          <p:nvPr/>
        </p:nvSpPr>
        <p:spPr>
          <a:xfrm>
            <a:off x="5217698" y="3768012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DE2ED2D-ADAE-F726-248F-68923991D45C}"/>
              </a:ext>
            </a:extLst>
          </p:cNvPr>
          <p:cNvSpPr/>
          <p:nvPr/>
        </p:nvSpPr>
        <p:spPr>
          <a:xfrm>
            <a:off x="7146664" y="362711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9F280E-BB7B-0D1F-B2B0-B87BADF569CD}"/>
              </a:ext>
            </a:extLst>
          </p:cNvPr>
          <p:cNvSpPr/>
          <p:nvPr/>
        </p:nvSpPr>
        <p:spPr>
          <a:xfrm>
            <a:off x="5947523" y="499842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8EF8D7-25B7-2D18-C7EE-BB7628F6147D}"/>
              </a:ext>
            </a:extLst>
          </p:cNvPr>
          <p:cNvSpPr/>
          <p:nvPr/>
        </p:nvSpPr>
        <p:spPr>
          <a:xfrm>
            <a:off x="3744275" y="5499248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F9051C-8D46-F940-9A52-D6BA2FD5E8B0}"/>
              </a:ext>
            </a:extLst>
          </p:cNvPr>
          <p:cNvSpPr/>
          <p:nvPr/>
        </p:nvSpPr>
        <p:spPr>
          <a:xfrm>
            <a:off x="3643870" y="5801656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91A13-B50A-4F2B-E9D1-52321A2432DE}"/>
              </a:ext>
            </a:extLst>
          </p:cNvPr>
          <p:cNvSpPr/>
          <p:nvPr/>
        </p:nvSpPr>
        <p:spPr>
          <a:xfrm>
            <a:off x="5559911" y="3532390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76A823-3B47-D510-86C2-CA3D870A585B}"/>
              </a:ext>
            </a:extLst>
          </p:cNvPr>
          <p:cNvCxnSpPr>
            <a:cxnSpLocks/>
          </p:cNvCxnSpPr>
          <p:nvPr/>
        </p:nvCxnSpPr>
        <p:spPr>
          <a:xfrm>
            <a:off x="322171" y="4499381"/>
            <a:ext cx="84439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670394-6C45-FB47-B9F2-20BB2EDA6DA8}"/>
              </a:ext>
            </a:extLst>
          </p:cNvPr>
          <p:cNvCxnSpPr>
            <a:cxnSpLocks/>
          </p:cNvCxnSpPr>
          <p:nvPr/>
        </p:nvCxnSpPr>
        <p:spPr>
          <a:xfrm>
            <a:off x="4509244" y="2768599"/>
            <a:ext cx="0" cy="37308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F337D9-B458-4F2D-253F-B29018F69234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GPT-4, Mistral, Gemini, …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DABD8E-D675-92CB-92DA-FF8B34245340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3-5 sample strings are enough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C4BF8-6EEC-9518-0258-8CEE7EC8B049}"/>
              </a:ext>
            </a:extLst>
          </p:cNvPr>
          <p:cNvSpPr txBox="1"/>
          <p:nvPr/>
        </p:nvSpPr>
        <p:spPr>
          <a:xfrm>
            <a:off x="849227" y="2878733"/>
            <a:ext cx="123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Text generation</a:t>
            </a:r>
          </a:p>
          <a:p>
            <a:pPr algn="ctr"/>
            <a:r>
              <a:rPr lang="en-IN" sz="1200" dirty="0"/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522070-F535-5E04-5525-DD0C1E27B3AB}"/>
              </a:ext>
            </a:extLst>
          </p:cNvPr>
          <p:cNvSpPr txBox="1"/>
          <p:nvPr/>
        </p:nvSpPr>
        <p:spPr>
          <a:xfrm>
            <a:off x="2520334" y="380999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Hallucination</a:t>
            </a:r>
            <a:endParaRPr lang="en-IN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C6A4CA-DC4F-01C5-0EE9-2EBE59A84D40}"/>
              </a:ext>
            </a:extLst>
          </p:cNvPr>
          <p:cNvSpPr txBox="1"/>
          <p:nvPr/>
        </p:nvSpPr>
        <p:spPr>
          <a:xfrm>
            <a:off x="3220047" y="5128723"/>
            <a:ext cx="986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Ethical LLM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83C0E7-6D18-3937-7B2C-0CC097785C63}"/>
              </a:ext>
            </a:extLst>
          </p:cNvPr>
          <p:cNvSpPr txBox="1"/>
          <p:nvPr/>
        </p:nvSpPr>
        <p:spPr>
          <a:xfrm>
            <a:off x="4662271" y="303987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Programming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BC0B7-D38D-2FC6-3761-59D354EE298E}"/>
              </a:ext>
            </a:extLst>
          </p:cNvPr>
          <p:cNvSpPr txBox="1"/>
          <p:nvPr/>
        </p:nvSpPr>
        <p:spPr>
          <a:xfrm>
            <a:off x="6657572" y="331037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BE3E5C-D2C5-2161-58B1-DF2BD3B36520}"/>
              </a:ext>
            </a:extLst>
          </p:cNvPr>
          <p:cNvSpPr txBox="1"/>
          <p:nvPr/>
        </p:nvSpPr>
        <p:spPr>
          <a:xfrm>
            <a:off x="5764670" y="54783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Cross-lingual</a:t>
            </a:r>
          </a:p>
          <a:p>
            <a:pPr algn="ctr"/>
            <a:r>
              <a:rPr lang="en-IN" sz="1200" dirty="0"/>
              <a:t>Enhancement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06803B7-5B5B-136D-143A-20C285909A2B}"/>
              </a:ext>
            </a:extLst>
          </p:cNvPr>
          <p:cNvSpPr/>
          <p:nvPr/>
        </p:nvSpPr>
        <p:spPr>
          <a:xfrm>
            <a:off x="1963882" y="5296944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03A534-D27E-5246-548C-19D72C37D9EA}"/>
              </a:ext>
            </a:extLst>
          </p:cNvPr>
          <p:cNvSpPr txBox="1"/>
          <p:nvPr/>
        </p:nvSpPr>
        <p:spPr>
          <a:xfrm>
            <a:off x="1440672" y="5490397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Prompt injection</a:t>
            </a:r>
          </a:p>
        </p:txBody>
      </p:sp>
    </p:spTree>
    <p:extLst>
      <p:ext uri="{BB962C8B-B14F-4D97-AF65-F5344CB8AC3E}">
        <p14:creationId xmlns:p14="http://schemas.microsoft.com/office/powerpoint/2010/main" val="3052372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4098-DC63-2A1C-1E95-CDAFC96D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46EDC31-4D69-E4F0-3F8D-E7B9FA2E63E2}"/>
              </a:ext>
            </a:extLst>
          </p:cNvPr>
          <p:cNvSpPr/>
          <p:nvPr/>
        </p:nvSpPr>
        <p:spPr>
          <a:xfrm>
            <a:off x="4677649" y="4755517"/>
            <a:ext cx="3545814" cy="1469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AA7358-14D7-1F4F-4900-8796041C38FA}"/>
              </a:ext>
            </a:extLst>
          </p:cNvPr>
          <p:cNvSpPr/>
          <p:nvPr/>
        </p:nvSpPr>
        <p:spPr>
          <a:xfrm>
            <a:off x="770959" y="4755517"/>
            <a:ext cx="3545814" cy="1469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6603309-A418-8F66-D2D3-CA123C3098FC}"/>
              </a:ext>
            </a:extLst>
          </p:cNvPr>
          <p:cNvSpPr/>
          <p:nvPr/>
        </p:nvSpPr>
        <p:spPr>
          <a:xfrm>
            <a:off x="4677649" y="2768599"/>
            <a:ext cx="3545814" cy="14697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D1D713-7479-DB4A-3D2D-4082C2191E00}"/>
              </a:ext>
            </a:extLst>
          </p:cNvPr>
          <p:cNvSpPr/>
          <p:nvPr/>
        </p:nvSpPr>
        <p:spPr>
          <a:xfrm>
            <a:off x="770959" y="2768599"/>
            <a:ext cx="3545814" cy="1469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86DD8-9205-181A-99F8-B5BE556C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… and group the clusters into higher-level topics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B30C-22B7-CFEE-FB0D-5BBF961F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DF9DBA-B42E-0D71-8304-C2B9D90EAC05}"/>
              </a:ext>
            </a:extLst>
          </p:cNvPr>
          <p:cNvSpPr/>
          <p:nvPr/>
        </p:nvSpPr>
        <p:spPr>
          <a:xfrm>
            <a:off x="1398488" y="34167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FB9E97-DC21-F129-428F-341F64C4C4B1}"/>
              </a:ext>
            </a:extLst>
          </p:cNvPr>
          <p:cNvSpPr/>
          <p:nvPr/>
        </p:nvSpPr>
        <p:spPr>
          <a:xfrm>
            <a:off x="1489928" y="3715270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1433B-8643-B96C-1E2F-352807F673CF}"/>
              </a:ext>
            </a:extLst>
          </p:cNvPr>
          <p:cNvSpPr/>
          <p:nvPr/>
        </p:nvSpPr>
        <p:spPr>
          <a:xfrm>
            <a:off x="1810864" y="33783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65958-9225-17B2-3304-6745B525848C}"/>
              </a:ext>
            </a:extLst>
          </p:cNvPr>
          <p:cNvSpPr/>
          <p:nvPr/>
        </p:nvSpPr>
        <p:spPr>
          <a:xfrm>
            <a:off x="2098353" y="493970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E7BAAE-5D07-41D9-BF31-C0DEFEF17346}"/>
              </a:ext>
            </a:extLst>
          </p:cNvPr>
          <p:cNvSpPr/>
          <p:nvPr/>
        </p:nvSpPr>
        <p:spPr>
          <a:xfrm>
            <a:off x="5695588" y="3800809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7A6A7E-F553-5270-F957-C835DB2AA969}"/>
              </a:ext>
            </a:extLst>
          </p:cNvPr>
          <p:cNvSpPr/>
          <p:nvPr/>
        </p:nvSpPr>
        <p:spPr>
          <a:xfrm>
            <a:off x="7065981" y="39392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6E73B-7931-A86C-C941-AE860EBFC9B1}"/>
              </a:ext>
            </a:extLst>
          </p:cNvPr>
          <p:cNvSpPr/>
          <p:nvPr/>
        </p:nvSpPr>
        <p:spPr>
          <a:xfrm>
            <a:off x="6309498" y="518847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68424C-FC4B-2432-7541-D8195E4C2AD0}"/>
              </a:ext>
            </a:extLst>
          </p:cNvPr>
          <p:cNvSpPr/>
          <p:nvPr/>
        </p:nvSpPr>
        <p:spPr>
          <a:xfrm>
            <a:off x="1827587" y="369106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D20D53-16E7-4E7F-77B9-85F9509B6FF3}"/>
              </a:ext>
            </a:extLst>
          </p:cNvPr>
          <p:cNvSpPr/>
          <p:nvPr/>
        </p:nvSpPr>
        <p:spPr>
          <a:xfrm>
            <a:off x="5274214" y="3404495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B5AE5-DA7A-2A5D-FD2E-E908C323F431}"/>
              </a:ext>
            </a:extLst>
          </p:cNvPr>
          <p:cNvSpPr/>
          <p:nvPr/>
        </p:nvSpPr>
        <p:spPr>
          <a:xfrm>
            <a:off x="6309498" y="493970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28194F-C277-D077-ECF7-03F2AE4598C2}"/>
              </a:ext>
            </a:extLst>
          </p:cNvPr>
          <p:cNvSpPr/>
          <p:nvPr/>
        </p:nvSpPr>
        <p:spPr>
          <a:xfrm>
            <a:off x="2954761" y="3599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2CB5C3-4DBC-BA4A-C034-432DCCA9E20C}"/>
              </a:ext>
            </a:extLst>
          </p:cNvPr>
          <p:cNvSpPr/>
          <p:nvPr/>
        </p:nvSpPr>
        <p:spPr>
          <a:xfrm>
            <a:off x="1963882" y="5296944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B5B8A4-15CE-D62A-8D65-B93EDE69887B}"/>
              </a:ext>
            </a:extLst>
          </p:cNvPr>
          <p:cNvSpPr/>
          <p:nvPr/>
        </p:nvSpPr>
        <p:spPr>
          <a:xfrm>
            <a:off x="5217698" y="3768012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A46E22-EFA4-F2C1-F7A8-AC396FF9203A}"/>
              </a:ext>
            </a:extLst>
          </p:cNvPr>
          <p:cNvSpPr/>
          <p:nvPr/>
        </p:nvSpPr>
        <p:spPr>
          <a:xfrm>
            <a:off x="7146664" y="362711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826B98-D6F6-175D-70DF-80E54C0E87FB}"/>
              </a:ext>
            </a:extLst>
          </p:cNvPr>
          <p:cNvSpPr/>
          <p:nvPr/>
        </p:nvSpPr>
        <p:spPr>
          <a:xfrm>
            <a:off x="5947523" y="499842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DEDE3B-CCAF-5F57-8082-B43C6FE143F1}"/>
              </a:ext>
            </a:extLst>
          </p:cNvPr>
          <p:cNvSpPr/>
          <p:nvPr/>
        </p:nvSpPr>
        <p:spPr>
          <a:xfrm>
            <a:off x="3744275" y="5499248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626E25-E86E-D670-E181-02BEED118623}"/>
              </a:ext>
            </a:extLst>
          </p:cNvPr>
          <p:cNvSpPr/>
          <p:nvPr/>
        </p:nvSpPr>
        <p:spPr>
          <a:xfrm>
            <a:off x="3643870" y="5801656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D315789-AC2A-889A-978D-E6E569D5BD29}"/>
              </a:ext>
            </a:extLst>
          </p:cNvPr>
          <p:cNvSpPr/>
          <p:nvPr/>
        </p:nvSpPr>
        <p:spPr>
          <a:xfrm>
            <a:off x="5559911" y="3532390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DA2B0A-7127-61AF-0164-2A96E7BA8608}"/>
              </a:ext>
            </a:extLst>
          </p:cNvPr>
          <p:cNvCxnSpPr>
            <a:cxnSpLocks/>
          </p:cNvCxnSpPr>
          <p:nvPr/>
        </p:nvCxnSpPr>
        <p:spPr>
          <a:xfrm>
            <a:off x="322171" y="4499381"/>
            <a:ext cx="84439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DFFF03-9E41-5881-7C6B-FE429324F904}"/>
              </a:ext>
            </a:extLst>
          </p:cNvPr>
          <p:cNvCxnSpPr>
            <a:cxnSpLocks/>
          </p:cNvCxnSpPr>
          <p:nvPr/>
        </p:nvCxnSpPr>
        <p:spPr>
          <a:xfrm>
            <a:off x="4509244" y="2768599"/>
            <a:ext cx="0" cy="373081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8A63A97-41EC-679B-7DDB-101D5C4500C1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GPT-4, Mistral, Gemini, …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62248F-5A22-3326-3465-1D918C4D65E3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clusters into 3-6 topics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8B208-531E-4C3A-AA9B-2E0ED692D8E2}"/>
              </a:ext>
            </a:extLst>
          </p:cNvPr>
          <p:cNvSpPr txBox="1"/>
          <p:nvPr/>
        </p:nvSpPr>
        <p:spPr>
          <a:xfrm>
            <a:off x="849227" y="2878733"/>
            <a:ext cx="123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Text generation</a:t>
            </a:r>
          </a:p>
          <a:p>
            <a:pPr algn="ctr"/>
            <a:r>
              <a:rPr lang="en-IN" sz="1200" dirty="0"/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4532E-CC7D-3023-841D-E4E89DB38F99}"/>
              </a:ext>
            </a:extLst>
          </p:cNvPr>
          <p:cNvSpPr txBox="1"/>
          <p:nvPr/>
        </p:nvSpPr>
        <p:spPr>
          <a:xfrm>
            <a:off x="2520334" y="380999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Hallucination</a:t>
            </a:r>
            <a:endParaRPr lang="en-I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6DADD2-F295-FAC0-24D9-6712F26C9AD5}"/>
              </a:ext>
            </a:extLst>
          </p:cNvPr>
          <p:cNvSpPr txBox="1"/>
          <p:nvPr/>
        </p:nvSpPr>
        <p:spPr>
          <a:xfrm>
            <a:off x="1440672" y="5490397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Prompt injection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9A6FA-7087-0BBA-3B1A-EC3D95DA80E3}"/>
              </a:ext>
            </a:extLst>
          </p:cNvPr>
          <p:cNvSpPr txBox="1"/>
          <p:nvPr/>
        </p:nvSpPr>
        <p:spPr>
          <a:xfrm>
            <a:off x="3220047" y="5128723"/>
            <a:ext cx="986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Ethical LLM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667060-C308-4557-4A04-4C3F879151F7}"/>
              </a:ext>
            </a:extLst>
          </p:cNvPr>
          <p:cNvSpPr txBox="1"/>
          <p:nvPr/>
        </p:nvSpPr>
        <p:spPr>
          <a:xfrm>
            <a:off x="4662271" y="303987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Programming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F7FFB-7ADF-1586-5EBB-585328BD2D62}"/>
              </a:ext>
            </a:extLst>
          </p:cNvPr>
          <p:cNvSpPr txBox="1"/>
          <p:nvPr/>
        </p:nvSpPr>
        <p:spPr>
          <a:xfrm>
            <a:off x="6657572" y="331037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87670E-4C10-A8E5-5988-1E33EEBEFFCD}"/>
              </a:ext>
            </a:extLst>
          </p:cNvPr>
          <p:cNvSpPr txBox="1"/>
          <p:nvPr/>
        </p:nvSpPr>
        <p:spPr>
          <a:xfrm>
            <a:off x="5764670" y="54783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Cross-lingual</a:t>
            </a:r>
          </a:p>
          <a:p>
            <a:pPr algn="ctr"/>
            <a:r>
              <a:rPr lang="en-IN" sz="1200" dirty="0"/>
              <a:t>Enhancement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53944F-B28E-2C60-8889-BB3A4C07263B}"/>
              </a:ext>
            </a:extLst>
          </p:cNvPr>
          <p:cNvSpPr txBox="1"/>
          <p:nvPr/>
        </p:nvSpPr>
        <p:spPr>
          <a:xfrm>
            <a:off x="1802317" y="249160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Performance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7471D6-096E-BBFA-9E14-EAA51C0AE836}"/>
              </a:ext>
            </a:extLst>
          </p:cNvPr>
          <p:cNvSpPr txBox="1"/>
          <p:nvPr/>
        </p:nvSpPr>
        <p:spPr>
          <a:xfrm>
            <a:off x="5718276" y="2491600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Applications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08F261-74B8-A4B3-E4BD-EF1A422422F7}"/>
              </a:ext>
            </a:extLst>
          </p:cNvPr>
          <p:cNvSpPr txBox="1"/>
          <p:nvPr/>
        </p:nvSpPr>
        <p:spPr>
          <a:xfrm>
            <a:off x="5852478" y="622046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Learning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7ECA8A-9C70-E7DC-38EF-5A928DC972C2}"/>
              </a:ext>
            </a:extLst>
          </p:cNvPr>
          <p:cNvSpPr txBox="1"/>
          <p:nvPr/>
        </p:nvSpPr>
        <p:spPr>
          <a:xfrm>
            <a:off x="2041165" y="622046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Safety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DBBEA48-9B39-67AE-E6DA-B5099275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135" y="2282975"/>
            <a:ext cx="3200847" cy="211484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30A2DC5-FFCB-C82E-B71B-11C75607CAF5}"/>
              </a:ext>
            </a:extLst>
          </p:cNvPr>
          <p:cNvSpPr/>
          <p:nvPr/>
        </p:nvSpPr>
        <p:spPr>
          <a:xfrm>
            <a:off x="8386881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gives us topic frequency</a:t>
            </a:r>
          </a:p>
        </p:txBody>
      </p:sp>
    </p:spTree>
    <p:extLst>
      <p:ext uri="{BB962C8B-B14F-4D97-AF65-F5344CB8AC3E}">
        <p14:creationId xmlns:p14="http://schemas.microsoft.com/office/powerpoint/2010/main" val="2046888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D9A4-DC7D-1CF3-D228-00747D01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42F99D7-B4F3-637F-E922-1180479C295A}"/>
              </a:ext>
            </a:extLst>
          </p:cNvPr>
          <p:cNvSpPr/>
          <p:nvPr/>
        </p:nvSpPr>
        <p:spPr>
          <a:xfrm>
            <a:off x="4677649" y="4755517"/>
            <a:ext cx="3545814" cy="1469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78865-292A-8944-E247-A7FEAF26B11B}"/>
              </a:ext>
            </a:extLst>
          </p:cNvPr>
          <p:cNvSpPr/>
          <p:nvPr/>
        </p:nvSpPr>
        <p:spPr>
          <a:xfrm>
            <a:off x="770959" y="4755517"/>
            <a:ext cx="3545814" cy="14697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344836-43AE-B1C7-B3F0-A837C0371803}"/>
              </a:ext>
            </a:extLst>
          </p:cNvPr>
          <p:cNvSpPr/>
          <p:nvPr/>
        </p:nvSpPr>
        <p:spPr>
          <a:xfrm>
            <a:off x="4677649" y="2768599"/>
            <a:ext cx="3545814" cy="14697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C1047E-EF17-FFCA-0C7B-E2061FAE4062}"/>
              </a:ext>
            </a:extLst>
          </p:cNvPr>
          <p:cNvSpPr/>
          <p:nvPr/>
        </p:nvSpPr>
        <p:spPr>
          <a:xfrm>
            <a:off x="770959" y="2768599"/>
            <a:ext cx="3545814" cy="14697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78253-4AC1-0460-BAAB-0F43B0CE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Does the string really belong to the topic? We calculate a similarity score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A3AB98-AFA3-99B0-CF04-4280D3FD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B87C05-2422-1DCA-F08F-2217005CC016}"/>
              </a:ext>
            </a:extLst>
          </p:cNvPr>
          <p:cNvSpPr/>
          <p:nvPr/>
        </p:nvSpPr>
        <p:spPr>
          <a:xfrm>
            <a:off x="1398488" y="34167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D49E69-424E-02B8-8DA9-DDCE1B2CF0FE}"/>
              </a:ext>
            </a:extLst>
          </p:cNvPr>
          <p:cNvSpPr/>
          <p:nvPr/>
        </p:nvSpPr>
        <p:spPr>
          <a:xfrm>
            <a:off x="1489928" y="3715270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F0D96C-8B9F-242B-5FA1-8640A1141F87}"/>
              </a:ext>
            </a:extLst>
          </p:cNvPr>
          <p:cNvSpPr/>
          <p:nvPr/>
        </p:nvSpPr>
        <p:spPr>
          <a:xfrm>
            <a:off x="1810864" y="337834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639481-408C-AD9A-98C1-A5E323BAB52B}"/>
              </a:ext>
            </a:extLst>
          </p:cNvPr>
          <p:cNvSpPr/>
          <p:nvPr/>
        </p:nvSpPr>
        <p:spPr>
          <a:xfrm>
            <a:off x="2098353" y="4939700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273834-B748-AFAB-B8B1-B152D262B391}"/>
              </a:ext>
            </a:extLst>
          </p:cNvPr>
          <p:cNvSpPr/>
          <p:nvPr/>
        </p:nvSpPr>
        <p:spPr>
          <a:xfrm>
            <a:off x="5695588" y="3800809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89DA34-6520-D454-E457-ACF1AAD5FF3E}"/>
              </a:ext>
            </a:extLst>
          </p:cNvPr>
          <p:cNvSpPr/>
          <p:nvPr/>
        </p:nvSpPr>
        <p:spPr>
          <a:xfrm>
            <a:off x="7065981" y="393923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ECBA85-8928-C05C-69C3-3C4B75F49A0A}"/>
              </a:ext>
            </a:extLst>
          </p:cNvPr>
          <p:cNvSpPr/>
          <p:nvPr/>
        </p:nvSpPr>
        <p:spPr>
          <a:xfrm>
            <a:off x="6309498" y="518847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11D0AC-0C64-90A0-A44E-1122925EB0E8}"/>
              </a:ext>
            </a:extLst>
          </p:cNvPr>
          <p:cNvSpPr/>
          <p:nvPr/>
        </p:nvSpPr>
        <p:spPr>
          <a:xfrm>
            <a:off x="1827587" y="3691066"/>
            <a:ext cx="182880" cy="18288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196474-8CAE-C15C-C8D4-77F769F42E25}"/>
              </a:ext>
            </a:extLst>
          </p:cNvPr>
          <p:cNvSpPr/>
          <p:nvPr/>
        </p:nvSpPr>
        <p:spPr>
          <a:xfrm>
            <a:off x="5274214" y="3404495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C39CE3-C755-261D-E0A6-DA82C616A787}"/>
              </a:ext>
            </a:extLst>
          </p:cNvPr>
          <p:cNvSpPr/>
          <p:nvPr/>
        </p:nvSpPr>
        <p:spPr>
          <a:xfrm>
            <a:off x="6309498" y="493970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F3D77A-B8FB-1ECB-ACC0-E58319D4BAA7}"/>
              </a:ext>
            </a:extLst>
          </p:cNvPr>
          <p:cNvSpPr/>
          <p:nvPr/>
        </p:nvSpPr>
        <p:spPr>
          <a:xfrm>
            <a:off x="2954761" y="3599626"/>
            <a:ext cx="182880" cy="18288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1A1AA-E4A5-3414-9AD8-D326925B3BF4}"/>
              </a:ext>
            </a:extLst>
          </p:cNvPr>
          <p:cNvSpPr/>
          <p:nvPr/>
        </p:nvSpPr>
        <p:spPr>
          <a:xfrm>
            <a:off x="1963882" y="5296944"/>
            <a:ext cx="182880" cy="18288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A0F82-802C-832F-76FA-6D51FB1897DF}"/>
              </a:ext>
            </a:extLst>
          </p:cNvPr>
          <p:cNvSpPr/>
          <p:nvPr/>
        </p:nvSpPr>
        <p:spPr>
          <a:xfrm>
            <a:off x="5217698" y="3768012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3F8CC8-F711-1016-3BBA-F83FC255EC6A}"/>
              </a:ext>
            </a:extLst>
          </p:cNvPr>
          <p:cNvSpPr/>
          <p:nvPr/>
        </p:nvSpPr>
        <p:spPr>
          <a:xfrm>
            <a:off x="7146664" y="3627117"/>
            <a:ext cx="182880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69F48-305B-EC2F-0815-89B72B8798CC}"/>
              </a:ext>
            </a:extLst>
          </p:cNvPr>
          <p:cNvSpPr/>
          <p:nvPr/>
        </p:nvSpPr>
        <p:spPr>
          <a:xfrm>
            <a:off x="5947523" y="4998420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76D1BB-2F7C-0409-A691-00232FC2375F}"/>
              </a:ext>
            </a:extLst>
          </p:cNvPr>
          <p:cNvSpPr/>
          <p:nvPr/>
        </p:nvSpPr>
        <p:spPr>
          <a:xfrm>
            <a:off x="3744275" y="5499248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18C296-3A77-AABE-6AB7-A21775955FB8}"/>
              </a:ext>
            </a:extLst>
          </p:cNvPr>
          <p:cNvSpPr/>
          <p:nvPr/>
        </p:nvSpPr>
        <p:spPr>
          <a:xfrm>
            <a:off x="3643870" y="5801656"/>
            <a:ext cx="182880" cy="18288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A89038-0146-214E-C3D9-F43D3D0907B3}"/>
              </a:ext>
            </a:extLst>
          </p:cNvPr>
          <p:cNvSpPr/>
          <p:nvPr/>
        </p:nvSpPr>
        <p:spPr>
          <a:xfrm>
            <a:off x="5559911" y="3532390"/>
            <a:ext cx="182880" cy="18288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2BFA7D-0EE7-4350-FDDC-1DC4E9F3A94E}"/>
              </a:ext>
            </a:extLst>
          </p:cNvPr>
          <p:cNvCxnSpPr>
            <a:cxnSpLocks/>
          </p:cNvCxnSpPr>
          <p:nvPr/>
        </p:nvCxnSpPr>
        <p:spPr>
          <a:xfrm flipV="1">
            <a:off x="9081488" y="4312032"/>
            <a:ext cx="2315611" cy="190842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12AE8A-E397-9A5F-480D-4DDA441E3F36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use cosine similarity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F866A-55EC-C56E-C824-1471AB23D7E0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cutoff similarity (e.g., 80%)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586082-7892-1FAE-1ECC-145C7B84951B}"/>
              </a:ext>
            </a:extLst>
          </p:cNvPr>
          <p:cNvSpPr txBox="1"/>
          <p:nvPr/>
        </p:nvSpPr>
        <p:spPr>
          <a:xfrm>
            <a:off x="849227" y="2878733"/>
            <a:ext cx="1233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Text generation</a:t>
            </a:r>
          </a:p>
          <a:p>
            <a:pPr algn="ctr"/>
            <a:r>
              <a:rPr lang="en-IN" sz="1200" dirty="0"/>
              <a:t>evaluation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38CCE6-DEDB-292F-72E3-325FC4E57E79}"/>
              </a:ext>
            </a:extLst>
          </p:cNvPr>
          <p:cNvSpPr txBox="1"/>
          <p:nvPr/>
        </p:nvSpPr>
        <p:spPr>
          <a:xfrm>
            <a:off x="2520334" y="3809997"/>
            <a:ext cx="1059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/>
              <a:t>Hallucination</a:t>
            </a:r>
            <a:endParaRPr lang="en-IN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8D2F82-F086-B525-43B7-CD6029B6E188}"/>
              </a:ext>
            </a:extLst>
          </p:cNvPr>
          <p:cNvSpPr txBox="1"/>
          <p:nvPr/>
        </p:nvSpPr>
        <p:spPr>
          <a:xfrm>
            <a:off x="1440672" y="5490397"/>
            <a:ext cx="1284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Prompt injection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D6F57-00FE-AA1D-538B-6C044A9D256A}"/>
              </a:ext>
            </a:extLst>
          </p:cNvPr>
          <p:cNvSpPr txBox="1"/>
          <p:nvPr/>
        </p:nvSpPr>
        <p:spPr>
          <a:xfrm>
            <a:off x="3220047" y="5128723"/>
            <a:ext cx="986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Ethical LLM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840331-37C7-8907-F5DD-7AA67B7E912F}"/>
              </a:ext>
            </a:extLst>
          </p:cNvPr>
          <p:cNvSpPr txBox="1"/>
          <p:nvPr/>
        </p:nvSpPr>
        <p:spPr>
          <a:xfrm>
            <a:off x="4662271" y="3039870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Programming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F6C9A5-BA8A-F0BE-70F4-E76F1294103B}"/>
              </a:ext>
            </a:extLst>
          </p:cNvPr>
          <p:cNvSpPr txBox="1"/>
          <p:nvPr/>
        </p:nvSpPr>
        <p:spPr>
          <a:xfrm>
            <a:off x="6657572" y="3310376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LLM Integration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04A957-89FA-F0AE-98DB-6C885AB20BB5}"/>
              </a:ext>
            </a:extLst>
          </p:cNvPr>
          <p:cNvSpPr txBox="1"/>
          <p:nvPr/>
        </p:nvSpPr>
        <p:spPr>
          <a:xfrm>
            <a:off x="5764670" y="547833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Cross-lingual</a:t>
            </a:r>
          </a:p>
          <a:p>
            <a:pPr algn="ctr"/>
            <a:r>
              <a:rPr lang="en-IN" sz="1200" dirty="0"/>
              <a:t>Enhancement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4910C9-C453-7AB1-0F30-5115362F08A0}"/>
              </a:ext>
            </a:extLst>
          </p:cNvPr>
          <p:cNvSpPr txBox="1"/>
          <p:nvPr/>
        </p:nvSpPr>
        <p:spPr>
          <a:xfrm>
            <a:off x="1802317" y="249160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Performance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D52233-AB1B-DD10-CB8D-0D424C0ECCE1}"/>
              </a:ext>
            </a:extLst>
          </p:cNvPr>
          <p:cNvSpPr txBox="1"/>
          <p:nvPr/>
        </p:nvSpPr>
        <p:spPr>
          <a:xfrm>
            <a:off x="5718276" y="2491600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Applications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647762-2B36-A414-BE61-C1CBA271F26E}"/>
              </a:ext>
            </a:extLst>
          </p:cNvPr>
          <p:cNvSpPr txBox="1"/>
          <p:nvPr/>
        </p:nvSpPr>
        <p:spPr>
          <a:xfrm>
            <a:off x="5852478" y="6220460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Learning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C103BF-820A-7D89-84D4-255317C15960}"/>
              </a:ext>
            </a:extLst>
          </p:cNvPr>
          <p:cNvSpPr txBox="1"/>
          <p:nvPr/>
        </p:nvSpPr>
        <p:spPr>
          <a:xfrm>
            <a:off x="2041165" y="6220460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Safety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68455A-D01F-510B-E587-9B93FF0A6D5C}"/>
              </a:ext>
            </a:extLst>
          </p:cNvPr>
          <p:cNvSpPr/>
          <p:nvPr/>
        </p:nvSpPr>
        <p:spPr>
          <a:xfrm>
            <a:off x="8386881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which strings</a:t>
            </a:r>
            <a:br>
              <a:rPr lang="en-IN" dirty="0"/>
            </a:br>
            <a:r>
              <a:rPr lang="en-IN" dirty="0"/>
              <a:t>have which topics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C495BA8-AE56-24B1-0B6A-4FF367C4BC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6281" y="2205115"/>
            <a:ext cx="3535320" cy="401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12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A08B-B7D1-5BDB-BEF9-42EEA5FE0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281-12D9-0B2D-4796-6474BD06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count how many strings 2 topics have in common to create a topic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84044-79FD-6111-BF16-362C82616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12D637-12E4-5B99-927B-D03DAF7B7533}"/>
              </a:ext>
            </a:extLst>
          </p:cNvPr>
          <p:cNvSpPr/>
          <p:nvPr/>
        </p:nvSpPr>
        <p:spPr>
          <a:xfrm>
            <a:off x="322169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Same string having 2 topics indicates a connection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50B0AA-56DF-AB83-CEB1-13821344B1E2}"/>
              </a:ext>
            </a:extLst>
          </p:cNvPr>
          <p:cNvSpPr/>
          <p:nvPr/>
        </p:nvSpPr>
        <p:spPr>
          <a:xfrm>
            <a:off x="4358640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Similarity cutoff is adjustable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4C82B9-009C-AAEC-76F7-F479363936A1}"/>
              </a:ext>
            </a:extLst>
          </p:cNvPr>
          <p:cNvSpPr txBox="1"/>
          <p:nvPr/>
        </p:nvSpPr>
        <p:spPr>
          <a:xfrm>
            <a:off x="2641195" y="2946990"/>
            <a:ext cx="1483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Performance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B84A55-625C-914E-18EE-21616049372D}"/>
              </a:ext>
            </a:extLst>
          </p:cNvPr>
          <p:cNvSpPr txBox="1"/>
          <p:nvPr/>
        </p:nvSpPr>
        <p:spPr>
          <a:xfrm>
            <a:off x="4818929" y="3057661"/>
            <a:ext cx="1464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Applications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19CCC6-9DCF-AE61-DBF9-038FB91D9B0C}"/>
              </a:ext>
            </a:extLst>
          </p:cNvPr>
          <p:cNvSpPr txBox="1"/>
          <p:nvPr/>
        </p:nvSpPr>
        <p:spPr>
          <a:xfrm>
            <a:off x="5819620" y="5926155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Learning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57979A-78EC-55FB-4569-D7A54F82106B}"/>
              </a:ext>
            </a:extLst>
          </p:cNvPr>
          <p:cNvSpPr txBox="1"/>
          <p:nvPr/>
        </p:nvSpPr>
        <p:spPr>
          <a:xfrm>
            <a:off x="2937428" y="5621777"/>
            <a:ext cx="10054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b="1" dirty="0"/>
              <a:t>LLM Safety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7F89D0B-03B5-E637-63FE-BEC63FF56C28}"/>
              </a:ext>
            </a:extLst>
          </p:cNvPr>
          <p:cNvSpPr/>
          <p:nvPr/>
        </p:nvSpPr>
        <p:spPr>
          <a:xfrm>
            <a:off x="8386881" y="959224"/>
            <a:ext cx="3474720" cy="986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This builds a knowledge graph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6FDF794-CCD7-FC96-8773-70FA071600A1}"/>
              </a:ext>
            </a:extLst>
          </p:cNvPr>
          <p:cNvSpPr/>
          <p:nvPr/>
        </p:nvSpPr>
        <p:spPr>
          <a:xfrm>
            <a:off x="5870572" y="5011755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0CDADBF-11F1-68E5-E216-01B536298493}"/>
              </a:ext>
            </a:extLst>
          </p:cNvPr>
          <p:cNvSpPr/>
          <p:nvPr/>
        </p:nvSpPr>
        <p:spPr>
          <a:xfrm>
            <a:off x="2982930" y="4676138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667FB1-7A52-E7C2-9FAF-7D92A38CAC83}"/>
              </a:ext>
            </a:extLst>
          </p:cNvPr>
          <p:cNvSpPr/>
          <p:nvPr/>
        </p:nvSpPr>
        <p:spPr>
          <a:xfrm>
            <a:off x="4790881" y="3343695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10D0D43-5B95-5CF8-8F26-CAA3FE4797F3}"/>
              </a:ext>
            </a:extLst>
          </p:cNvPr>
          <p:cNvSpPr/>
          <p:nvPr/>
        </p:nvSpPr>
        <p:spPr>
          <a:xfrm>
            <a:off x="2982930" y="3218923"/>
            <a:ext cx="914400" cy="91440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58D22A-6307-6819-55C3-0815A04C22B9}"/>
              </a:ext>
            </a:extLst>
          </p:cNvPr>
          <p:cNvCxnSpPr>
            <a:stCxn id="44" idx="3"/>
            <a:endCxn id="43" idx="1"/>
          </p:cNvCxnSpPr>
          <p:nvPr/>
        </p:nvCxnSpPr>
        <p:spPr>
          <a:xfrm>
            <a:off x="3897330" y="3676123"/>
            <a:ext cx="893551" cy="1247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1C24BD-A8CA-96DE-7AA5-E0F839517820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3440130" y="4133323"/>
            <a:ext cx="0" cy="5428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BBD358-D8D4-7693-4AE8-EB32A1C204A2}"/>
              </a:ext>
            </a:extLst>
          </p:cNvPr>
          <p:cNvCxnSpPr>
            <a:cxnSpLocks/>
            <a:stCxn id="43" idx="2"/>
            <a:endCxn id="42" idx="3"/>
          </p:cNvCxnSpPr>
          <p:nvPr/>
        </p:nvCxnSpPr>
        <p:spPr>
          <a:xfrm flipH="1">
            <a:off x="3897330" y="4258095"/>
            <a:ext cx="1350751" cy="8752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1E8EDF5-57C9-DCAB-89F0-BCDCFAE49A19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>
            <a:off x="5248081" y="4258095"/>
            <a:ext cx="1079691" cy="7536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D56E3F-710E-CF5E-9AA4-7F3FBB1EB397}"/>
              </a:ext>
            </a:extLst>
          </p:cNvPr>
          <p:cNvSpPr txBox="1"/>
          <p:nvPr/>
        </p:nvSpPr>
        <p:spPr>
          <a:xfrm>
            <a:off x="4139378" y="3175084"/>
            <a:ext cx="672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Many common strings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B27882-B23C-2046-0077-DEEC03A11DC4}"/>
              </a:ext>
            </a:extLst>
          </p:cNvPr>
          <p:cNvSpPr txBox="1"/>
          <p:nvPr/>
        </p:nvSpPr>
        <p:spPr>
          <a:xfrm>
            <a:off x="2710392" y="4160811"/>
            <a:ext cx="672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dirty="0"/>
              <a:t>Many common strings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0CBEE5-AB6E-FAF2-94F6-8F3D38CB3D82}"/>
              </a:ext>
            </a:extLst>
          </p:cNvPr>
          <p:cNvSpPr txBox="1"/>
          <p:nvPr/>
        </p:nvSpPr>
        <p:spPr>
          <a:xfrm>
            <a:off x="4061142" y="4240025"/>
            <a:ext cx="672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Few common strings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B10B52-459C-88E4-ADA4-D5367EBBCC53}"/>
              </a:ext>
            </a:extLst>
          </p:cNvPr>
          <p:cNvSpPr txBox="1"/>
          <p:nvPr/>
        </p:nvSpPr>
        <p:spPr>
          <a:xfrm>
            <a:off x="5636999" y="4191698"/>
            <a:ext cx="67235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Few common strings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17C0CAB0-C995-78BF-3B32-E5165B1777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7916" y="2451355"/>
            <a:ext cx="3303905" cy="37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03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739B-0BC0-4A02-EE2A-31664CDF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This lets is automate the process of exploring documents in a visually way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6267E-2EAE-63BD-01A1-CBDEFB836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4A2B42-1FD6-A847-B6B6-D2DBF531EA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83E14C4-EB1E-C2C5-2119-EFBF6EFD68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8847" y="961837"/>
            <a:ext cx="9574306" cy="54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77770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SPi 202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F5000"/>
      </a:accent1>
      <a:accent2>
        <a:srgbClr val="1CA39D"/>
      </a:accent2>
      <a:accent3>
        <a:srgbClr val="6400DA"/>
      </a:accent3>
      <a:accent4>
        <a:srgbClr val="189BF6"/>
      </a:accent4>
      <a:accent5>
        <a:srgbClr val="E66399"/>
      </a:accent5>
      <a:accent6>
        <a:srgbClr val="101F40"/>
      </a:accent6>
      <a:hlink>
        <a:srgbClr val="0070C0"/>
      </a:hlink>
      <a:folHlink>
        <a:srgbClr val="3F3F3F"/>
      </a:folHlink>
    </a:clrScheme>
    <a:fontScheme name="Straive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93EF471-9D61-4893-B66B-9027D0A5B5AA}" vid="{2E463C51-C6C7-4764-85E5-0D013C139C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D174866C608B499ABCF919FB099AA1" ma:contentTypeVersion="18" ma:contentTypeDescription="Create a new document." ma:contentTypeScope="" ma:versionID="0427cfd7a94fb7b1dc3eea00dbdc9c92">
  <xsd:schema xmlns:xsd="http://www.w3.org/2001/XMLSchema" xmlns:xs="http://www.w3.org/2001/XMLSchema" xmlns:p="http://schemas.microsoft.com/office/2006/metadata/properties" xmlns:ns2="ce39fcf8-0eff-449b-9f01-9cc87a075eb9" xmlns:ns3="00099c48-498a-477d-b7e5-2beb59077df6" targetNamespace="http://schemas.microsoft.com/office/2006/metadata/properties" ma:root="true" ma:fieldsID="80a0cf2a4e62b5be8ee5db9e542f4b21" ns2:_="" ns3:_="">
    <xsd:import namespace="ce39fcf8-0eff-449b-9f01-9cc87a075eb9"/>
    <xsd:import namespace="00099c48-498a-477d-b7e5-2beb59077d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9fcf8-0eff-449b-9f01-9cc87a075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9319d9-f900-46be-90f7-3ecea0684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99c48-498a-477d-b7e5-2beb59077df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bfb7596-b297-49a8-96f5-7fa61e820ba4}" ma:internalName="TaxCatchAll" ma:showField="CatchAllData" ma:web="00099c48-498a-477d-b7e5-2beb59077d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e39fcf8-0eff-449b-9f01-9cc87a075eb9">
      <Terms xmlns="http://schemas.microsoft.com/office/infopath/2007/PartnerControls"/>
    </lcf76f155ced4ddcb4097134ff3c332f>
    <TaxCatchAll xmlns="00099c48-498a-477d-b7e5-2beb59077df6" xsi:nil="true"/>
    <_Flow_SignoffStatus xmlns="ce39fcf8-0eff-449b-9f01-9cc87a075eb9" xsi:nil="true"/>
  </documentManagement>
</p:properties>
</file>

<file path=customXml/itemProps1.xml><?xml version="1.0" encoding="utf-8"?>
<ds:datastoreItem xmlns:ds="http://schemas.openxmlformats.org/officeDocument/2006/customXml" ds:itemID="{A9B20459-CA2C-478F-977C-DF8B9F999340}">
  <ds:schemaRefs>
    <ds:schemaRef ds:uri="00099c48-498a-477d-b7e5-2beb59077df6"/>
    <ds:schemaRef ds:uri="ce39fcf8-0eff-449b-9f01-9cc87a075e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14329AD-D84A-42FC-8893-7AD29FB29B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12986-228D-4ACB-9C2F-86C23A8EB56E}">
  <ds:schemaRefs>
    <ds:schemaRef ds:uri="00099c48-498a-477d-b7e5-2beb59077df6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ce39fcf8-0eff-449b-9f01-9cc87a075eb9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3404</TotalTime>
  <Words>308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Helvetica</vt:lpstr>
      <vt:lpstr>Helvetica Neue</vt:lpstr>
      <vt:lpstr>Wingdings</vt:lpstr>
      <vt:lpstr>6_Office Theme</vt:lpstr>
      <vt:lpstr>DocExplore</vt:lpstr>
      <vt:lpstr>DocExplore needs a list of strings</vt:lpstr>
      <vt:lpstr>It converts each string into a list of numbers called vector embeddings</vt:lpstr>
      <vt:lpstr>These numbers are grouped using a clustering algorithm</vt:lpstr>
      <vt:lpstr>We ask an LLM to name each cluster by sending it a few examples in each cluster</vt:lpstr>
      <vt:lpstr>… and group the clusters into higher-level topics</vt:lpstr>
      <vt:lpstr>Does the string really belong to the topic? We calculate a similarity score</vt:lpstr>
      <vt:lpstr>We count how many strings 2 topics have in common to create a topic network</vt:lpstr>
      <vt:lpstr>This lets is automate the process of exploring documents in a visually 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Anand S</cp:lastModifiedBy>
  <cp:revision>5</cp:revision>
  <dcterms:created xsi:type="dcterms:W3CDTF">2021-03-03T05:38:30Z</dcterms:created>
  <dcterms:modified xsi:type="dcterms:W3CDTF">2024-03-06T11:35:49Z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0x010100D5D174866C608B499ABCF919FB099AA1</vt:lpwstr>
  </property>
  <property fmtid="{D5CDD505-2E9C-101B-9397-08002B2CF9AE}" pid="3" name="MediaServiceImageTags">
    <vt:lpwstr/>
  </property>
</Properties>
</file>