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6" r:id="rId5"/>
    <p:sldId id="261" r:id="rId6"/>
    <p:sldId id="262" r:id="rId7"/>
    <p:sldId id="267" r:id="rId8"/>
    <p:sldId id="263" r:id="rId9"/>
    <p:sldId id="268" r:id="rId10"/>
    <p:sldId id="269" r:id="rId11"/>
    <p:sldId id="270" r:id="rId12"/>
    <p:sldId id="271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94624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500438"/>
            <a:ext cx="6858048" cy="100013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n-US" sz="3600" b="1" dirty="0">
              <a:solidFill>
                <a:schemeClr val="tx1"/>
              </a:solidFill>
              <a:latin typeface="Arial Black"/>
              <a:ea typeface="+mn-lt"/>
              <a:cs typeface="+mn-lt"/>
            </a:endParaRPr>
          </a:p>
          <a:p>
            <a:r>
              <a:rPr lang="en-US" sz="3600" b="1" dirty="0">
                <a:solidFill>
                  <a:schemeClr val="tx1"/>
                </a:solidFill>
                <a:latin typeface="Arial Black"/>
                <a:ea typeface="+mn-lt"/>
                <a:cs typeface="+mn-lt"/>
              </a:rPr>
              <a:t>GitHub Copilot Hackathon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00232" y="4929198"/>
            <a:ext cx="50720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Team Name- Ambarish Ganguly</a:t>
            </a:r>
          </a:p>
          <a:p>
            <a:r>
              <a:rPr lang="en-IN" dirty="0"/>
              <a:t>Team Leader Name- Ambarish Ganguly</a:t>
            </a:r>
          </a:p>
          <a:p>
            <a:r>
              <a:rPr lang="en-IN" dirty="0"/>
              <a:t>Team Leader Email Address-Ambarish.ganguly@gmail.com</a:t>
            </a:r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5780248D-C674-727C-41C7-7AB452D07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66475"/>
            <a:ext cx="9155501" cy="16942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2000-CD6A-7745-9683-F2940DA8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8AB50-BA4A-B759-545C-0A1D332B5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5DA06-BAB3-E3E8-5A66-72BC6E45E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81" y="761769"/>
            <a:ext cx="8055038" cy="53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2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F0DB-4977-357B-E60F-17325F49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A7D84-D99C-D9EE-32A0-E46D9319C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FACB6-F1E8-EADF-50BC-A859BEE48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91" y="662700"/>
            <a:ext cx="8268417" cy="55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88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0B20-F470-900C-2E2F-BFF5CA8E8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0CE33-B502-206D-451B-E6CC7DF21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967D4-F17D-6461-AFE3-AD94DE29B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8134"/>
            <a:ext cx="9144000" cy="472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20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6251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</a:p>
          <a:p>
            <a:pPr marL="0" indent="0"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</a:p>
          <a:p>
            <a:pPr marL="0" indent="0"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DDD4619-1BD4-AE1B-74CF-E872F4653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6;p15"/>
          <p:cNvSpPr txBox="1">
            <a:spLocks/>
          </p:cNvSpPr>
          <p:nvPr/>
        </p:nvSpPr>
        <p:spPr>
          <a:xfrm>
            <a:off x="357158" y="85723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Brief Summary of Project: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CF7F4599-D863-3B85-0E29-305A6E97F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485A05-1B7E-720C-3924-B043C948D317}"/>
              </a:ext>
            </a:extLst>
          </p:cNvPr>
          <p:cNvSpPr txBox="1"/>
          <p:nvPr/>
        </p:nvSpPr>
        <p:spPr>
          <a:xfrm>
            <a:off x="357158" y="1822748"/>
            <a:ext cx="8064896" cy="344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50000"/>
              </a:lnSpc>
            </a:pPr>
            <a:r>
              <a:rPr lang="en-US" b="1" i="0" dirty="0">
                <a:solidFill>
                  <a:srgbClr val="4A4548"/>
                </a:solidFill>
                <a:effectLst/>
              </a:rPr>
              <a:t>Theme 1: Weather Forecasting Tool (Python)</a:t>
            </a:r>
            <a:endParaRPr lang="en-US" b="0" i="0" dirty="0">
              <a:solidFill>
                <a:srgbClr val="4A4548"/>
              </a:solidFill>
              <a:effectLst/>
            </a:endParaRPr>
          </a:p>
          <a:p>
            <a:pPr algn="l">
              <a:lnSpc>
                <a:spcPct val="250000"/>
              </a:lnSpc>
            </a:pPr>
            <a:r>
              <a:rPr lang="en-US" b="0" i="0" dirty="0">
                <a:solidFill>
                  <a:srgbClr val="4A4548"/>
                </a:solidFill>
                <a:effectLst/>
              </a:rPr>
              <a:t>Create a command-line tool that accepts a city's name and returns the current weather forecast. Leverage </a:t>
            </a:r>
            <a:r>
              <a:rPr lang="en-US" b="1" i="0" dirty="0">
                <a:solidFill>
                  <a:srgbClr val="4A4548"/>
                </a:solidFill>
                <a:effectLst/>
              </a:rPr>
              <a:t>OpenWeatherMap API</a:t>
            </a:r>
            <a:r>
              <a:rPr lang="en-US" b="0" i="0" dirty="0">
                <a:solidFill>
                  <a:srgbClr val="4A4548"/>
                </a:solidFill>
                <a:effectLst/>
              </a:rPr>
              <a:t> to fetch weather data and parse it using Python. Your solution should demonstrate how GitHub Copilot can help you with API usage, data parsing, and error handling.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;p14"/>
          <p:cNvSpPr txBox="1">
            <a:spLocks/>
          </p:cNvSpPr>
          <p:nvPr/>
        </p:nvSpPr>
        <p:spPr>
          <a:xfrm>
            <a:off x="285720" y="1276170"/>
            <a:ext cx="8520600" cy="9286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-US" sz="2400" b="1" dirty="0">
                <a:latin typeface="Verdana"/>
                <a:ea typeface="Verdana"/>
                <a:cs typeface="+mn-lt"/>
              </a:rPr>
              <a:t>Business Challenge /Use Cases</a:t>
            </a:r>
            <a:endParaRPr lang="en-US" dirty="0">
              <a:cs typeface="+mj-cs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C6360A3-9FF5-954B-A328-E80C390FD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394827-65D5-0C86-1525-AE0A3076031F}"/>
              </a:ext>
            </a:extLst>
          </p:cNvPr>
          <p:cNvSpPr txBox="1"/>
          <p:nvPr/>
        </p:nvSpPr>
        <p:spPr>
          <a:xfrm>
            <a:off x="611560" y="1916832"/>
            <a:ext cx="8064896" cy="413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50000"/>
              </a:lnSpc>
            </a:pPr>
            <a:r>
              <a:rPr lang="en-US" b="1" i="0">
                <a:solidFill>
                  <a:srgbClr val="4A4548"/>
                </a:solidFill>
                <a:effectLst/>
              </a:rPr>
              <a:t>Weather </a:t>
            </a:r>
            <a:r>
              <a:rPr lang="en-US" b="1" i="0" dirty="0">
                <a:solidFill>
                  <a:srgbClr val="4A4548"/>
                </a:solidFill>
                <a:effectLst/>
              </a:rPr>
              <a:t>Forecasting Tool (Python)</a:t>
            </a:r>
            <a:endParaRPr lang="en-US" b="0" i="0" dirty="0">
              <a:solidFill>
                <a:srgbClr val="4A4548"/>
              </a:solidFill>
              <a:effectLst/>
            </a:endParaRPr>
          </a:p>
          <a:p>
            <a:pPr algn="l">
              <a:lnSpc>
                <a:spcPct val="250000"/>
              </a:lnSpc>
            </a:pPr>
            <a:r>
              <a:rPr lang="en-US" b="0" i="0" dirty="0">
                <a:solidFill>
                  <a:srgbClr val="4A4548"/>
                </a:solidFill>
                <a:effectLst/>
              </a:rPr>
              <a:t>Weather Forecasting as a SERVICE can be used effectively for various applications in 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548"/>
                </a:solidFill>
                <a:effectLst/>
              </a:rPr>
              <a:t>Energy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48"/>
                </a:solidFill>
              </a:rPr>
              <a:t>Utilities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548"/>
                </a:solidFill>
                <a:effectLst/>
              </a:rPr>
              <a:t>Agriculture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48"/>
                </a:solidFill>
              </a:rPr>
              <a:t>Cross Industry</a:t>
            </a:r>
            <a:endParaRPr lang="en-US" b="0" i="0" dirty="0">
              <a:solidFill>
                <a:srgbClr val="4A4548"/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;p14"/>
          <p:cNvSpPr txBox="1">
            <a:spLocks/>
          </p:cNvSpPr>
          <p:nvPr/>
        </p:nvSpPr>
        <p:spPr>
          <a:xfrm>
            <a:off x="285720" y="1276170"/>
            <a:ext cx="8520600" cy="9286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-US" sz="2400" b="1" dirty="0">
                <a:latin typeface="Verdana"/>
                <a:ea typeface="Verdana"/>
                <a:cs typeface="+mn-lt"/>
              </a:rPr>
              <a:t>Proposed Solution</a:t>
            </a:r>
            <a:endParaRPr lang="en-US" dirty="0">
              <a:cs typeface="+mj-cs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7D691E3-F4E9-61FD-E313-EC8B4A20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5699AD-3FCE-9790-1F1A-CFF207BD5309}"/>
              </a:ext>
            </a:extLst>
          </p:cNvPr>
          <p:cNvSpPr txBox="1"/>
          <p:nvPr/>
        </p:nvSpPr>
        <p:spPr>
          <a:xfrm>
            <a:off x="611560" y="2060848"/>
            <a:ext cx="7776864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API would be written in Python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API would be exposed through FastAPI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API key would be stored in KeyVault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API would be deployed as a Azure ContainerApp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78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2;p16"/>
          <p:cNvSpPr txBox="1">
            <a:spLocks/>
          </p:cNvSpPr>
          <p:nvPr/>
        </p:nvSpPr>
        <p:spPr>
          <a:xfrm>
            <a:off x="285720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Technology/Tool Stack Used: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FACCE-0A17-E4D5-4FDF-5B4AED34B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F8A2F2-FBA0-40EC-4D5A-9C62018E3CDD}"/>
              </a:ext>
            </a:extLst>
          </p:cNvPr>
          <p:cNvSpPr txBox="1"/>
          <p:nvPr/>
        </p:nvSpPr>
        <p:spPr>
          <a:xfrm>
            <a:off x="611560" y="2060848"/>
            <a:ext cx="7776864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API would be written in Python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API would be exposed through FastAPI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API key would be stored in KeyVault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API would be deployed as a Azure ContainerApp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4;p18"/>
          <p:cNvSpPr txBox="1">
            <a:spLocks/>
          </p:cNvSpPr>
          <p:nvPr/>
        </p:nvSpPr>
        <p:spPr>
          <a:xfrm>
            <a:off x="285720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/>
          <a:p>
            <a:pPr>
              <a:lnSpc>
                <a:spcPct val="114999"/>
              </a:lnSpc>
              <a:defRPr/>
            </a:pPr>
            <a:r>
              <a:rPr lang="en-US" sz="2400" b="1" dirty="0">
                <a:solidFill>
                  <a:srgbClr val="1D1D1D"/>
                </a:solidFill>
                <a:latin typeface="Verdana"/>
                <a:ea typeface="Verdana"/>
                <a:cs typeface="+mn-lt"/>
                <a:sym typeface="Verdana"/>
              </a:rPr>
              <a:t>Mention of usage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+mn-lt"/>
                <a:sym typeface="Verdana"/>
              </a:rPr>
              <a:t>Github </a:t>
            </a:r>
            <a:r>
              <a:rPr lang="en-US" sz="2400" b="1" dirty="0">
                <a:solidFill>
                  <a:srgbClr val="1D1D1D"/>
                </a:solidFill>
                <a:latin typeface="Verdana"/>
                <a:ea typeface="Verdana"/>
                <a:cs typeface="+mn-lt"/>
                <a:sym typeface="Verdana"/>
              </a:rPr>
              <a:t>Copilot</a:t>
            </a:r>
            <a:endParaRPr lang="en-US" dirty="0"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5871F-E689-1182-656F-9D0995549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CFC240-D9C8-3083-3506-F956707856F9}"/>
              </a:ext>
            </a:extLst>
          </p:cNvPr>
          <p:cNvSpPr txBox="1"/>
          <p:nvPr/>
        </p:nvSpPr>
        <p:spPr>
          <a:xfrm>
            <a:off x="611560" y="2060848"/>
            <a:ext cx="7776864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All code will be written using </a:t>
            </a:r>
            <a:r>
              <a:rPr lang="en-IN" dirty="0"/>
              <a:t>GitHub</a:t>
            </a:r>
            <a:r>
              <a:rPr lang="en-US" dirty="0"/>
              <a:t> Copilot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We have done the 1</a:t>
            </a:r>
            <a:r>
              <a:rPr lang="en-IN" baseline="30000" dirty="0"/>
              <a:t>st</a:t>
            </a:r>
            <a:r>
              <a:rPr lang="en-IN" dirty="0"/>
              <a:t> step and written the code of the API using GitHub </a:t>
            </a:r>
            <a:r>
              <a:rPr lang="en-IN" dirty="0" err="1"/>
              <a:t>Copilot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4;p18"/>
          <p:cNvSpPr txBox="1">
            <a:spLocks/>
          </p:cNvSpPr>
          <p:nvPr/>
        </p:nvSpPr>
        <p:spPr>
          <a:xfrm>
            <a:off x="285720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Source code in zip file / Github link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BB6F8-79A5-F1B7-F9B5-8C68F830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285720" y="1352168"/>
            <a:ext cx="8520600" cy="14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ct val="45833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Execution Demo(Video/Screenshots) showing usage of the</a:t>
            </a:r>
            <a:r>
              <a:rPr lang="en-US" sz="2400" b="1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1" dirty="0">
                <a:latin typeface="Verdana"/>
                <a:ea typeface="Verdana"/>
                <a:cs typeface="+mn-lt"/>
                <a:sym typeface="Verdana"/>
              </a:rPr>
              <a:t>GitHub Copilot</a:t>
            </a:r>
            <a:r>
              <a:rPr lang="en-US" sz="2400" b="1" dirty="0"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Platform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F027B8-F9AA-0407-1F16-897EAFBB1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0978F0-8F9C-D3A1-00AB-C5E778CE4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1510"/>
            <a:ext cx="9144000" cy="54749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350E-DE0B-8A8A-15BC-7B48278D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EC5B-C54F-5A82-6FAB-5394F35AF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47BFC-E6A4-5F46-B0E9-17BADC866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913"/>
            <a:ext cx="9144000" cy="452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7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245</Words>
  <Application>Microsoft Office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Aditi Tijage</dc:creator>
  <cp:lastModifiedBy>Ambarish Ganguly</cp:lastModifiedBy>
  <cp:revision>82</cp:revision>
  <dcterms:created xsi:type="dcterms:W3CDTF">2022-04-28T06:07:44Z</dcterms:created>
  <dcterms:modified xsi:type="dcterms:W3CDTF">2023-06-05T17:56:17Z</dcterms:modified>
</cp:coreProperties>
</file>