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5FE40-0B49-459C-A984-D9E12BFBA3EB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4DA3D-A694-43B6-BB95-701D1AFE1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4DA3D-A694-43B6-BB95-701D1AFE18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2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EDF0-DC90-4E8F-AB9F-A417E5A5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A2826-25CE-4F35-BB0A-53CDAAA9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DCB4-8538-4D65-B137-BC18E8FD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3FC2-3CC3-458F-BD05-FCE07D7F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BA0F-62C3-4DAF-86C0-6EA1C811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0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48E7-CBB8-4595-85EB-FFE658EE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FBCA-AE8B-4879-A0AF-5C9A44896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BF8E-2934-4A09-82EE-2ED100B6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41A9-413A-4B91-ADE0-E823A2C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E8A4-BF9D-4A0C-A34B-1740203C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9A36A-4CFF-43E7-9B98-889AE9DD0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52AE-01B6-48EE-8D3F-04B44C6C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AE75-DC46-454B-92D7-43CA69AD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433A-BB24-4CD0-B5E1-10F29BC9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67A7-C693-4567-9C76-ED6EBE23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31EC-2C2D-4D97-B21E-7B5DB9D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F8ED-0192-48C2-A9C8-1AF1239C4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3925-B9DF-4C40-B5D0-E5535E03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7F85-578E-44C7-A475-1050781C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CBAF-6ABB-489E-B648-E96905B5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78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D67-A25F-4AFE-B20F-2FFB4C2C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D406-02FB-4068-876F-F8C153DAD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3B85-40A0-4A54-BDD0-CADCC4F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6866-1F44-42F3-BE42-7BF7F11A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B67B-5C0E-4206-A7FA-0A1D483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1212-407F-4798-B362-454DA53F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8F6F-2022-4BD3-9A00-ABC578DBB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45C29-CF6A-47B9-9E06-6650EC833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FE853-25AD-47A4-9AB0-AEA262C3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835B-03A4-4E15-91B5-0AF2B8C7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69372-E116-4E3D-A1DD-740B0CB4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5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00AF-5FAF-41D6-9073-CAB3D5D7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E608-D026-4314-B64D-A9383C70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5661B-8989-4543-83CB-B605372DE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1261-EFED-496E-8C93-6B91E85D7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C0756-97E3-44F6-AA8B-2E1B84424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B697-E50E-4B25-96B3-7BB62DF6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4CDE3-62C4-42C6-9289-276B2CCE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BC534-8A91-4463-BBB1-6038707C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0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C6DE-517A-478B-A599-3A1AC5D1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38C80-4D31-45F7-9D31-F78884E6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98C33-154C-431A-9CCC-EBB083C6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2FD14-72CE-4AC5-83EF-19E421A4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C1DD2-3FBA-4941-A50E-F6C57DFE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CA008-51C0-4E8F-9407-5E6AC849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DA41C-8179-45F9-8790-0FFBAEDF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0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FF9-24CC-45C7-B7E0-731DE4BD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C462-9B2D-461C-BB00-B74D3A24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B7F8A-FC9C-4269-8022-53838AF6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28806-ECF9-420F-98B0-A5FEC8CA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3B13-EA7D-40B1-A9CB-A5E1CBDE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5C245-315F-43A0-BE1E-DC5B589F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3C4B-2E20-4664-AC0F-5F78656C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63DD2-64A5-4477-A962-8C6D62905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9CEF7-8F87-46C4-A85C-BC60FED29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A5D4-50CB-4119-A203-4E833497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3AA6C-F09E-4036-B297-D4247436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A3D85-A620-42D0-9293-533C2DA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6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EB24B-D07F-4C0D-86E8-7E7A9A04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50BD-643E-4CE7-91AA-CC6E9D75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76CD-CA33-4720-A54A-6583C1CE1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4E061-5F52-4773-A8DE-4F0AB6F64954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5308-77A2-42DE-BE45-2BD1590F8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E00C-1577-4290-85A2-7428CF16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FFE9F-F22D-4AF8-A108-39C48E8D3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2CF9D-D1DE-49C6-820D-1C4F218E4330}"/>
              </a:ext>
            </a:extLst>
          </p:cNvPr>
          <p:cNvSpPr txBox="1"/>
          <p:nvPr/>
        </p:nvSpPr>
        <p:spPr>
          <a:xfrm>
            <a:off x="699796" y="579901"/>
            <a:ext cx="10646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Students require guidance on the various questions that they have in their career. The internet is having lots of information, but a curated question and answer system is not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A question and answer recommender system </a:t>
            </a:r>
            <a:r>
              <a:rPr lang="en-US" dirty="0"/>
              <a:t>is developed using Machine Learning and Natural Language processing techniques. The workflow will be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student will ask a career question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question and answer recommender will make use of the trained model to recommend the answers for the questions which are similar to the question asked by the student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will be trained on a Career Q&amp;A dataset. The model will be trained using 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sckit-learn NLP techniques 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Spacy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make use of the dataset in Kaggle of Career Village (https://www.kaggle.com/c/data-science-for-good-careervillage) for a repository of Question and Answers.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make the user interface in Streamlit and </a:t>
            </a:r>
            <a:r>
              <a:rPr lang="en-US" b="1" u="sng" dirty="0">
                <a:solidFill>
                  <a:srgbClr val="7030A0"/>
                </a:solidFill>
              </a:rPr>
              <a:t>deploy in Azure Containers /Azure Kubernetes Service</a:t>
            </a:r>
            <a:endParaRPr lang="en-IN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2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D6ED15-8620-4D20-BD87-BCB02B6B8D73}"/>
              </a:ext>
            </a:extLst>
          </p:cNvPr>
          <p:cNvSpPr/>
          <p:nvPr/>
        </p:nvSpPr>
        <p:spPr>
          <a:xfrm>
            <a:off x="1110344" y="1096342"/>
            <a:ext cx="4836368" cy="40300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6B493A-6DB3-4EC4-BACF-F52184C1C76E}"/>
              </a:ext>
            </a:extLst>
          </p:cNvPr>
          <p:cNvSpPr/>
          <p:nvPr/>
        </p:nvSpPr>
        <p:spPr>
          <a:xfrm>
            <a:off x="6676052" y="1083148"/>
            <a:ext cx="4836368" cy="40300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22EE55-BDD6-430C-8A6B-A43E5155E4ED}"/>
              </a:ext>
            </a:extLst>
          </p:cNvPr>
          <p:cNvGrpSpPr/>
          <p:nvPr/>
        </p:nvGrpSpPr>
        <p:grpSpPr>
          <a:xfrm>
            <a:off x="2216021" y="1574098"/>
            <a:ext cx="2192694" cy="3214037"/>
            <a:chOff x="2057400" y="1518115"/>
            <a:chExt cx="2192694" cy="3214037"/>
          </a:xfrm>
        </p:grpSpPr>
        <p:sp>
          <p:nvSpPr>
            <p:cNvPr id="4" name="Flowchart: Internal Storage 3">
              <a:extLst>
                <a:ext uri="{FF2B5EF4-FFF2-40B4-BE49-F238E27FC236}">
                  <a16:creationId xmlns:a16="http://schemas.microsoft.com/office/drawing/2014/main" id="{9B3329A4-8EA1-46A7-8786-EB36492A5720}"/>
                </a:ext>
              </a:extLst>
            </p:cNvPr>
            <p:cNvSpPr/>
            <p:nvPr/>
          </p:nvSpPr>
          <p:spPr>
            <a:xfrm>
              <a:off x="2057400" y="1518115"/>
              <a:ext cx="2192694" cy="14065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69B78B-3078-41E5-BBED-BF2874015808}"/>
                </a:ext>
              </a:extLst>
            </p:cNvPr>
            <p:cNvSpPr txBox="1"/>
            <p:nvPr/>
          </p:nvSpPr>
          <p:spPr>
            <a:xfrm>
              <a:off x="2691881" y="2107489"/>
              <a:ext cx="1315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Questions</a:t>
              </a:r>
              <a:endParaRPr lang="en-IN" dirty="0"/>
            </a:p>
          </p:txBody>
        </p:sp>
        <p:sp>
          <p:nvSpPr>
            <p:cNvPr id="6" name="Flowchart: Internal Storage 5">
              <a:extLst>
                <a:ext uri="{FF2B5EF4-FFF2-40B4-BE49-F238E27FC236}">
                  <a16:creationId xmlns:a16="http://schemas.microsoft.com/office/drawing/2014/main" id="{F2956B71-2930-427A-BF81-55E6FEA5514F}"/>
                </a:ext>
              </a:extLst>
            </p:cNvPr>
            <p:cNvSpPr/>
            <p:nvPr/>
          </p:nvSpPr>
          <p:spPr>
            <a:xfrm>
              <a:off x="2057400" y="3325562"/>
              <a:ext cx="2192694" cy="1406590"/>
            </a:xfrm>
            <a:prstGeom prst="flowChartInternal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B6C143-81EA-4754-B6BD-F976D2787338}"/>
                </a:ext>
              </a:extLst>
            </p:cNvPr>
            <p:cNvSpPr txBox="1"/>
            <p:nvPr/>
          </p:nvSpPr>
          <p:spPr>
            <a:xfrm>
              <a:off x="2654558" y="3885415"/>
              <a:ext cx="1315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Answers</a:t>
              </a:r>
              <a:endParaRPr lang="en-IN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6DA3B4-D327-4022-B2EA-1CE1B78ADFBD}"/>
              </a:ext>
            </a:extLst>
          </p:cNvPr>
          <p:cNvSpPr txBox="1"/>
          <p:nvPr/>
        </p:nvSpPr>
        <p:spPr>
          <a:xfrm>
            <a:off x="7091266" y="2032901"/>
            <a:ext cx="41770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Given a Q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Find similar Q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Get Top N similar Q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Find their corresponding Answer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Display the Answers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3F80D-2369-4D5A-B338-F23480F36B45}"/>
              </a:ext>
            </a:extLst>
          </p:cNvPr>
          <p:cNvSpPr txBox="1"/>
          <p:nvPr/>
        </p:nvSpPr>
        <p:spPr>
          <a:xfrm>
            <a:off x="6904652" y="1337894"/>
            <a:ext cx="417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Content Based Recommendation</a:t>
            </a:r>
            <a:endParaRPr lang="en-I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5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190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Ambarish Ganguly</dc:creator>
  <cp:lastModifiedBy>Ambarish Ganguly</cp:lastModifiedBy>
  <cp:revision>34</cp:revision>
  <dcterms:created xsi:type="dcterms:W3CDTF">2021-06-28T18:35:09Z</dcterms:created>
  <dcterms:modified xsi:type="dcterms:W3CDTF">2021-07-04T14:58:03Z</dcterms:modified>
</cp:coreProperties>
</file>