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0292-2B5C-9DEF-2771-7E616566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858C4-6192-A3F2-66B9-1357BF07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D506-82C9-AB70-B07E-D2953C3F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B104-5034-E4D8-21B0-FB011A60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00FDA-3F86-88DE-93BD-8F4E612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4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89D6-E7CF-1950-9FF9-C4E69A19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734D-EC63-6BBC-929B-CF8DDE3B3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92D7-E0D6-D4A8-A471-A113D6BD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BF13-B441-A196-B8FC-5F409D61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B214-5509-F4C7-9666-87B14C43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35946-E8B1-B242-FFA2-F81B9E023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5743-81E2-968B-1F60-1871A9C5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12A9-0CE2-69E7-0E19-46C33085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86CA-1E61-3D7F-D74B-AF3A1FF0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25D5-4005-E523-2475-A5ABE1F0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2310-61FB-A25A-3E60-02B7C9BF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4586-B5CB-055B-0C64-B89D724B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80181-07F5-FAA9-B4BB-1D56CBE6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BC92D-EE85-1915-26D4-F9A406F7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F9745-E177-080A-2997-5993EC3D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16DC-1100-C7D6-03B4-59CAAB03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B22F-4634-724E-522C-2766318B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8E9C-1157-D536-75F5-B1BEAA9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AC9D-CB46-A479-D6EA-0A20C7F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C1EF-C4B9-11D9-C734-E20FF05C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D59F-2C39-F4F8-278C-51ACC35E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2E5B-B050-FE25-C345-5DA3B7FDB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F7D9-F9CE-7C6E-649A-4A9AFD08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A3CB-976B-53DD-2294-B179DFC2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922E-CD96-4A93-1989-7B950CE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1D376-FC55-F3A3-B4FF-92CB7163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56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FFC7-5F1B-19C4-883E-98D84F49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7C7D-AEE1-9AFA-0DFB-51F8927F5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1EF19-3F4B-B514-2E19-70D42325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8ACDF-2077-8A29-A502-F41FF08D6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B43E1-5300-BDBC-EB85-935ADC988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B74A0-09FD-86BC-15A9-BBEA901F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42828-0E35-E41C-060F-B6815DAE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42967-CF44-7741-E8BB-9D184C0F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87EE-F0EA-B725-39AB-736B22E8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3AAF1-512F-E126-618E-FAA34EF2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D5A36-94CD-A7A8-DB50-008129EF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845EB-EB40-2F02-F834-71076691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9382F-F476-7B9D-F9F5-91E83951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5648-C7C5-80BE-C05F-41187AB8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FAC4-F8F0-E33F-1849-4F730D5E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5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51C7-2A94-96C0-1EE8-D69028D7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D23-8CE6-39EF-8E7F-A1D3D65A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9B3F-8159-9999-3F94-EEFC0722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A668C-8991-605F-8732-3DA78A3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4C41E-AD29-26D1-C14B-BC5D7A95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14E-3414-3276-DF20-2303D778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D3B-357F-25BE-790A-04AC5406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B87CB-B2D2-0A11-684D-083928C0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D2C4-71BE-0111-9199-88990D46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3142-5C4F-5398-471E-65DC80F0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692E6-A752-5C89-9387-ED457DA4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2411-BF1D-187F-E1DC-848090A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4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7577E-75E8-18A1-E553-927A1D6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6F07-4D5F-47CE-006F-F28971D5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272E-04BD-C8AF-6AF4-A7ACFA9E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802E-F9B0-4C57-9BC9-556C322931EB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C0A5-C3BF-C83F-5C9C-86E33469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0A7B-D793-E003-38B9-688C51251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D5EB-B70E-41FA-9D0C-E6EEC6203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5862-9C6D-24D7-7B08-5E7D0597C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CLASSIFICATION CHALLENGE</a:t>
            </a:r>
          </a:p>
        </p:txBody>
      </p:sp>
    </p:spTree>
    <p:extLst>
      <p:ext uri="{BB962C8B-B14F-4D97-AF65-F5344CB8AC3E}">
        <p14:creationId xmlns:p14="http://schemas.microsoft.com/office/powerpoint/2010/main" val="62251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B94B-AEFB-CAAE-A688-B2BA2D82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F2AE6-7F26-472F-36BB-A2F7D3B9E525}"/>
              </a:ext>
            </a:extLst>
          </p:cNvPr>
          <p:cNvSpPr txBox="1"/>
          <p:nvPr/>
        </p:nvSpPr>
        <p:spPr>
          <a:xfrm>
            <a:off x="904973" y="1598315"/>
            <a:ext cx="10448827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Soil Image Classification Challenge is a machine learning competition organized by Annam.ai at IIT Ropar, serving as an initial task for shortlisted hackathon participants.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Competitors will build models to classify each soil image into one of four categories: Alluvial soil, Black soil, Clay soil, or Red soil.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5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7D3E-B0D9-F9DC-DA23-FA23698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B0BAA-AE39-EE54-0C2D-06DDD69CB914}"/>
              </a:ext>
            </a:extLst>
          </p:cNvPr>
          <p:cNvSpPr txBox="1"/>
          <p:nvPr/>
        </p:nvSpPr>
        <p:spPr>
          <a:xfrm>
            <a:off x="904973" y="1598315"/>
            <a:ext cx="10448827" cy="4992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Pretrained Models with custom heads have been used with 5-fold cross validation and image size of 512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used are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resnext50_32x4d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EfficientnetB3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EfficientnetB5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EfficientnetB7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Vision Transformer Patch 16 384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4B13-2E49-A05E-04F2-DDE6BCD5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5 folds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15B0A-FA61-6351-8936-FAE6E84D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79" y="1524204"/>
            <a:ext cx="3314987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664B-2C14-791D-D060-FFC4ADF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 fold cross validation scores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79C9A-A355-0BCA-C679-B2B3EA11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1863090"/>
            <a:ext cx="824484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F2E9-A3E6-2B10-A5B3-569FBCF3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15FB-93CC-9472-78DA-BB569C67698A}"/>
              </a:ext>
            </a:extLst>
          </p:cNvPr>
          <p:cNvSpPr txBox="1"/>
          <p:nvPr/>
        </p:nvSpPr>
        <p:spPr>
          <a:xfrm>
            <a:off x="912695" y="1462038"/>
            <a:ext cx="9534666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Soil Image Classification Challenge is a machine learning competition organized by Annam.ai at IIT Ropar, serving as an initial task for shortlisted hackathon participants.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Competitors will build models to classify the images to if they're soil image or not.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3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2D4-F155-7C1E-FC01-E4C6B2A6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Models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43B0A-E1D9-0D8C-4B6B-DD8CEB53656E}"/>
              </a:ext>
            </a:extLst>
          </p:cNvPr>
          <p:cNvSpPr txBox="1"/>
          <p:nvPr/>
        </p:nvSpPr>
        <p:spPr>
          <a:xfrm>
            <a:off x="904973" y="1598315"/>
            <a:ext cx="10448827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17A95-7ECF-8D62-382B-45788217FC01}"/>
              </a:ext>
            </a:extLst>
          </p:cNvPr>
          <p:cNvSpPr txBox="1"/>
          <p:nvPr/>
        </p:nvSpPr>
        <p:spPr>
          <a:xfrm>
            <a:off x="955343" y="1598315"/>
            <a:ext cx="88710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We follow a autoencoder architecture to  train the images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anomalies are detected using the reconstruction error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Top 5% are counted as anomalies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Backbone used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EfficientnetB0 , EfficientnetB1 ,EfficientnetB3 , EfficientnetB5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Simple Auto Encoder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3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SOIL CLASSIFICATION CHALLENGE</vt:lpstr>
      <vt:lpstr>PART 1</vt:lpstr>
      <vt:lpstr>Models </vt:lpstr>
      <vt:lpstr>5 folds</vt:lpstr>
      <vt:lpstr>5 fold cross validation scores </vt:lpstr>
      <vt:lpstr>PART 2</vt:lpstr>
      <vt:lpstr>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Ambarish Ganguly</dc:creator>
  <cp:lastModifiedBy>Ambarish Ganguly</cp:lastModifiedBy>
  <cp:revision>4</cp:revision>
  <dcterms:created xsi:type="dcterms:W3CDTF">2025-05-25T14:52:22Z</dcterms:created>
  <dcterms:modified xsi:type="dcterms:W3CDTF">2025-05-25T15:53:38Z</dcterms:modified>
</cp:coreProperties>
</file>