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ADBE-6200-428D-99C1-70904BA9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3151-2622-4D68-BEA6-71D04A950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3DA7D-AAD7-46B6-ADC6-F6E0DCAB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01B7-B003-4272-9505-B18E00EE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E04A-EBB4-41A3-8171-4EB91BEA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2ABB-D269-4752-94E1-D6C49FEB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CBA64-38EA-42A8-8361-437E2D78E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55D2-1DA4-4776-B826-A927E558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B604-B0A1-4A4B-AF9A-5D7E0010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B800-88AA-41F8-81E3-995DBA7B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5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7DF87-7CC1-44D2-89F9-76E012540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70542-FFA9-441A-BEFD-24E24C4D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91EE-C3E8-441A-B0A5-C52E6928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A5D7-E855-4AB7-B52B-D209DA8E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6475-AB19-4A69-85EF-8C237BB4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FCC8-FED1-4910-A340-CF16F024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B8DD-A240-4269-8868-8ABCA05B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EC5A-DE65-4F3E-9EF4-DBCEA0DC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628E-5BA1-497F-BAB8-EA89FAA9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AF47-156E-428E-A732-687E1D6E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CB6C-C8AD-4909-8082-14BF179A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104D7-CCDE-4C9C-B628-60BA06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69AB-47AE-4A05-A90E-3D45124B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6EB0-5266-4D8E-A3D2-D44B3B85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5CB4-29C3-486C-BB65-1022966A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8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D70D-137F-4404-AD6F-E960D833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0428-D079-42CF-BCEB-269FAE8B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7F3D-66C9-4A3E-811C-9926E5F96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B4844-9257-45A4-99BF-BAAE95D4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63FB-6E74-44E2-A91C-984654E6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9870-7F66-468E-84FE-636C8CC1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7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7F01-C223-486A-A5CA-BBD7679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83D72-B42C-4987-846C-3AAE858C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FB143-01BA-4E8F-A874-2C2AD89A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74D7D-0C4E-4205-B527-65B653ECB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61B2A-F861-482E-8603-DCBC85876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4AFD1-2B1D-45A8-80D9-90596DFF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E9343-6BFF-4FCB-B7F1-BE375D25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A2E48-0031-456B-83B7-DD2CB6AE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1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CB69-D8A6-44C1-90E7-E92E06D1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55DA0-DF28-4968-B44C-145B7666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448E4-AA37-478C-9C0B-DF5DB401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FDC60-3661-44FB-953E-F494F837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4A986-878B-4ADE-B694-4B00BA8F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CC128-B4A4-40E9-A649-C0461A07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08F0-A493-44A6-95C3-96FEA47A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20ED-E702-49B8-B998-A1629A89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FA16-B803-4E6D-88EA-22BD9CE8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9E81E-3473-40C6-9DE5-D7C91D4E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8BF7A-7EAE-4CA4-A486-2F75ADE8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D30FA-A82D-4DAA-B2DD-31DA950C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BAF7-39E4-44BD-AC23-221CB964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8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7C5-0422-4AC5-B02C-C5CA541B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796C4-EEC3-4FB7-87ED-30D663B6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683B4-81E6-48F1-B843-DA89F7A2F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211E6-DEE2-4BE6-88BA-8BFDBB21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A8E0-93BD-41DC-8B6B-091B964D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F8C3-936D-4B5D-9710-4DB8FCBF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5A68-AFA1-4F83-94D3-F980FBBA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F3A6B-4C67-4091-88D4-63C4CB2E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3226-022E-423F-8E42-66E60DB92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FAD9-42E0-456F-97CC-2F3E2ECEC245}" type="datetimeFigureOut">
              <a:rPr lang="en-IN" smtClean="0"/>
              <a:t>11/04/2022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889E-B3C7-403F-B38D-68B9C61DD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AF0D-07D3-4590-B37D-9BD53D492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DAE0-3D07-4F35-A19C-5570B4020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84FA-827C-4C20-8B23-2741F67FC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21" y="944779"/>
            <a:ext cx="10235954" cy="23665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TWO WATER JUG PROBLEM USING DEPTH LIMITED SEARCH ALGORITHM WITH DEPTH LIMIT = 10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60E6E-A16B-41A5-9524-174520BDFA00}"/>
              </a:ext>
            </a:extLst>
          </p:cNvPr>
          <p:cNvSpPr txBox="1"/>
          <p:nvPr/>
        </p:nvSpPr>
        <p:spPr>
          <a:xfrm>
            <a:off x="1695635" y="4128117"/>
            <a:ext cx="348012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GROUP MEMBERS :-</a:t>
            </a:r>
          </a:p>
          <a:p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Ambarish Haridas (A-14)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Vikas </a:t>
            </a:r>
            <a:r>
              <a:rPr lang="en-IN" sz="2200" dirty="0" err="1"/>
              <a:t>Shahu</a:t>
            </a:r>
            <a:r>
              <a:rPr lang="en-IN" sz="2200" dirty="0"/>
              <a:t> (A-96)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Vyankatesh</a:t>
            </a:r>
            <a:r>
              <a:rPr lang="en-IN" sz="2200" dirty="0"/>
              <a:t> Haridas (A-97)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05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D307-60E9-468B-B570-8C03171D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DEPTH LIMITED SEARCH 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C91D-7BA6-430F-B9D7-67952F4B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is a variant of Depth First Search Algorithm</a:t>
            </a:r>
          </a:p>
          <a:p>
            <a:r>
              <a:rPr lang="en-US" dirty="0"/>
              <a:t>In it, DFS is applied till a predefined depth limit d</a:t>
            </a:r>
          </a:p>
          <a:p>
            <a:r>
              <a:rPr lang="en-IN" dirty="0"/>
              <a:t>If the goal state is reached before the depth d then its okay, otherwise goal state cannot be reached</a:t>
            </a:r>
          </a:p>
          <a:p>
            <a:r>
              <a:rPr lang="en-IN" dirty="0"/>
              <a:t>It is incomplete</a:t>
            </a:r>
          </a:p>
        </p:txBody>
      </p:sp>
    </p:spTree>
    <p:extLst>
      <p:ext uri="{BB962C8B-B14F-4D97-AF65-F5344CB8AC3E}">
        <p14:creationId xmlns:p14="http://schemas.microsoft.com/office/powerpoint/2010/main" val="339733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BDCD-7E4C-4AB2-81A6-75F8482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Two Water Jug Problem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0143-C9AA-4D84-99B8-7D9BDAF0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State Representation -&gt;</a:t>
            </a:r>
          </a:p>
          <a:p>
            <a:pPr marL="0" indent="0">
              <a:buNone/>
            </a:pPr>
            <a:r>
              <a:rPr lang="en-IN" dirty="0"/>
              <a:t> ( current_water_in_jug1 , current_water_in_jug2)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Operations -&gt; if current state = 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sz="2000" dirty="0"/>
              <a:t>If x&gt;0 :  (0,y)				if </a:t>
            </a:r>
            <a:r>
              <a:rPr lang="en-IN" sz="2000" dirty="0" err="1"/>
              <a:t>x+y</a:t>
            </a:r>
            <a:r>
              <a:rPr lang="en-IN" sz="2000" dirty="0"/>
              <a:t>&gt;=capj1 and y&gt;0: (capj1,y-(capj1-x))</a:t>
            </a:r>
          </a:p>
          <a:p>
            <a:pPr marL="0" indent="0">
              <a:buNone/>
            </a:pPr>
            <a:r>
              <a:rPr lang="en-IN" sz="2000" dirty="0"/>
              <a:t>If y&gt;0 : (x,0)				If </a:t>
            </a:r>
            <a:r>
              <a:rPr lang="en-IN" sz="2000" dirty="0" err="1"/>
              <a:t>x+y</a:t>
            </a:r>
            <a:r>
              <a:rPr lang="en-IN" sz="2000" dirty="0"/>
              <a:t>&lt;=capj2 and x&gt;0 : (0,x+y)</a:t>
            </a:r>
          </a:p>
          <a:p>
            <a:pPr marL="0" indent="0">
              <a:buNone/>
            </a:pPr>
            <a:r>
              <a:rPr lang="en-IN" sz="2000" dirty="0"/>
              <a:t>If x&lt; capj1: (capj1,y)			if </a:t>
            </a:r>
            <a:r>
              <a:rPr lang="en-IN" sz="2000" dirty="0" err="1"/>
              <a:t>x+y</a:t>
            </a:r>
            <a:r>
              <a:rPr lang="en-IN" sz="2000" dirty="0"/>
              <a:t>&gt;=capj2 and x&gt;0 : ((x-(capj2-y),capj2)</a:t>
            </a:r>
          </a:p>
          <a:p>
            <a:pPr marL="0" indent="0">
              <a:buNone/>
            </a:pPr>
            <a:r>
              <a:rPr lang="en-IN" sz="2000" dirty="0"/>
              <a:t>If y&lt;capj2 : (x,capj2)</a:t>
            </a:r>
          </a:p>
          <a:p>
            <a:pPr marL="0" indent="0">
              <a:buNone/>
            </a:pPr>
            <a:r>
              <a:rPr lang="en-IN" sz="2000" dirty="0"/>
              <a:t>If </a:t>
            </a:r>
            <a:r>
              <a:rPr lang="en-IN" sz="2000" dirty="0" err="1"/>
              <a:t>x+y</a:t>
            </a:r>
            <a:r>
              <a:rPr lang="en-IN" sz="2000" dirty="0"/>
              <a:t>&lt;=capj1 and y&gt;0 : (x+y,0)</a:t>
            </a:r>
            <a:endParaRPr lang="es-ES" sz="1400" b="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813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768E-9D83-4325-BAEB-43A40FF4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WORKFLOW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0D427-7FC8-4509-9975-E135A0096FFE}"/>
              </a:ext>
            </a:extLst>
          </p:cNvPr>
          <p:cNvCxnSpPr>
            <a:cxnSpLocks/>
          </p:cNvCxnSpPr>
          <p:nvPr/>
        </p:nvCxnSpPr>
        <p:spPr>
          <a:xfrm>
            <a:off x="5326602" y="2192784"/>
            <a:ext cx="0" cy="439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7646F8F-AF34-45C4-B6FB-3F52FF9433F8}"/>
              </a:ext>
            </a:extLst>
          </p:cNvPr>
          <p:cNvSpPr/>
          <p:nvPr/>
        </p:nvSpPr>
        <p:spPr>
          <a:xfrm>
            <a:off x="1695635" y="4989251"/>
            <a:ext cx="2157274" cy="1012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B1A5E-F13F-4936-9DB5-401F8907CA1D}"/>
              </a:ext>
            </a:extLst>
          </p:cNvPr>
          <p:cNvSpPr/>
          <p:nvPr/>
        </p:nvSpPr>
        <p:spPr>
          <a:xfrm>
            <a:off x="8043168" y="5007007"/>
            <a:ext cx="2192778" cy="994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6D8E-CB5B-41DB-990D-377BEFD954DC}"/>
              </a:ext>
            </a:extLst>
          </p:cNvPr>
          <p:cNvSpPr txBox="1"/>
          <p:nvPr/>
        </p:nvSpPr>
        <p:spPr>
          <a:xfrm>
            <a:off x="2024109" y="2069405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SERVER 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F9EAB-976E-4C3C-9C21-440A2C61531F}"/>
              </a:ext>
            </a:extLst>
          </p:cNvPr>
          <p:cNvSpPr txBox="1"/>
          <p:nvPr/>
        </p:nvSpPr>
        <p:spPr>
          <a:xfrm>
            <a:off x="8043168" y="206940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CLIENT SIDE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2AD302-400B-49A3-8D1F-E92A7519B835}"/>
              </a:ext>
            </a:extLst>
          </p:cNvPr>
          <p:cNvSpPr/>
          <p:nvPr/>
        </p:nvSpPr>
        <p:spPr>
          <a:xfrm>
            <a:off x="1811045" y="3195961"/>
            <a:ext cx="1855430" cy="7546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Program.py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F6D87-200D-477E-A62D-A55959B1633B}"/>
              </a:ext>
            </a:extLst>
          </p:cNvPr>
          <p:cNvCxnSpPr/>
          <p:nvPr/>
        </p:nvCxnSpPr>
        <p:spPr>
          <a:xfrm flipH="1">
            <a:off x="3852909" y="5246703"/>
            <a:ext cx="41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EE5FBC-918C-4DAC-AF9A-D2604064435B}"/>
              </a:ext>
            </a:extLst>
          </p:cNvPr>
          <p:cNvCxnSpPr/>
          <p:nvPr/>
        </p:nvCxnSpPr>
        <p:spPr>
          <a:xfrm flipV="1">
            <a:off x="3107184" y="3879542"/>
            <a:ext cx="0" cy="11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A6E47C-722D-4584-9BEC-F390C22E9843}"/>
              </a:ext>
            </a:extLst>
          </p:cNvPr>
          <p:cNvCxnSpPr/>
          <p:nvPr/>
        </p:nvCxnSpPr>
        <p:spPr>
          <a:xfrm>
            <a:off x="2246050" y="3879542"/>
            <a:ext cx="0" cy="122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F736DF-12EE-49BC-977C-03FF2880A0BE}"/>
              </a:ext>
            </a:extLst>
          </p:cNvPr>
          <p:cNvCxnSpPr/>
          <p:nvPr/>
        </p:nvCxnSpPr>
        <p:spPr>
          <a:xfrm>
            <a:off x="3852909" y="5779363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06D8EB-AF7B-49D5-8541-B28724DF34E7}"/>
              </a:ext>
            </a:extLst>
          </p:cNvPr>
          <p:cNvSpPr txBox="1"/>
          <p:nvPr/>
        </p:nvSpPr>
        <p:spPr>
          <a:xfrm>
            <a:off x="8646850" y="319596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430F2A-DFB7-4E8B-8B6C-71124A84A043}"/>
              </a:ext>
            </a:extLst>
          </p:cNvPr>
          <p:cNvCxnSpPr>
            <a:stCxn id="21" idx="1"/>
          </p:cNvCxnSpPr>
          <p:nvPr/>
        </p:nvCxnSpPr>
        <p:spPr>
          <a:xfrm>
            <a:off x="8646850" y="3380627"/>
            <a:ext cx="0" cy="172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F75D07-EBF5-422F-AEDF-2EBBF92E0F92}"/>
              </a:ext>
            </a:extLst>
          </p:cNvPr>
          <p:cNvSpPr txBox="1"/>
          <p:nvPr/>
        </p:nvSpPr>
        <p:spPr>
          <a:xfrm>
            <a:off x="8160278" y="403490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I/P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EFEC04-6871-413F-B7F0-0B63B2A44EAB}"/>
              </a:ext>
            </a:extLst>
          </p:cNvPr>
          <p:cNvCxnSpPr>
            <a:endCxn id="21" idx="3"/>
          </p:cNvCxnSpPr>
          <p:nvPr/>
        </p:nvCxnSpPr>
        <p:spPr>
          <a:xfrm flipH="1" flipV="1">
            <a:off x="9322035" y="3380627"/>
            <a:ext cx="29504" cy="172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206725-7030-4936-B581-1704DE00401E}"/>
              </a:ext>
            </a:extLst>
          </p:cNvPr>
          <p:cNvSpPr txBox="1"/>
          <p:nvPr/>
        </p:nvSpPr>
        <p:spPr>
          <a:xfrm>
            <a:off x="9516646" y="4034901"/>
            <a:ext cx="177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O/P  (simulation)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81EE69-471A-4988-A035-8F0536AB732C}"/>
              </a:ext>
            </a:extLst>
          </p:cNvPr>
          <p:cNvSpPr txBox="1"/>
          <p:nvPr/>
        </p:nvSpPr>
        <p:spPr>
          <a:xfrm>
            <a:off x="5566298" y="481966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6257AC-0384-4003-8C52-5F8B0700CA3D}"/>
              </a:ext>
            </a:extLst>
          </p:cNvPr>
          <p:cNvSpPr txBox="1"/>
          <p:nvPr/>
        </p:nvSpPr>
        <p:spPr>
          <a:xfrm>
            <a:off x="5520278" y="583439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401F58-15B1-49F6-A26E-1C22000E8D85}"/>
              </a:ext>
            </a:extLst>
          </p:cNvPr>
          <p:cNvSpPr txBox="1"/>
          <p:nvPr/>
        </p:nvSpPr>
        <p:spPr>
          <a:xfrm>
            <a:off x="1464816" y="42426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986B8-FE32-4839-B6FD-635A9CD83C42}"/>
              </a:ext>
            </a:extLst>
          </p:cNvPr>
          <p:cNvSpPr txBox="1"/>
          <p:nvPr/>
        </p:nvSpPr>
        <p:spPr>
          <a:xfrm>
            <a:off x="3303526" y="423732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4975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57B-97C0-4169-B51A-BCC0D80A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WORKFLOW 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C156-B2B0-4EA6-B317-73DA6EA6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Technologies Used: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HTML , CSS, JavaScript (</a:t>
            </a:r>
            <a:r>
              <a:rPr lang="en-IN" dirty="0" err="1"/>
              <a:t>FrontEnd</a:t>
            </a:r>
            <a:r>
              <a:rPr lang="en-IN" dirty="0"/>
              <a:t>)</a:t>
            </a:r>
          </a:p>
          <a:p>
            <a:r>
              <a:rPr lang="en-IN" dirty="0"/>
              <a:t>Flask 		          ( </a:t>
            </a:r>
            <a:r>
              <a:rPr lang="en-IN" dirty="0" err="1"/>
              <a:t>BackEnd</a:t>
            </a:r>
            <a:r>
              <a:rPr lang="en-IN" dirty="0"/>
              <a:t>)</a:t>
            </a:r>
          </a:p>
          <a:p>
            <a:r>
              <a:rPr lang="en-IN" dirty="0"/>
              <a:t>Python		           (Used for Depth Limited Search Algorithm)</a:t>
            </a:r>
          </a:p>
        </p:txBody>
      </p:sp>
    </p:spTree>
    <p:extLst>
      <p:ext uri="{BB962C8B-B14F-4D97-AF65-F5344CB8AC3E}">
        <p14:creationId xmlns:p14="http://schemas.microsoft.com/office/powerpoint/2010/main" val="230422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6276-E147-48E9-B2BB-BB3CF0AC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WORKFLOW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0B60-3DEE-47BB-99F8-4F68C40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User will first give input such as Capacity of jug1 and jug2, initial state of jug1 and jug2, final state of jug1 and jug2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Then user will hit “PLAY” button for the simulation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The input will go to the Flask server</a:t>
            </a:r>
          </a:p>
          <a:p>
            <a:endParaRPr lang="en-IN" dirty="0"/>
          </a:p>
          <a:p>
            <a:r>
              <a:rPr lang="en-IN" dirty="0"/>
              <a:t>The server will create an object of class </a:t>
            </a:r>
            <a:r>
              <a:rPr lang="en-IN" dirty="0" err="1"/>
              <a:t>TwoWaterJugProblem</a:t>
            </a:r>
            <a:r>
              <a:rPr lang="en-IN" dirty="0"/>
              <a:t> and pass parameters to its constructor</a:t>
            </a:r>
          </a:p>
        </p:txBody>
      </p:sp>
    </p:spTree>
    <p:extLst>
      <p:ext uri="{BB962C8B-B14F-4D97-AF65-F5344CB8AC3E}">
        <p14:creationId xmlns:p14="http://schemas.microsoft.com/office/powerpoint/2010/main" val="3092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2675-60A1-4D95-8455-8494C85B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WORKFLOW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8E9E-0D79-44E4-816D-245914A4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Then “.</a:t>
            </a:r>
            <a:r>
              <a:rPr lang="en-IN" dirty="0" err="1"/>
              <a:t>run_program</a:t>
            </a:r>
            <a:r>
              <a:rPr lang="en-IN" dirty="0"/>
              <a:t>()” method of the object is invoked. This method in turn calls a recursive method for finding the path.</a:t>
            </a:r>
          </a:p>
          <a:p>
            <a:r>
              <a:rPr lang="en-IN" dirty="0"/>
              <a:t>The returned path is stored in a variable and is returned back to the client in the form of an array.</a:t>
            </a:r>
          </a:p>
          <a:p>
            <a:r>
              <a:rPr lang="en-IN" dirty="0"/>
              <a:t>The JavaScript Code traverses on the array and does the simulation of the two water jug problem</a:t>
            </a:r>
          </a:p>
          <a:p>
            <a:r>
              <a:rPr lang="en-IN" dirty="0"/>
              <a:t>All conditions such as depth&lt;=10, </a:t>
            </a:r>
            <a:r>
              <a:rPr lang="en-IN" dirty="0" err="1"/>
              <a:t>visited_states</a:t>
            </a:r>
            <a:r>
              <a:rPr lang="en-IN" dirty="0"/>
              <a:t> , etc.. are implemented in the Class </a:t>
            </a:r>
            <a:r>
              <a:rPr lang="en-IN" dirty="0" err="1"/>
              <a:t>TwoWaterJugProblem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29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0FCB-B5F1-4357-B4EA-FEAA6CB2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428"/>
          </a:xfrm>
        </p:spPr>
        <p:txBody>
          <a:bodyPr/>
          <a:lstStyle/>
          <a:p>
            <a:r>
              <a:rPr lang="en-IN"/>
              <a:t>				</a:t>
            </a:r>
            <a:r>
              <a:rPr lang="en-IN" b="1">
                <a:solidFill>
                  <a:srgbClr val="FF0000"/>
                </a:solidFill>
              </a:rPr>
              <a:t>THANK YOU 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6A7E-EFEE-4A16-8531-5E03C2F4E41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104058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21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TWO WATER JUG PROBLEM USING DEPTH LIMITED SEARCH ALGORITHM WITH DEPTH LIMIT = 10</vt:lpstr>
      <vt:lpstr>DEPTH LIMITED SEARCH </vt:lpstr>
      <vt:lpstr>Two Water Jug Problem</vt:lpstr>
      <vt:lpstr>WORKFLOW</vt:lpstr>
      <vt:lpstr>WORKFLOW  (CONTD..)</vt:lpstr>
      <vt:lpstr>WORKFLOW (CONTD..)</vt:lpstr>
      <vt:lpstr>WORKFLOW (CONTD..)</vt:lpstr>
      <vt:lpstr>    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WATER JUG PROBLEM USING DEPTH LIMITED SEARCH ALGORITHM WITH DEPTH LIMIT = 10</dc:title>
  <dc:creator>Ambarish Haridas</dc:creator>
  <cp:lastModifiedBy>Ambarish Haridas</cp:lastModifiedBy>
  <cp:revision>2</cp:revision>
  <dcterms:created xsi:type="dcterms:W3CDTF">2022-04-05T16:34:47Z</dcterms:created>
  <dcterms:modified xsi:type="dcterms:W3CDTF">2022-04-11T03:33:09Z</dcterms:modified>
</cp:coreProperties>
</file>