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1" r:id="rId7"/>
    <p:sldId id="256" r:id="rId8"/>
    <p:sldId id="257" r:id="rId9"/>
    <p:sldId id="25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688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Ambarish Katti</cp:lastModifiedBy>
  <cp:revision>14</cp:revision>
  <dcterms:created xsi:type="dcterms:W3CDTF">2023-10-07T01:44:58Z</dcterms:created>
  <dcterms:modified xsi:type="dcterms:W3CDTF">2024-04-15T17:36:54Z</dcterms:modified>
</cp:coreProperties>
</file>