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  <a:latin typeface="Helvetica"/>
        <a:ea typeface="Helvetica"/>
        <a:cs typeface="Helvetica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  <a:latin typeface="Helvetica"/>
        <a:ea typeface="Helvetica"/>
        <a:cs typeface="Helvetica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wholeTbl>
      <a:tcTxStyle>
        <a:srgbClr val="000000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srgbClr val="FFFFFF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srgbClr val="FFFFFF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srgbClr val="FFFFFF"/>
        <a:latin typeface="Source Sans Pro"/>
        <a:ea typeface="Source Sans Pro"/>
        <a:cs typeface="Source Sans Pro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" y="5784533"/>
            <a:ext cx="3312795" cy="255270"/>
          </a:xfrm>
          <a:prstGeom prst="rect">
            <a:avLst/>
          </a:prstGeom>
          <a:solidFill>
            <a:srgbClr val="2E82FC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3005455" y="10338435"/>
            <a:ext cx="10669905" cy="190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/>
              <a:t>CC BY SA</a:t>
            </a:r>
            <a:r>
              <a:t> Your Name •  </a:t>
            </a:r>
            <a:r>
              <a:rPr/>
              <a:t>your@email.com</a:t>
            </a:r>
            <a:r>
              <a:t>  •  844-448-1212 • </a:t>
            </a:r>
            <a:r>
              <a:rPr/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  <a:endParaRPr b="1"/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8" name="Line"/>
          <p:cNvSpPr/>
          <p:nvPr/>
        </p:nvSpPr>
        <p:spPr>
          <a:xfrm>
            <a:off x="3635278" y="803257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fortawesome.github.io/Font-Awesome/get-started/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/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  <a:headEnd/>
              <a:tailEnd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  <a:headEnd/>
                <a:tailEnd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  <a:endParaRPr b="0"/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6760" y="145415"/>
            <a:ext cx="1443990" cy="159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725" y="5650865"/>
            <a:ext cx="2863215" cy="1667510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275590" y="504825"/>
            <a:ext cx="12384405" cy="80327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" sz="4100">
                <a:solidFill>
                  <a:schemeClr val="bg1">
                    <a:lumMod val="50000"/>
                  </a:schemeClr>
                </a:solidFill>
              </a:rPr>
              <a:t>HANDLY SPATIAL DATA WITH </a:t>
            </a:r>
            <a:r>
              <a:rPr lang="" sz="4100" b="1">
                <a:solidFill>
                  <a:schemeClr val="bg1">
                    <a:lumMod val="50000"/>
                  </a:schemeClr>
                </a:solidFill>
              </a:rPr>
              <a:t>RGEE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: : </a:t>
            </a:r>
            <a:r>
              <a:rPr sz="33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85" y="10029825"/>
            <a:ext cx="904240" cy="631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3240</Words>
  <Application>WPS Presentation</Application>
  <PresentationFormat/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Helvetica Neue</vt:lpstr>
      <vt:lpstr>FontAwesome</vt:lpstr>
      <vt:lpstr>ChunkFive-Roman</vt:lpstr>
      <vt:lpstr>Gill Sans</vt:lpstr>
      <vt:lpstr>Menlo</vt:lpstr>
      <vt:lpstr>Helvetica</vt:lpstr>
      <vt:lpstr>微软雅黑</vt:lpstr>
      <vt:lpstr>Arial Unicode MS</vt:lpstr>
      <vt:lpstr>Droid Sans Fallback</vt:lpstr>
      <vt:lpstr>MT Extra</vt:lpstr>
      <vt:lpstr>Times New Roman</vt:lpstr>
      <vt:lpstr>Source Sans Pro Light</vt:lpstr>
      <vt:lpstr>White</vt:lpstr>
      <vt:lpstr>Four Column Layout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4</cp:revision>
  <dcterms:created xsi:type="dcterms:W3CDTF">2020-02-28T18:03:30Z</dcterms:created>
  <dcterms:modified xsi:type="dcterms:W3CDTF">2020-02-28T18:03:30Z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