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33BA23B1-9221-436E-865A-0063620EA4FD}" styleName="">
    <a:wholeTb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123190" indent="-123190">
              <a:defRPr sz="1000"/>
            </a:lvl1pPr>
            <a:lvl2pPr marL="567690" indent="-123190">
              <a:defRPr sz="1000"/>
            </a:lvl2pPr>
            <a:lvl3pPr marL="1012190" indent="-123190">
              <a:defRPr sz="1000"/>
            </a:lvl3pPr>
            <a:lvl4pPr marL="1456690" indent="-123190">
              <a:defRPr sz="1000"/>
            </a:lvl4pPr>
            <a:lvl5pPr marL="1901190" indent="-123190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685" indent="-146685">
              <a:defRPr b="1"/>
            </a:lvl1pPr>
            <a:lvl2pPr marL="489585" indent="-146685">
              <a:defRPr b="1"/>
            </a:lvl2pPr>
            <a:lvl3pPr marL="832485" indent="-146685">
              <a:defRPr b="1"/>
            </a:lvl3pPr>
            <a:lvl4pPr marL="1175385" indent="-146685">
              <a:defRPr b="1"/>
            </a:lvl4pPr>
            <a:lvl5pPr marL="1518285" indent="-14668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7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6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5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4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4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3955" marR="0" indent="-14795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" y="5784533"/>
            <a:ext cx="3312795" cy="255270"/>
          </a:xfrm>
          <a:prstGeom prst="rect">
            <a:avLst/>
          </a:prstGeom>
          <a:solidFill>
            <a:srgbClr val="2E82FC">
              <a:alpha val="5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 flipV="1">
            <a:off x="3005455" y="10338435"/>
            <a:ext cx="10669905" cy="190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Basics"/>
          <p:cNvSpPr txBox="1"/>
          <p:nvPr/>
        </p:nvSpPr>
        <p:spPr>
          <a:xfrm>
            <a:off x="282688" y="1344612"/>
            <a:ext cx="98361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Basics</a:t>
            </a:r>
            <a:endParaRPr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CC BY SA Your Name •  your@email.com  •  844-448-1212 • your.website.com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  <a:endParaRPr b="1"/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344612"/>
            <a:ext cx="282384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Layout Suggestions</a:t>
            </a:r>
            <a:endParaRPr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grpSp>
        <p:nvGrpSpPr>
          <p:cNvPr id="3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88" name="Line"/>
          <p:cNvSpPr/>
          <p:nvPr/>
        </p:nvSpPr>
        <p:spPr>
          <a:xfrm>
            <a:off x="3635278" y="803257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344612"/>
            <a:ext cx="238315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Useful Element</a:t>
            </a:r>
            <a:r>
              <a:t>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1" name="Logistics"/>
          <p:cNvSpPr txBox="1"/>
          <p:nvPr/>
        </p:nvSpPr>
        <p:spPr>
          <a:xfrm>
            <a:off x="10573099" y="1342374"/>
            <a:ext cx="1279525" cy="467995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600">
                <a:latin typeface="Uroob" panose="00000800000000000000" charset="0"/>
                <a:cs typeface="Uroob" panose="00000800000000000000" charset="0"/>
              </a:rPr>
              <a:t>Logistics</a:t>
            </a:r>
            <a:endParaRPr sz="36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19120966" cy="221575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 sz="900" b="1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  <a:endParaRPr sz="90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  <a:endParaRPr sz="900">
                        <a:sym typeface="Source Sans Pro"/>
                      </a:endParaR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9" name="Table"/>
          <p:cNvGraphicFramePr/>
          <p:nvPr/>
        </p:nvGraphicFramePr>
        <p:xfrm>
          <a:off x="7972552" y="5663442"/>
          <a:ext cx="650939" cy="60960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</a:rPr>
              <a:t>fortawesome.github.io/Font-Awesome/get-started/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/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  <a:headEnd/>
              <a:tailEnd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  <a:headEnd/>
                <a:tailEnd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  <a:endParaRPr b="0"/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6760" y="145415"/>
            <a:ext cx="1443990" cy="159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7725" y="5650865"/>
            <a:ext cx="2863215" cy="1667510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132080" y="433070"/>
            <a:ext cx="10513695" cy="80327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Google Earth Earth with R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: : </a:t>
            </a:r>
            <a:r>
              <a:rPr sz="6600">
                <a:solidFill>
                  <a:schemeClr val="bg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  <a:sym typeface="Source Sans Pro Semibold"/>
              </a:rPr>
              <a:t>CHEAT SHEET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42" charset="0"/>
                <a:cs typeface="42" charset="0"/>
              </a:rPr>
              <a:t> </a:t>
            </a:r>
            <a:endParaRPr>
              <a:solidFill>
                <a:schemeClr val="bg1">
                  <a:lumMod val="50000"/>
                </a:schemeClr>
              </a:solidFill>
              <a:latin typeface="42" charset="0"/>
              <a:cs typeface="42" charset="0"/>
            </a:endParaRPr>
          </a:p>
        </p:txBody>
      </p:sp>
      <p:pic>
        <p:nvPicPr>
          <p:cNvPr id="5" name="Picture 4" descr="Logo_RGEE_v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5" y="9782810"/>
            <a:ext cx="1223645" cy="9385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Presentation</Application>
  <PresentationFormat/>
  <Paragraphs>122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4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Uroob</vt:lpstr>
      <vt:lpstr>FontAwesome</vt:lpstr>
      <vt:lpstr>Menlo</vt:lpstr>
      <vt:lpstr>Gill Sans</vt:lpstr>
      <vt:lpstr>Helvetica</vt:lpstr>
      <vt:lpstr>Helvetica Neue</vt:lpstr>
      <vt:lpstr>Monospace</vt:lpstr>
      <vt:lpstr>42</vt:lpstr>
      <vt:lpstr>微软雅黑</vt:lpstr>
      <vt:lpstr>Arial Unicode MS</vt:lpstr>
      <vt:lpstr>Droid Sans Fallback</vt:lpstr>
      <vt:lpstr>MT Extra</vt:lpstr>
      <vt:lpstr>Times New Roman</vt:lpstr>
      <vt:lpstr>White</vt:lpstr>
      <vt:lpstr>Google Earth Earth with R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8</cp:revision>
  <dcterms:created xsi:type="dcterms:W3CDTF">2020-03-03T01:26:50Z</dcterms:created>
  <dcterms:modified xsi:type="dcterms:W3CDTF">2020-03-03T01:26:50Z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