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20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MSMGeo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985" y="-45720"/>
            <a:ext cx="1174115" cy="1296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微软雅黑</vt:lpstr>
      <vt:lpstr>Droid Sans Fallback</vt:lpstr>
      <vt:lpstr/>
      <vt:lpstr>Arial Unicode MS</vt:lpstr>
      <vt:lpstr>Calibri Light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antony</dc:creator>
  <cp:lastModifiedBy>antony</cp:lastModifiedBy>
  <cp:revision>15</cp:revision>
  <dcterms:created xsi:type="dcterms:W3CDTF">2019-09-16T00:24:16Z</dcterms:created>
  <dcterms:modified xsi:type="dcterms:W3CDTF">2019-09-16T00:24:16Z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