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6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5E37-5E3E-4C69-9ECA-8D6F7AF585EB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77CE-27FD-4F96-B879-8D8EA6EE90C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A73300-F6FC-4C4E-BBCC-310D7004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94" y="36293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5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Jannes Münchow</dc:creator>
  <cp:lastModifiedBy>antony marcos barja ingaruca</cp:lastModifiedBy>
  <cp:revision>10</cp:revision>
  <dcterms:created xsi:type="dcterms:W3CDTF">2018-05-07T14:31:20Z</dcterms:created>
  <dcterms:modified xsi:type="dcterms:W3CDTF">2019-02-21T20:22:55Z</dcterms:modified>
</cp:coreProperties>
</file>