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4" d="100"/>
          <a:sy n="84" d="100"/>
        </p:scale>
        <p:origin x="89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6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E37-5E3E-4C69-9ECA-8D6F7AF585EB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0" y="50553"/>
            <a:ext cx="1097655" cy="10976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17A31D-032C-468C-918B-38124763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" y="78263"/>
            <a:ext cx="955446" cy="955446"/>
          </a:xfrm>
          <a:prstGeom prst="rect">
            <a:avLst/>
          </a:prstGeom>
        </p:spPr>
      </p:pic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7F10EDFB-169F-4EAF-A531-997A3286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222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45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5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antony marcos barja ingaruca</cp:lastModifiedBy>
  <cp:revision>15</cp:revision>
  <dcterms:created xsi:type="dcterms:W3CDTF">2018-05-07T14:31:20Z</dcterms:created>
  <dcterms:modified xsi:type="dcterms:W3CDTF">2019-03-01T21:26:06Z</dcterms:modified>
</cp:coreProperties>
</file>