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PREDICTION OF JOBS AND ADMISSIONS IN DIFFERENT DEMOGRAPHIC LOCATIONS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9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395672"/>
            <a:ext cx="11330483" cy="970450"/>
          </a:xfrm>
        </p:spPr>
        <p:txBody>
          <a:bodyPr/>
          <a:lstStyle/>
          <a:p>
            <a:r>
              <a:rPr lang="en-IN" dirty="0" smtClean="0"/>
              <a:t>Our aim – No graduate should be unemployed!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To design and implement a web portal which will predict employment from the placement statistics in engineering and related fields.</a:t>
            </a:r>
          </a:p>
          <a:p>
            <a:r>
              <a:rPr lang="en-IN" dirty="0">
                <a:solidFill>
                  <a:srgbClr val="00B0F0"/>
                </a:solidFill>
              </a:rPr>
              <a:t>Target users are  educational institutions and students. Can be accessed by everyone.</a:t>
            </a:r>
          </a:p>
          <a:p>
            <a:r>
              <a:rPr lang="en-IN" dirty="0">
                <a:solidFill>
                  <a:srgbClr val="00B0F0"/>
                </a:solidFill>
              </a:rPr>
              <a:t>Motivation extracted from Gartner curve method</a:t>
            </a:r>
            <a:r>
              <a:rPr lang="en-IN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To show the trends in future of jobs available and admissions into college in a region using neural networks.</a:t>
            </a: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97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adopted by 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We approached the problem using supply and management approach which is implemented using neural networks. </a:t>
            </a:r>
          </a:p>
          <a:p>
            <a:r>
              <a:rPr lang="en-IN" dirty="0">
                <a:solidFill>
                  <a:srgbClr val="00B0F0"/>
                </a:solidFill>
              </a:rPr>
              <a:t>Main motive that resource which are jobs, seats and students are never in excess and never in deficit.</a:t>
            </a:r>
          </a:p>
          <a:p>
            <a:r>
              <a:rPr lang="en-IN" dirty="0">
                <a:solidFill>
                  <a:srgbClr val="00B0F0"/>
                </a:solidFill>
              </a:rPr>
              <a:t>Aiming to create academic facility in the right quantity, in the right time, so that we can extract the complete economic value of a graduate.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59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Factors that come into role for admissions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Fees of the institution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Infrastructure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Distance from capital city and industrial clusters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Last year placement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that come into role for </a:t>
            </a:r>
            <a:r>
              <a:rPr lang="en-IN" dirty="0" smtClean="0"/>
              <a:t>placement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Rank of college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Last year placement statistics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Proximity to industrial clusters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7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 for admission prediction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6942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The upper tab has following links- Home, About us, Project description, Company log in and contact.</a:t>
            </a:r>
          </a:p>
          <a:p>
            <a:r>
              <a:rPr lang="en-IN" dirty="0">
                <a:solidFill>
                  <a:srgbClr val="00B0F0"/>
                </a:solidFill>
              </a:rPr>
              <a:t>User prompted to enter location where jobs and admission has to be predicted.</a:t>
            </a:r>
          </a:p>
          <a:p>
            <a:r>
              <a:rPr lang="en-IN" dirty="0">
                <a:solidFill>
                  <a:srgbClr val="00B0F0"/>
                </a:solidFill>
              </a:rPr>
              <a:t>Test locations – Gujarat, Chhattisgarh, Delhi, Karnataka</a:t>
            </a:r>
          </a:p>
          <a:p>
            <a:r>
              <a:rPr lang="en-IN" dirty="0">
                <a:solidFill>
                  <a:srgbClr val="00B0F0"/>
                </a:solidFill>
              </a:rPr>
              <a:t>On choosing a location, three graphs displayed the admission trends in these three </a:t>
            </a:r>
            <a:r>
              <a:rPr lang="en-IN" dirty="0" smtClean="0">
                <a:solidFill>
                  <a:srgbClr val="00B0F0"/>
                </a:solidFill>
              </a:rPr>
              <a:t>fields.</a:t>
            </a:r>
          </a:p>
          <a:p>
            <a:r>
              <a:rPr lang="en-IN" dirty="0">
                <a:solidFill>
                  <a:srgbClr val="00B0F0"/>
                </a:solidFill>
              </a:rPr>
              <a:t>Next prompt asks user to enter the domain- engineering, pharmacy or management.</a:t>
            </a:r>
          </a:p>
          <a:p>
            <a:r>
              <a:rPr lang="en-IN" dirty="0">
                <a:solidFill>
                  <a:srgbClr val="00B0F0"/>
                </a:solidFill>
              </a:rPr>
              <a:t>Next prompt asks user to enter further specific sub divisions</a:t>
            </a:r>
            <a:r>
              <a:rPr lang="en-IN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Variation in the trend of admissions is predicted in the upcoming years.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rgbClr val="00B0F0"/>
                </a:solidFill>
              </a:rPr>
              <a:t>Prediction of employment in the upcoming years is displayed.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39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 for Job prediction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The web page that we have designed has a company log in. Companies can come in and feed in the openings in their organization along with all the specific details.</a:t>
            </a:r>
          </a:p>
          <a:p>
            <a:r>
              <a:rPr lang="en-IN" dirty="0">
                <a:solidFill>
                  <a:srgbClr val="00B0F0"/>
                </a:solidFill>
              </a:rPr>
              <a:t>This entry is dynamically saved in our database.</a:t>
            </a:r>
          </a:p>
          <a:p>
            <a:r>
              <a:rPr lang="en-IN" dirty="0">
                <a:solidFill>
                  <a:srgbClr val="00B0F0"/>
                </a:solidFill>
              </a:rPr>
              <a:t>When any user wants to find the jobs available in a region, he enters the region in the prompt, and subsequently all the jobs in that region is shown.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56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For our web page we have used HTML and CSS for the front end and PHP in background for connecting our web pages with the web server.</a:t>
            </a:r>
          </a:p>
          <a:p>
            <a:r>
              <a:rPr lang="en-IN" dirty="0">
                <a:solidFill>
                  <a:srgbClr val="00B0F0"/>
                </a:solidFill>
              </a:rPr>
              <a:t>For prediction we have used artificial intelligence by implementing a four layered feed forward neural network which is trained from an input data set by Gradient descent learning method. </a:t>
            </a:r>
          </a:p>
          <a:p>
            <a:r>
              <a:rPr lang="en-IN" dirty="0">
                <a:solidFill>
                  <a:srgbClr val="00B0F0"/>
                </a:solidFill>
              </a:rPr>
              <a:t>Basic </a:t>
            </a:r>
            <a:r>
              <a:rPr lang="en-IN" dirty="0" smtClean="0">
                <a:solidFill>
                  <a:srgbClr val="00B0F0"/>
                </a:solidFill>
              </a:rPr>
              <a:t>requirement is </a:t>
            </a:r>
            <a:r>
              <a:rPr lang="en-IN" dirty="0">
                <a:solidFill>
                  <a:srgbClr val="00B0F0"/>
                </a:solidFill>
              </a:rPr>
              <a:t>input data set.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04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aim to achieve?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What we aim to achieve is maximum optimisation of the mentioned resources.</a:t>
            </a:r>
          </a:p>
          <a:p>
            <a:r>
              <a:rPr lang="en-IN">
                <a:solidFill>
                  <a:srgbClr val="00B0F0"/>
                </a:solidFill>
              </a:rPr>
              <a:t>Minimize the cost function, here the number of vacant seats is the cost function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30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</TotalTime>
  <Words>480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PREDICTION OF JOBS AND ADMISSIONS IN DIFFERENT DEMOGRAPHIC LOCATIONS</vt:lpstr>
      <vt:lpstr>Our aim – No graduate should be unemployed!</vt:lpstr>
      <vt:lpstr>Approach adopted by us</vt:lpstr>
      <vt:lpstr>Factors that come into role for admissions</vt:lpstr>
      <vt:lpstr>Factors that come into role for placement</vt:lpstr>
      <vt:lpstr>User interface for admission prediction</vt:lpstr>
      <vt:lpstr>User interface for Job prediction</vt:lpstr>
      <vt:lpstr>Technologies used</vt:lpstr>
      <vt:lpstr>What we aim to achieve?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JOBS AND ADMISSIONS IN DIFFERENT DEMOGRAPHIC LOCATIONS</dc:title>
  <dc:creator>user</dc:creator>
  <cp:lastModifiedBy>user</cp:lastModifiedBy>
  <cp:revision>3</cp:revision>
  <dcterms:created xsi:type="dcterms:W3CDTF">2018-03-31T10:42:12Z</dcterms:created>
  <dcterms:modified xsi:type="dcterms:W3CDTF">2018-03-31T11:06:32Z</dcterms:modified>
</cp:coreProperties>
</file>