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tx1">
                <a:lumMod val="95000"/>
                <a:lumOff val="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STORYTELLING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AUWALU HALADU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ALIYU</a:t>
            </a:r>
          </a:p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FE/23/50048300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71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617" y="1393774"/>
            <a:ext cx="3854528" cy="1278466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Among gender, who spend more in entertainment and technology?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2428" y="1084681"/>
            <a:ext cx="4513262" cy="536763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3412901"/>
            <a:ext cx="3854528" cy="303941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By the analysis concluded  base on gender male spend their money most on both entertainment and technology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659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Base on the analysis conclusion male students spend their money most in all the series of activities throughout </a:t>
            </a:r>
            <a:r>
              <a:rPr lang="en-US" smtClean="0">
                <a:solidFill>
                  <a:schemeClr val="tx1"/>
                </a:solidFill>
              </a:rPr>
              <a:t>the year.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61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To better understanding the spending habits of the students across various demographic group and academic background.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94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AIMS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My aims and objectives is to know the students spending habit, financial literacy, budgeting strategy and payment preferences.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05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dataset to be used for this analysis was generated from outline educational data collection site and research analysis site.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728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Which </a:t>
            </a:r>
            <a:r>
              <a:rPr lang="en-US" dirty="0" err="1" smtClean="0">
                <a:solidFill>
                  <a:schemeClr val="bg1"/>
                </a:solidFill>
              </a:rPr>
              <a:t>depertment</a:t>
            </a:r>
            <a:r>
              <a:rPr lang="en-US" dirty="0" smtClean="0">
                <a:solidFill>
                  <a:schemeClr val="bg1"/>
                </a:solidFill>
              </a:rPr>
              <a:t> has the highest monthly spending?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Which method of payment used most in a school?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Which aspect of life does students spend most?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Among gender, who spend more in entertainment and technology?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29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AND INSIGHT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21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1860" y="746974"/>
            <a:ext cx="3854528" cy="1764405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</a:rPr>
              <a:t>Which </a:t>
            </a:r>
            <a:r>
              <a:rPr lang="en-US" sz="2800" b="1" dirty="0" smtClean="0">
                <a:solidFill>
                  <a:schemeClr val="bg1"/>
                </a:solidFill>
              </a:rPr>
              <a:t>department </a:t>
            </a:r>
            <a:r>
              <a:rPr lang="en-US" sz="2800" b="1" dirty="0">
                <a:solidFill>
                  <a:schemeClr val="bg1"/>
                </a:solidFill>
              </a:rPr>
              <a:t>has the highest monthly spending?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746975"/>
            <a:ext cx="4513262" cy="4614543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7334" y="2343955"/>
            <a:ext cx="3854528" cy="30175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From the data collected, I have dive into the analysis which enable me to bring the insight as department of biology has the highest amount income monthly.</a:t>
            </a:r>
          </a:p>
        </p:txBody>
      </p:sp>
    </p:spTree>
    <p:extLst>
      <p:ext uri="{BB962C8B-B14F-4D97-AF65-F5344CB8AC3E}">
        <p14:creationId xmlns:p14="http://schemas.microsoft.com/office/powerpoint/2010/main" val="104021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1290473"/>
            <a:ext cx="3854528" cy="1278466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Which method of payment used most in a school?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326429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dive in to the ocean of analysis, I have analyzed that base of the data gathered we have classify the method of spending in three category as follows: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1-cash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Sophomore has the highest money spend per year.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2-credit/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debid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Senior has the highest money spend per year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3-mobile app.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Freshman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has the highest money spend per year.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5306" y="813955"/>
            <a:ext cx="4911121" cy="522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10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1094705"/>
            <a:ext cx="3854528" cy="1278466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Which aspect of life does students spend most?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1094705"/>
            <a:ext cx="4513262" cy="534473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366236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By continue going deep in to analysis, I focus on the area where most of the student spend their money in the school activities throughout the year, throughout the methods we conclude that three items have been identified: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1- sum of transportation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2-sum of food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3-sum of housing</a:t>
            </a:r>
          </a:p>
        </p:txBody>
      </p:sp>
    </p:spTree>
    <p:extLst>
      <p:ext uri="{BB962C8B-B14F-4D97-AF65-F5344CB8AC3E}">
        <p14:creationId xmlns:p14="http://schemas.microsoft.com/office/powerpoint/2010/main" val="14568773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348</TotalTime>
  <Words>339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DATA STORYTELLING</vt:lpstr>
      <vt:lpstr>INTRODUCTION</vt:lpstr>
      <vt:lpstr>AIMS AND OBJECTIVES</vt:lpstr>
      <vt:lpstr>METHODOLOGY</vt:lpstr>
      <vt:lpstr>KEY QUESTIONS</vt:lpstr>
      <vt:lpstr>FINDING AND INSIGHT</vt:lpstr>
      <vt:lpstr>Which department has the highest monthly spending? </vt:lpstr>
      <vt:lpstr>Which method of payment used most in a school? </vt:lpstr>
      <vt:lpstr>Which aspect of life does students spend most?</vt:lpstr>
      <vt:lpstr>Among gender, who spend more in entertainment and technology?</vt:lpstr>
      <vt:lpstr>RECOMMENDATION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ewoo</dc:creator>
  <cp:lastModifiedBy>ewoo</cp:lastModifiedBy>
  <cp:revision>21</cp:revision>
  <dcterms:created xsi:type="dcterms:W3CDTF">2024-03-25T09:53:20Z</dcterms:created>
  <dcterms:modified xsi:type="dcterms:W3CDTF">2024-03-25T15:41:51Z</dcterms:modified>
</cp:coreProperties>
</file>