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Overlock"/>
      <p:regular r:id="rId16"/>
      <p:bold r:id="rId17"/>
      <p:italic r:id="rId18"/>
      <p:boldItalic r:id="rId19"/>
    </p:embeddedFont>
    <p:embeddedFont>
      <p:font typeface="Arial Black"/>
      <p:regular r:id="rId20"/>
    </p:embeddedFont>
    <p:embeddedFont>
      <p:font typeface="Rajdhani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2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GfgPsk1gp83tFCQe4Gmno0LO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9016BC-63E1-41AA-B0DE-BBAC25F09457}">
  <a:tblStyle styleId="{469016BC-63E1-41AA-B0DE-BBAC25F094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2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22" Type="http://schemas.openxmlformats.org/officeDocument/2006/relationships/font" Target="fonts/Rajdhani-bold.fntdata"/><Relationship Id="rId10" Type="http://schemas.openxmlformats.org/officeDocument/2006/relationships/slide" Target="slides/slide4.xml"/><Relationship Id="rId21" Type="http://schemas.openxmlformats.org/officeDocument/2006/relationships/font" Target="fonts/Rajdhani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verloc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verloc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 with medium confidence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21" y="1395046"/>
            <a:ext cx="6905508" cy="4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707225" y="2643175"/>
            <a:ext cx="4367100" cy="18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A.BHARGAV           (18QM1A0406)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Name : Dr.B. Vandana 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: Associate Pro</a:t>
            </a: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fessor</a:t>
            </a: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59212" y="685799"/>
            <a:ext cx="6094500" cy="64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 CRIMES ANALYSIS AND PREDICTION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282887" y="555424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334619" y="3268776"/>
            <a:ext cx="233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005054" y="1984201"/>
            <a:ext cx="2339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029974" y="4375944"/>
            <a:ext cx="2339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48881" y="3380676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308956" y="217265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402769" y="200913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325094" y="4425167"/>
            <a:ext cx="600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3325082" y="3285791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2" name="Google Shape;102;p2"/>
          <p:cNvCxnSpPr/>
          <p:nvPr/>
        </p:nvCxnSpPr>
        <p:spPr>
          <a:xfrm>
            <a:off x="4001370" y="4342985"/>
            <a:ext cx="0" cy="5235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3" name="Google Shape;103;p2"/>
          <p:cNvCxnSpPr/>
          <p:nvPr/>
        </p:nvCxnSpPr>
        <p:spPr>
          <a:xfrm>
            <a:off x="6079044" y="1894916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985157" y="206252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5" name="Google Shape;105;p2"/>
          <p:cNvSpPr txBox="1"/>
          <p:nvPr/>
        </p:nvSpPr>
        <p:spPr>
          <a:xfrm>
            <a:off x="6082879" y="200882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682244" y="324617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7" name="Google Shape;107;p2"/>
          <p:cNvSpPr txBox="1"/>
          <p:nvPr/>
        </p:nvSpPr>
        <p:spPr>
          <a:xfrm>
            <a:off x="6682249" y="3245916"/>
            <a:ext cx="233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DESCRIPTION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7467669" y="4310229"/>
            <a:ext cx="0" cy="6306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9" name="Google Shape;109;p2"/>
          <p:cNvSpPr txBox="1"/>
          <p:nvPr/>
        </p:nvSpPr>
        <p:spPr>
          <a:xfrm>
            <a:off x="6155248" y="3320082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05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791394" y="4444985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06</a:t>
            </a:r>
            <a:endParaRPr b="1" i="0" sz="2400" u="none" cap="none" strike="noStrike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517500" y="2336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459980" y="4452620"/>
            <a:ext cx="2421255" cy="630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Crime Prevention Tips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1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130487" y="590528"/>
            <a:ext cx="530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78215" y="1651882"/>
            <a:ext cx="8655728" cy="2568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aims at identifying the various forms of cybercrimes adopted by criminals in recent days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seeks to examine how cybercriminal activity has impacted the world and the international security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aims at discussing the major factors facilitating the rapid increase of cybercrime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Arial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978087" y="403024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Study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616585" y="1366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{469016BC-63E1-41AA-B0DE-BBAC25F09457}</a:tableStyleId>
              </a:tblPr>
              <a:tblGrid>
                <a:gridCol w="619125"/>
                <a:gridCol w="3095000"/>
                <a:gridCol w="2151375"/>
                <a:gridCol w="1667500"/>
                <a:gridCol w="685800"/>
                <a:gridCol w="2740025"/>
              </a:tblGrid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 OF THE PAPER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CONFERENCE/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NAME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Proposed Framework for Controlling Cyber- Crime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Grace Odette Boussi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Prediction the number of autonomous risk &amp; crime factors in the country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Technical Review Report on Cyber Crimes in India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Priyanka Datta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Understanding what types of users and crimes are more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conducive in the country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the effectiveness of machine and deep learning for cyber security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Apruzzese G, Colajanni M, Ferretti L, Guido A, &amp; Marchetti M.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Automatically  security prototype using machine learning and deep learning.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b="1"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attack prediction based on user sentiment analysis of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Hernández A.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 prediction using </a:t>
                      </a:r>
                      <a:r>
                        <a:rPr lang="en-GB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and deep learning.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854462" y="465876"/>
            <a:ext cx="73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IDENTIFIED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315439" y="2523069"/>
            <a:ext cx="1143289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315720" y="2499360"/>
            <a:ext cx="9197975" cy="13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Noto Sans Symbols"/>
              <a:buChar char="▪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implications of cybercrime on international security have risen from the manner of technology use by individuals and a set of people known as cybercriminals. These people have mastered the art of computer networks to their advantage.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Noto Sans Symbols"/>
              <a:buChar char="▪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Hacking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Noto Sans Symbols"/>
              <a:buChar char="▪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Fraud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Noto Sans Symbols"/>
              <a:buChar char="▪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Viruses, Trojans, and Worms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978087" y="2219437"/>
            <a:ext cx="108270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216418" y="1555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STUDIES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716243" y="4312175"/>
            <a:ext cx="1532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8443181" y="4388375"/>
            <a:ext cx="1532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PREDICTION &amp; SOLUTION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958018" y="2570590"/>
            <a:ext cx="15324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Typrs of Risk 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4089934" y="2727752"/>
            <a:ext cx="15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Analysis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425718" y="3856100"/>
            <a:ext cx="16584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5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 of   Crimes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6905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236268" y="3722150"/>
            <a:ext cx="572700" cy="572700"/>
          </a:xfrm>
          <a:prstGeom prst="ellipse">
            <a:avLst/>
          </a:prstGeom>
          <a:solidFill>
            <a:srgbClr val="7B7B7B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7819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73276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8873368" y="3722150"/>
            <a:ext cx="572700" cy="572700"/>
          </a:xfrm>
          <a:prstGeom prst="ellipse">
            <a:avLst/>
          </a:prstGeom>
          <a:solidFill>
            <a:srgbClr val="757070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6"/>
          <p:cNvCxnSpPr>
            <a:stCxn id="145" idx="6"/>
            <a:endCxn id="146" idx="2"/>
          </p:cNvCxnSpPr>
          <p:nvPr/>
        </p:nvCxnSpPr>
        <p:spPr>
          <a:xfrm>
            <a:off x="32632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6"/>
          <p:cNvCxnSpPr>
            <a:stCxn id="146" idx="6"/>
            <a:endCxn id="147" idx="2"/>
          </p:cNvCxnSpPr>
          <p:nvPr/>
        </p:nvCxnSpPr>
        <p:spPr>
          <a:xfrm>
            <a:off x="48089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6"/>
          <p:cNvCxnSpPr>
            <a:stCxn id="147" idx="6"/>
            <a:endCxn id="148" idx="2"/>
          </p:cNvCxnSpPr>
          <p:nvPr/>
        </p:nvCxnSpPr>
        <p:spPr>
          <a:xfrm>
            <a:off x="63546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"/>
          <p:cNvCxnSpPr>
            <a:stCxn id="148" idx="6"/>
            <a:endCxn id="149" idx="2"/>
          </p:cNvCxnSpPr>
          <p:nvPr/>
        </p:nvCxnSpPr>
        <p:spPr>
          <a:xfrm>
            <a:off x="7900368" y="4008500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" name="Google Shape;154;p6"/>
          <p:cNvGrpSpPr/>
          <p:nvPr/>
        </p:nvGrpSpPr>
        <p:grpSpPr>
          <a:xfrm>
            <a:off x="2829041" y="3872717"/>
            <a:ext cx="288451" cy="275350"/>
            <a:chOff x="4126815" y="2760704"/>
            <a:chExt cx="380393" cy="363118"/>
          </a:xfrm>
        </p:grpSpPr>
        <p:sp>
          <p:nvSpPr>
            <p:cNvPr id="155" name="Google Shape;155;p6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4381947" y="3869931"/>
            <a:ext cx="281277" cy="280989"/>
            <a:chOff x="2497275" y="2744159"/>
            <a:chExt cx="370930" cy="370550"/>
          </a:xfrm>
        </p:grpSpPr>
        <p:sp>
          <p:nvSpPr>
            <p:cNvPr id="160" name="Google Shape;160;p6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7469727" y="3892854"/>
            <a:ext cx="288483" cy="235125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5913514" y="3880088"/>
            <a:ext cx="309505" cy="260656"/>
            <a:chOff x="2171474" y="3369229"/>
            <a:chExt cx="408156" cy="343737"/>
          </a:xfrm>
        </p:grpSpPr>
        <p:sp>
          <p:nvSpPr>
            <p:cNvPr id="168" name="Google Shape;168;p6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9022784" y="3873343"/>
            <a:ext cx="273857" cy="274147"/>
            <a:chOff x="7538896" y="1970156"/>
            <a:chExt cx="361147" cy="361529"/>
          </a:xfrm>
        </p:grpSpPr>
        <p:sp>
          <p:nvSpPr>
            <p:cNvPr id="173" name="Google Shape;173;p6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189230" y="524510"/>
            <a:ext cx="6284595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3928388" y="1687986"/>
            <a:ext cx="63339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Cyber Crimes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3249825" y="2971987"/>
            <a:ext cx="220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Terrorism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7327400" y="2971975"/>
            <a:ext cx="3003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Extortion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345325" y="4569100"/>
            <a:ext cx="3003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Warfare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6524629" y="3000372"/>
            <a:ext cx="586654" cy="653743"/>
            <a:chOff x="1195500" y="238125"/>
            <a:chExt cx="5209425" cy="5219200"/>
          </a:xfrm>
        </p:grpSpPr>
        <p:sp>
          <p:nvSpPr>
            <p:cNvPr id="189" name="Google Shape;189;p7"/>
            <p:cNvSpPr/>
            <p:nvPr/>
          </p:nvSpPr>
          <p:spPr>
            <a:xfrm>
              <a:off x="2651175" y="2689500"/>
              <a:ext cx="2460375" cy="2767825"/>
            </a:xfrm>
            <a:custGeom>
              <a:rect b="b" l="l" r="r" t="t"/>
              <a:pathLst>
                <a:path extrusionOk="0" h="110713" w="98415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111100" y="774700"/>
              <a:ext cx="1531525" cy="1531525"/>
            </a:xfrm>
            <a:custGeom>
              <a:rect b="b" l="l" r="r" t="t"/>
              <a:pathLst>
                <a:path extrusionOk="0" h="61261" w="61261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800200" y="1463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800200" y="3914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996950" y="679300"/>
              <a:ext cx="216125" cy="216950"/>
            </a:xfrm>
            <a:custGeom>
              <a:rect b="b" l="l" r="r" t="t"/>
              <a:pathLst>
                <a:path extrusionOk="0" h="8678" w="8645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708250" y="14825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996950" y="2223025"/>
              <a:ext cx="216125" cy="216950"/>
            </a:xfrm>
            <a:custGeom>
              <a:rect b="b" l="l" r="r" t="t"/>
              <a:pathLst>
                <a:path extrusionOk="0" h="8678" w="8645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800200" y="25745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4539850" y="2223025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91325" y="14825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539850" y="67930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3497650" y="11612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039150" y="17027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497650" y="17027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039150" y="1161250"/>
              <a:ext cx="216950" cy="216950"/>
            </a:xfrm>
            <a:custGeom>
              <a:rect b="b" l="l" r="r" t="t"/>
              <a:pathLst>
                <a:path extrusionOk="0" h="8678" w="8678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351275" y="716800"/>
              <a:ext cx="728275" cy="727450"/>
            </a:xfrm>
            <a:custGeom>
              <a:rect b="b" l="l" r="r" t="t"/>
              <a:pathLst>
                <a:path extrusionOk="0" h="29098" w="29131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38325" y="3914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638325" y="1617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251575" y="10038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025900" y="10038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638325" y="10038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520900" y="793475"/>
              <a:ext cx="728250" cy="727450"/>
            </a:xfrm>
            <a:custGeom>
              <a:rect b="b" l="l" r="r" t="t"/>
              <a:pathLst>
                <a:path extrusionOk="0" h="29098" w="2913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08750" y="4680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808750" y="16937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421200" y="10805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195500" y="10805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808750" y="10805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114575" y="238125"/>
              <a:ext cx="1379025" cy="478700"/>
            </a:xfrm>
            <a:custGeom>
              <a:rect b="b" l="l" r="r" t="t"/>
              <a:pathLst>
                <a:path extrusionOk="0" h="19148" w="55161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2402450" y="831800"/>
              <a:ext cx="632025" cy="402050"/>
            </a:xfrm>
            <a:custGeom>
              <a:rect b="b" l="l" r="r" t="t"/>
              <a:pathLst>
                <a:path extrusionOk="0" h="16082" w="25281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114575" y="1540450"/>
              <a:ext cx="785350" cy="632050"/>
            </a:xfrm>
            <a:custGeom>
              <a:rect b="b" l="l" r="r" t="t"/>
              <a:pathLst>
                <a:path extrusionOk="0" h="25282" w="31414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72150" y="1387150"/>
              <a:ext cx="306675" cy="383300"/>
            </a:xfrm>
            <a:custGeom>
              <a:rect b="b" l="l" r="r" t="t"/>
              <a:pathLst>
                <a:path extrusionOk="0" h="15332" w="12267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106825" y="391425"/>
              <a:ext cx="1206150" cy="383300"/>
            </a:xfrm>
            <a:custGeom>
              <a:rect b="b" l="l" r="r" t="t"/>
              <a:pathLst>
                <a:path extrusionOk="0" h="15332" w="48246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662175" y="1080525"/>
              <a:ext cx="210425" cy="306650"/>
            </a:xfrm>
            <a:custGeom>
              <a:rect b="b" l="l" r="r" t="t"/>
              <a:pathLst>
                <a:path extrusionOk="0" h="12266" w="8417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340250" y="2382875"/>
              <a:ext cx="230000" cy="306650"/>
            </a:xfrm>
            <a:custGeom>
              <a:rect b="b" l="l" r="r" t="t"/>
              <a:pathLst>
                <a:path extrusionOk="0" h="12266" w="920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719275" y="1847075"/>
              <a:ext cx="613275" cy="382500"/>
            </a:xfrm>
            <a:custGeom>
              <a:rect b="b" l="l" r="r" t="t"/>
              <a:pathLst>
                <a:path extrusionOk="0" h="15300" w="24531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21625" y="1463800"/>
              <a:ext cx="306650" cy="383300"/>
            </a:xfrm>
            <a:custGeom>
              <a:rect b="b" l="l" r="r" t="t"/>
              <a:pathLst>
                <a:path extrusionOk="0" h="15332" w="12266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098275" y="314775"/>
              <a:ext cx="306650" cy="306650"/>
            </a:xfrm>
            <a:custGeom>
              <a:rect b="b" l="l" r="r" t="t"/>
              <a:pathLst>
                <a:path extrusionOk="0" h="12266" w="12266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976550" y="4087250"/>
              <a:ext cx="153350" cy="325425"/>
            </a:xfrm>
            <a:custGeom>
              <a:rect b="b" l="l" r="r" t="t"/>
              <a:pathLst>
                <a:path extrusionOk="0" h="13017" w="6134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7" name="Google Shape;227;p7"/>
          <p:cNvCxnSpPr/>
          <p:nvPr/>
        </p:nvCxnSpPr>
        <p:spPr>
          <a:xfrm>
            <a:off x="3194825" y="2959537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28" name="Google Shape;228;p7"/>
          <p:cNvCxnSpPr/>
          <p:nvPr/>
        </p:nvCxnSpPr>
        <p:spPr>
          <a:xfrm>
            <a:off x="7270375" y="2959537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29" name="Google Shape;229;p7"/>
          <p:cNvGrpSpPr/>
          <p:nvPr/>
        </p:nvGrpSpPr>
        <p:grpSpPr>
          <a:xfrm>
            <a:off x="2452662" y="3000372"/>
            <a:ext cx="583177" cy="653482"/>
            <a:chOff x="1190625" y="238125"/>
            <a:chExt cx="5219200" cy="5219200"/>
          </a:xfrm>
        </p:grpSpPr>
        <p:sp>
          <p:nvSpPr>
            <p:cNvPr id="230" name="Google Shape;230;p7"/>
            <p:cNvSpPr/>
            <p:nvPr/>
          </p:nvSpPr>
          <p:spPr>
            <a:xfrm>
              <a:off x="2188775" y="12362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258300" y="12362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188775" y="4305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258300" y="43058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188775" y="1236275"/>
              <a:ext cx="3222875" cy="3222875"/>
            </a:xfrm>
            <a:custGeom>
              <a:rect b="b" l="l" r="r" t="t"/>
              <a:pathLst>
                <a:path extrusionOk="0" h="128915" w="128915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495400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02025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109475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416100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723550" y="1849525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30175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337625" y="1849525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44250" y="184952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802025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109475" y="154290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416100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723550" y="1542900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030175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337625" y="1542900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644250" y="1542900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951675" y="184952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495400" y="21569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802025" y="21569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644250" y="2771050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644250" y="246360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644250" y="307767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44250" y="3385125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951675" y="277105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951675" y="246360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951675" y="307767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951675" y="3385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44250" y="21569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51675" y="21569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495400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802025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109475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416100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723550" y="3691750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030175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495400" y="33851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802025" y="3385125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337625" y="3691750"/>
              <a:ext cx="153325" cy="154150"/>
            </a:xfrm>
            <a:custGeom>
              <a:rect b="b" l="l" r="r" t="t"/>
              <a:pathLst>
                <a:path extrusionOk="0" h="6166" w="6133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644250" y="369175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802025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109475" y="399917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802025" y="2771050"/>
              <a:ext cx="154150" cy="153325"/>
            </a:xfrm>
            <a:custGeom>
              <a:rect b="b" l="l" r="r" t="t"/>
              <a:pathLst>
                <a:path extrusionOk="0" h="6133" w="6166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802025" y="2463600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802025" y="3077675"/>
              <a:ext cx="154150" cy="154150"/>
            </a:xfrm>
            <a:custGeom>
              <a:rect b="b" l="l" r="r" t="t"/>
              <a:pathLst>
                <a:path extrusionOk="0" h="6166" w="6166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495400" y="277105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495400" y="246360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495400" y="3077675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416100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723550" y="3999175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030175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337625" y="3999175"/>
              <a:ext cx="153325" cy="153350"/>
            </a:xfrm>
            <a:custGeom>
              <a:rect b="b" l="l" r="r" t="t"/>
              <a:pathLst>
                <a:path extrusionOk="0" h="6134" w="6133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644250" y="3999175"/>
              <a:ext cx="154150" cy="153350"/>
            </a:xfrm>
            <a:custGeom>
              <a:rect b="b" l="l" r="r" t="t"/>
              <a:pathLst>
                <a:path extrusionOk="0" h="6134" w="6166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951675" y="3691750"/>
              <a:ext cx="153350" cy="154150"/>
            </a:xfrm>
            <a:custGeom>
              <a:rect b="b" l="l" r="r" t="t"/>
              <a:pathLst>
                <a:path extrusionOk="0" h="6166" w="6134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728025" y="775525"/>
              <a:ext cx="4144375" cy="4144375"/>
            </a:xfrm>
            <a:custGeom>
              <a:rect b="b" l="l" r="r" t="t"/>
              <a:pathLst>
                <a:path extrusionOk="0" h="165775" w="165775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3416100" y="2463600"/>
              <a:ext cx="460775" cy="768225"/>
            </a:xfrm>
            <a:custGeom>
              <a:rect b="b" l="l" r="r" t="t"/>
              <a:pathLst>
                <a:path extrusionOk="0" h="30729" w="18431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030175" y="2463600"/>
              <a:ext cx="159050" cy="777200"/>
            </a:xfrm>
            <a:custGeom>
              <a:rect b="b" l="l" r="r" t="t"/>
              <a:pathLst>
                <a:path extrusionOk="0" h="31088" w="6362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09825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558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017325" y="238125"/>
              <a:ext cx="154150" cy="384100"/>
            </a:xfrm>
            <a:custGeom>
              <a:rect b="b" l="l" r="r" t="t"/>
              <a:pathLst>
                <a:path extrusionOk="0" h="15364" w="6166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477275" y="238125"/>
              <a:ext cx="153325" cy="384100"/>
            </a:xfrm>
            <a:custGeom>
              <a:rect b="b" l="l" r="r" t="t"/>
              <a:pathLst>
                <a:path extrusionOk="0" h="15364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937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396325" y="238125"/>
              <a:ext cx="154150" cy="384100"/>
            </a:xfrm>
            <a:custGeom>
              <a:rect b="b" l="l" r="r" t="t"/>
              <a:pathLst>
                <a:path extrusionOk="0" h="15364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856275" y="238125"/>
              <a:ext cx="153325" cy="384100"/>
            </a:xfrm>
            <a:custGeom>
              <a:rect b="b" l="l" r="r" t="t"/>
              <a:pathLst>
                <a:path extrusionOk="0" h="15364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5316200" y="238125"/>
              <a:ext cx="153350" cy="384100"/>
            </a:xfrm>
            <a:custGeom>
              <a:rect b="b" l="l" r="r" t="t"/>
              <a:pathLst>
                <a:path extrusionOk="0" h="15364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190625" y="4472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190625" y="4013050"/>
              <a:ext cx="384100" cy="153325"/>
            </a:xfrm>
            <a:custGeom>
              <a:rect b="b" l="l" r="r" t="t"/>
              <a:pathLst>
                <a:path extrusionOk="0" h="6133" w="15364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190625" y="3553100"/>
              <a:ext cx="384100" cy="154150"/>
            </a:xfrm>
            <a:custGeom>
              <a:rect b="b" l="l" r="r" t="t"/>
              <a:pathLst>
                <a:path extrusionOk="0" h="6166" w="15364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190625" y="3093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190625" y="2634050"/>
              <a:ext cx="384100" cy="153325"/>
            </a:xfrm>
            <a:custGeom>
              <a:rect b="b" l="l" r="r" t="t"/>
              <a:pathLst>
                <a:path extrusionOk="0" h="6133" w="15364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190625" y="2174100"/>
              <a:ext cx="384100" cy="154150"/>
            </a:xfrm>
            <a:custGeom>
              <a:rect b="b" l="l" r="r" t="t"/>
              <a:pathLst>
                <a:path extrusionOk="0" h="6166" w="15364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190625" y="171497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190625" y="1255025"/>
              <a:ext cx="384100" cy="153350"/>
            </a:xfrm>
            <a:custGeom>
              <a:rect b="b" l="l" r="r" t="t"/>
              <a:pathLst>
                <a:path extrusionOk="0" h="6134" w="15364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329250" y="5073200"/>
              <a:ext cx="154150" cy="384125"/>
            </a:xfrm>
            <a:custGeom>
              <a:rect b="b" l="l" r="r" t="t"/>
              <a:pathLst>
                <a:path extrusionOk="0" h="15365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870125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41020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950250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491125" y="5073200"/>
              <a:ext cx="153350" cy="384125"/>
            </a:xfrm>
            <a:custGeom>
              <a:rect b="b" l="l" r="r" t="t"/>
              <a:pathLst>
                <a:path extrusionOk="0" h="15365" w="6134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03120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571250" y="5073200"/>
              <a:ext cx="153325" cy="384125"/>
            </a:xfrm>
            <a:custGeom>
              <a:rect b="b" l="l" r="r" t="t"/>
              <a:pathLst>
                <a:path extrusionOk="0" h="15365" w="6133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111300" y="5073200"/>
              <a:ext cx="154150" cy="384125"/>
            </a:xfrm>
            <a:custGeom>
              <a:rect b="b" l="l" r="r" t="t"/>
              <a:pathLst>
                <a:path extrusionOk="0" h="15365" w="6166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025700" y="1158800"/>
              <a:ext cx="384125" cy="154150"/>
            </a:xfrm>
            <a:custGeom>
              <a:rect b="b" l="l" r="r" t="t"/>
              <a:pathLst>
                <a:path extrusionOk="0" h="6166" w="15365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025700" y="161875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25700" y="207870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25700" y="2538625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25700" y="2997750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25700" y="3457700"/>
              <a:ext cx="384125" cy="153325"/>
            </a:xfrm>
            <a:custGeom>
              <a:rect b="b" l="l" r="r" t="t"/>
              <a:pathLst>
                <a:path extrusionOk="0" h="6133" w="15365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025700" y="3917625"/>
              <a:ext cx="384125" cy="153350"/>
            </a:xfrm>
            <a:custGeom>
              <a:rect b="b" l="l" r="r" t="t"/>
              <a:pathLst>
                <a:path extrusionOk="0" h="6134" w="15365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25700" y="4376750"/>
              <a:ext cx="384125" cy="154150"/>
            </a:xfrm>
            <a:custGeom>
              <a:rect b="b" l="l" r="r" t="t"/>
              <a:pathLst>
                <a:path extrusionOk="0" h="6166" w="15365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" name="Google Shape;322;p7"/>
          <p:cNvCxnSpPr/>
          <p:nvPr/>
        </p:nvCxnSpPr>
        <p:spPr>
          <a:xfrm>
            <a:off x="5147450" y="4556662"/>
            <a:ext cx="0" cy="7263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23" name="Google Shape;323;p7"/>
          <p:cNvGrpSpPr/>
          <p:nvPr/>
        </p:nvGrpSpPr>
        <p:grpSpPr>
          <a:xfrm>
            <a:off x="4317974" y="4678403"/>
            <a:ext cx="654551" cy="639735"/>
            <a:chOff x="1343100" y="238125"/>
            <a:chExt cx="4914225" cy="5219200"/>
          </a:xfrm>
        </p:grpSpPr>
        <p:sp>
          <p:nvSpPr>
            <p:cNvPr id="324" name="Google Shape;324;p7"/>
            <p:cNvSpPr/>
            <p:nvPr/>
          </p:nvSpPr>
          <p:spPr>
            <a:xfrm>
              <a:off x="4110900" y="29145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416725" y="29145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3193475" y="29145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499275" y="29145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346775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652600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958400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264225" y="32203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346775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652600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3958400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264225" y="2608750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499275" y="352620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805100" y="3526200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4110900" y="3526200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3499275" y="23029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805100" y="2302950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4110900" y="23029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505200" y="3985325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91625" y="1461350"/>
              <a:ext cx="4180275" cy="3384350"/>
            </a:xfrm>
            <a:custGeom>
              <a:rect b="b" l="l" r="r" t="t"/>
              <a:pathLst>
                <a:path extrusionOk="0" h="135374" w="167211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970225" y="4367775"/>
              <a:ext cx="688300" cy="152525"/>
            </a:xfrm>
            <a:custGeom>
              <a:rect b="b" l="l" r="r" t="t"/>
              <a:pathLst>
                <a:path extrusionOk="0" h="6101" w="27532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664425" y="4367775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64425" y="4673600"/>
              <a:ext cx="381675" cy="152525"/>
            </a:xfrm>
            <a:custGeom>
              <a:rect b="b" l="l" r="r" t="t"/>
              <a:pathLst>
                <a:path extrusionOk="0" h="6101" w="15267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199375" y="46736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505200" y="4673600"/>
              <a:ext cx="153325" cy="152525"/>
            </a:xfrm>
            <a:custGeom>
              <a:rect b="b" l="l" r="r" t="t"/>
              <a:pathLst>
                <a:path extrusionOk="0" h="6101" w="6133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664425" y="4979400"/>
              <a:ext cx="994100" cy="152525"/>
            </a:xfrm>
            <a:custGeom>
              <a:rect b="b" l="l" r="r" t="t"/>
              <a:pathLst>
                <a:path extrusionOk="0" h="6101" w="39764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799175" y="4692350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105000" y="4692350"/>
              <a:ext cx="1152325" cy="153350"/>
            </a:xfrm>
            <a:custGeom>
              <a:rect b="b" l="l" r="r" t="t"/>
              <a:pathLst>
                <a:path extrusionOk="0" h="6134" w="46093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5105000" y="499817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5410800" y="499817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717425" y="4998175"/>
              <a:ext cx="539900" cy="153325"/>
            </a:xfrm>
            <a:custGeom>
              <a:rect b="b" l="l" r="r" t="t"/>
              <a:pathLst>
                <a:path extrusionOk="0" h="6133" w="21596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105000" y="5303975"/>
              <a:ext cx="846500" cy="153350"/>
            </a:xfrm>
            <a:custGeom>
              <a:rect b="b" l="l" r="r" t="t"/>
              <a:pathLst>
                <a:path extrusionOk="0" h="6134" w="3386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104800" y="5303975"/>
              <a:ext cx="152525" cy="153350"/>
            </a:xfrm>
            <a:custGeom>
              <a:rect b="b" l="l" r="r" t="t"/>
              <a:pathLst>
                <a:path extrusionOk="0" h="6134" w="6101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805100" y="1155550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805100" y="2381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4110900" y="238125"/>
              <a:ext cx="841625" cy="153325"/>
            </a:xfrm>
            <a:custGeom>
              <a:rect b="b" l="l" r="r" t="t"/>
              <a:pathLst>
                <a:path extrusionOk="0" h="6133" w="33665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805100" y="543925"/>
              <a:ext cx="535800" cy="153325"/>
            </a:xfrm>
            <a:custGeom>
              <a:rect b="b" l="l" r="r" t="t"/>
              <a:pathLst>
                <a:path extrusionOk="0" h="6133" w="21432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4493375" y="543925"/>
              <a:ext cx="153325" cy="153325"/>
            </a:xfrm>
            <a:custGeom>
              <a:rect b="b" l="l" r="r" t="t"/>
              <a:pathLst>
                <a:path extrusionOk="0" h="6133" w="6133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4799175" y="543925"/>
              <a:ext cx="153350" cy="153325"/>
            </a:xfrm>
            <a:custGeom>
              <a:rect b="b" l="l" r="r" t="t"/>
              <a:pathLst>
                <a:path extrusionOk="0" h="6133" w="6134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805100" y="849725"/>
              <a:ext cx="841600" cy="153350"/>
            </a:xfrm>
            <a:custGeom>
              <a:rect b="b" l="l" r="r" t="t"/>
              <a:pathLst>
                <a:path extrusionOk="0" h="6134" w="33664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799175" y="849725"/>
              <a:ext cx="153350" cy="153350"/>
            </a:xfrm>
            <a:custGeom>
              <a:rect b="b" l="l" r="r" t="t"/>
              <a:pathLst>
                <a:path extrusionOk="0" h="6134" w="6134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276050" y="2914575"/>
              <a:ext cx="152500" cy="153325"/>
            </a:xfrm>
            <a:custGeom>
              <a:rect b="b" l="l" r="r" t="t"/>
              <a:pathLst>
                <a:path extrusionOk="0" h="6133" w="610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334975" y="2914575"/>
              <a:ext cx="152525" cy="153325"/>
            </a:xfrm>
            <a:custGeom>
              <a:rect b="b" l="l" r="r" t="t"/>
              <a:pathLst>
                <a:path extrusionOk="0" h="6133" w="6101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343100" y="4367775"/>
              <a:ext cx="168025" cy="152525"/>
            </a:xfrm>
            <a:custGeom>
              <a:rect b="b" l="l" r="r" t="t"/>
              <a:pathLst>
                <a:path extrusionOk="0" h="6101" w="6721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343100" y="4675225"/>
              <a:ext cx="168025" cy="153350"/>
            </a:xfrm>
            <a:custGeom>
              <a:rect b="b" l="l" r="r" t="t"/>
              <a:pathLst>
                <a:path extrusionOk="0" h="6134" w="6721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343100" y="4983475"/>
              <a:ext cx="168025" cy="152525"/>
            </a:xfrm>
            <a:custGeom>
              <a:rect b="b" l="l" r="r" t="t"/>
              <a:pathLst>
                <a:path extrusionOk="0" h="6101" w="6721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"/>
          <p:cNvSpPr txBox="1"/>
          <p:nvPr/>
        </p:nvSpPr>
        <p:spPr>
          <a:xfrm>
            <a:off x="2121087" y="542076"/>
            <a:ext cx="60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8"/>
          <p:cNvSpPr txBox="1"/>
          <p:nvPr/>
        </p:nvSpPr>
        <p:spPr>
          <a:xfrm>
            <a:off x="2166910" y="1357298"/>
            <a:ext cx="7704000" cy="57270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Crime Prevention Tips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6" name="Google Shape;376;p8"/>
          <p:cNvGrpSpPr/>
          <p:nvPr/>
        </p:nvGrpSpPr>
        <p:grpSpPr>
          <a:xfrm>
            <a:off x="4990798" y="3079301"/>
            <a:ext cx="2210409" cy="2090464"/>
            <a:chOff x="1040275" y="238125"/>
            <a:chExt cx="5538450" cy="5237950"/>
          </a:xfrm>
        </p:grpSpPr>
        <p:sp>
          <p:nvSpPr>
            <p:cNvPr id="377" name="Google Shape;377;p8"/>
            <p:cNvSpPr/>
            <p:nvPr/>
          </p:nvSpPr>
          <p:spPr>
            <a:xfrm>
              <a:off x="1445900" y="1165400"/>
              <a:ext cx="459350" cy="451025"/>
            </a:xfrm>
            <a:custGeom>
              <a:rect b="b" l="l" r="r" t="t"/>
              <a:pathLst>
                <a:path extrusionOk="0" h="18041" w="18374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740900" y="915250"/>
              <a:ext cx="341475" cy="697525"/>
            </a:xfrm>
            <a:custGeom>
              <a:rect b="b" l="l" r="r" t="t"/>
              <a:pathLst>
                <a:path extrusionOk="0" h="27901" w="13659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437800" y="1525100"/>
              <a:ext cx="464600" cy="592400"/>
            </a:xfrm>
            <a:custGeom>
              <a:rect b="b" l="l" r="r" t="t"/>
              <a:pathLst>
                <a:path extrusionOk="0" h="23696" w="18584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482675" y="1625000"/>
              <a:ext cx="634375" cy="560850"/>
            </a:xfrm>
            <a:custGeom>
              <a:rect b="b" l="l" r="r" t="t"/>
              <a:pathLst>
                <a:path extrusionOk="0" h="22434" w="25375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125600" y="1535800"/>
              <a:ext cx="348500" cy="586125"/>
            </a:xfrm>
            <a:custGeom>
              <a:rect b="b" l="l" r="r" t="t"/>
              <a:pathLst>
                <a:path extrusionOk="0" h="23445" w="1394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97725" y="679450"/>
              <a:ext cx="730375" cy="221500"/>
            </a:xfrm>
            <a:custGeom>
              <a:rect b="b" l="l" r="r" t="t"/>
              <a:pathLst>
                <a:path extrusionOk="0" h="8860" w="29215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304075" y="463225"/>
              <a:ext cx="736875" cy="208175"/>
            </a:xfrm>
            <a:custGeom>
              <a:rect b="b" l="l" r="r" t="t"/>
              <a:pathLst>
                <a:path extrusionOk="0" h="8327" w="29475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293625" y="460350"/>
              <a:ext cx="781500" cy="320325"/>
            </a:xfrm>
            <a:custGeom>
              <a:rect b="b" l="l" r="r" t="t"/>
              <a:pathLst>
                <a:path extrusionOk="0" h="12813" w="3126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908625" y="906900"/>
              <a:ext cx="740825" cy="708475"/>
            </a:xfrm>
            <a:custGeom>
              <a:rect b="b" l="l" r="r" t="t"/>
              <a:pathLst>
                <a:path extrusionOk="0" h="28339" w="29633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092525" y="780650"/>
              <a:ext cx="735575" cy="432500"/>
            </a:xfrm>
            <a:custGeom>
              <a:rect b="b" l="l" r="r" t="t"/>
              <a:pathLst>
                <a:path extrusionOk="0" h="17300" w="29423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125600" y="1959400"/>
              <a:ext cx="344325" cy="422600"/>
            </a:xfrm>
            <a:custGeom>
              <a:rect b="b" l="l" r="r" t="t"/>
              <a:pathLst>
                <a:path extrusionOk="0" h="16904" w="13773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81375" y="2129475"/>
              <a:ext cx="635150" cy="625775"/>
            </a:xfrm>
            <a:custGeom>
              <a:rect b="b" l="l" r="r" t="t"/>
              <a:pathLst>
                <a:path extrusionOk="0" h="25031" w="25406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125600" y="2129475"/>
              <a:ext cx="342750" cy="740525"/>
            </a:xfrm>
            <a:custGeom>
              <a:rect b="b" l="l" r="r" t="t"/>
              <a:pathLst>
                <a:path extrusionOk="0" h="29621" w="1371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162625" y="2134425"/>
              <a:ext cx="625525" cy="755400"/>
            </a:xfrm>
            <a:custGeom>
              <a:rect b="b" l="l" r="r" t="t"/>
              <a:pathLst>
                <a:path extrusionOk="0" h="30216" w="25021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164975" y="2770100"/>
              <a:ext cx="618725" cy="509425"/>
            </a:xfrm>
            <a:custGeom>
              <a:rect b="b" l="l" r="r" t="t"/>
              <a:pathLst>
                <a:path extrusionOk="0" h="20377" w="24749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361650" y="2777125"/>
              <a:ext cx="426500" cy="653450"/>
            </a:xfrm>
            <a:custGeom>
              <a:rect b="b" l="l" r="r" t="t"/>
              <a:pathLst>
                <a:path extrusionOk="0" h="26138" w="1706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799325" y="2193650"/>
              <a:ext cx="1025125" cy="569425"/>
            </a:xfrm>
            <a:custGeom>
              <a:rect b="b" l="l" r="r" t="t"/>
              <a:pathLst>
                <a:path extrusionOk="0" h="22777" w="41005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910450" y="1216525"/>
              <a:ext cx="732450" cy="964350"/>
            </a:xfrm>
            <a:custGeom>
              <a:rect b="b" l="l" r="r" t="t"/>
              <a:pathLst>
                <a:path extrusionOk="0" h="38574" w="29298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130600" y="1216525"/>
              <a:ext cx="1117450" cy="968800"/>
            </a:xfrm>
            <a:custGeom>
              <a:rect b="b" l="l" r="r" t="t"/>
              <a:pathLst>
                <a:path extrusionOk="0" h="38752" w="44698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2649425" y="733700"/>
              <a:ext cx="761400" cy="479450"/>
            </a:xfrm>
            <a:custGeom>
              <a:rect b="b" l="l" r="r" t="t"/>
              <a:pathLst>
                <a:path extrusionOk="0" h="19178" w="30456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649425" y="733700"/>
              <a:ext cx="761400" cy="1274500"/>
            </a:xfrm>
            <a:custGeom>
              <a:rect b="b" l="l" r="r" t="t"/>
              <a:pathLst>
                <a:path extrusionOk="0" h="50980" w="30456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128775" y="2017550"/>
              <a:ext cx="1113025" cy="565800"/>
            </a:xfrm>
            <a:custGeom>
              <a:rect b="b" l="l" r="r" t="t"/>
              <a:pathLst>
                <a:path extrusionOk="0" h="22632" w="44521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828075" y="458000"/>
              <a:ext cx="582750" cy="322675"/>
            </a:xfrm>
            <a:custGeom>
              <a:rect b="b" l="l" r="r" t="t"/>
              <a:pathLst>
                <a:path extrusionOk="0" h="12907" w="2331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088925" y="301750"/>
              <a:ext cx="533175" cy="431975"/>
            </a:xfrm>
            <a:custGeom>
              <a:rect b="b" l="l" r="r" t="t"/>
              <a:pathLst>
                <a:path extrusionOk="0" h="17279" w="21327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3410800" y="300475"/>
              <a:ext cx="711600" cy="433250"/>
            </a:xfrm>
            <a:custGeom>
              <a:rect b="b" l="l" r="r" t="t"/>
              <a:pathLst>
                <a:path extrusionOk="0" h="17330" w="28464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36725" y="459575"/>
              <a:ext cx="333375" cy="518575"/>
            </a:xfrm>
            <a:custGeom>
              <a:rect b="b" l="l" r="r" t="t"/>
              <a:pathLst>
                <a:path extrusionOk="0" h="20743" w="13335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4294275" y="469225"/>
              <a:ext cx="546475" cy="508925"/>
            </a:xfrm>
            <a:custGeom>
              <a:rect b="b" l="l" r="r" t="t"/>
              <a:pathLst>
                <a:path extrusionOk="0" h="20357" w="21859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4294275" y="469225"/>
              <a:ext cx="175825" cy="508925"/>
            </a:xfrm>
            <a:custGeom>
              <a:rect b="b" l="l" r="r" t="t"/>
              <a:pathLst>
                <a:path extrusionOk="0" h="20357" w="7033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410800" y="456450"/>
              <a:ext cx="883500" cy="521700"/>
            </a:xfrm>
            <a:custGeom>
              <a:rect b="b" l="l" r="r" t="t"/>
              <a:pathLst>
                <a:path extrusionOk="0" h="20868" w="3534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4136725" y="459575"/>
              <a:ext cx="157575" cy="518575"/>
            </a:xfrm>
            <a:custGeom>
              <a:rect b="b" l="l" r="r" t="t"/>
              <a:pathLst>
                <a:path extrusionOk="0" h="20743" w="6303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294275" y="561300"/>
              <a:ext cx="996150" cy="482575"/>
            </a:xfrm>
            <a:custGeom>
              <a:rect b="b" l="l" r="r" t="t"/>
              <a:pathLst>
                <a:path extrusionOk="0" h="19303" w="39846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294275" y="561300"/>
              <a:ext cx="546475" cy="416850"/>
            </a:xfrm>
            <a:custGeom>
              <a:rect b="b" l="l" r="r" t="t"/>
              <a:pathLst>
                <a:path extrusionOk="0" h="16674" w="21859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861575" y="569125"/>
              <a:ext cx="675350" cy="474750"/>
            </a:xfrm>
            <a:custGeom>
              <a:rect b="b" l="l" r="r" t="t"/>
              <a:pathLst>
                <a:path extrusionOk="0" h="18990" w="27014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251950" y="733700"/>
              <a:ext cx="1038425" cy="1273725"/>
            </a:xfrm>
            <a:custGeom>
              <a:rect b="b" l="l" r="r" t="t"/>
              <a:pathLst>
                <a:path extrusionOk="0" h="50949" w="41537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3255600" y="984125"/>
              <a:ext cx="1032425" cy="1023025"/>
            </a:xfrm>
            <a:custGeom>
              <a:rect b="b" l="l" r="r" t="t"/>
              <a:pathLst>
                <a:path extrusionOk="0" h="40921" w="41297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008125" y="978125"/>
              <a:ext cx="1278125" cy="926775"/>
            </a:xfrm>
            <a:custGeom>
              <a:rect b="b" l="l" r="r" t="t"/>
              <a:pathLst>
                <a:path extrusionOk="0" h="37071" w="51125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4294275" y="978125"/>
              <a:ext cx="991975" cy="65475"/>
            </a:xfrm>
            <a:custGeom>
              <a:rect b="b" l="l" r="r" t="t"/>
              <a:pathLst>
                <a:path extrusionOk="0" h="2619" w="39679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835900" y="2022000"/>
              <a:ext cx="504250" cy="568675"/>
            </a:xfrm>
            <a:custGeom>
              <a:rect b="b" l="l" r="r" t="t"/>
              <a:pathLst>
                <a:path extrusionOk="0" h="22747" w="2017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255600" y="1913225"/>
              <a:ext cx="742900" cy="677450"/>
            </a:xfrm>
            <a:custGeom>
              <a:rect b="b" l="l" r="r" t="t"/>
              <a:pathLst>
                <a:path extrusionOk="0" h="27098" w="29716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705175" y="2772175"/>
              <a:ext cx="693350" cy="663600"/>
            </a:xfrm>
            <a:custGeom>
              <a:rect b="b" l="l" r="r" t="t"/>
              <a:pathLst>
                <a:path extrusionOk="0" h="26544" w="27734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435525" y="2589325"/>
              <a:ext cx="904625" cy="762200"/>
            </a:xfrm>
            <a:custGeom>
              <a:rect b="b" l="l" r="r" t="t"/>
              <a:pathLst>
                <a:path extrusionOk="0" h="30488" w="36185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1799325" y="2586200"/>
              <a:ext cx="1023050" cy="756725"/>
            </a:xfrm>
            <a:custGeom>
              <a:rect b="b" l="l" r="r" t="t"/>
              <a:pathLst>
                <a:path extrusionOk="0" h="30269" w="40922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40475" y="2598725"/>
              <a:ext cx="1417425" cy="916075"/>
            </a:xfrm>
            <a:custGeom>
              <a:rect b="b" l="l" r="r" t="t"/>
              <a:pathLst>
                <a:path extrusionOk="0" h="36643" w="56697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348725" y="1912975"/>
              <a:ext cx="1181625" cy="687075"/>
            </a:xfrm>
            <a:custGeom>
              <a:rect b="b" l="l" r="r" t="t"/>
              <a:pathLst>
                <a:path extrusionOk="0" h="27483" w="47265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347150" y="2598725"/>
              <a:ext cx="1183475" cy="910100"/>
            </a:xfrm>
            <a:custGeom>
              <a:rect b="b" l="l" r="r" t="t"/>
              <a:pathLst>
                <a:path extrusionOk="0" h="36404" w="47339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5290400" y="852125"/>
              <a:ext cx="669100" cy="448425"/>
            </a:xfrm>
            <a:custGeom>
              <a:rect b="b" l="l" r="r" t="t"/>
              <a:pathLst>
                <a:path extrusionOk="0" h="17937" w="26764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290400" y="852125"/>
              <a:ext cx="246525" cy="191750"/>
            </a:xfrm>
            <a:custGeom>
              <a:rect b="b" l="l" r="r" t="t"/>
              <a:pathLst>
                <a:path extrusionOk="0" h="7670" w="9861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4013600" y="1916100"/>
              <a:ext cx="903050" cy="681600"/>
            </a:xfrm>
            <a:custGeom>
              <a:rect b="b" l="l" r="r" t="t"/>
              <a:pathLst>
                <a:path extrusionOk="0" h="27264" w="36122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4007875" y="1047500"/>
              <a:ext cx="1277100" cy="1128675"/>
            </a:xfrm>
            <a:custGeom>
              <a:rect b="b" l="l" r="r" t="t"/>
              <a:pathLst>
                <a:path extrusionOk="0" h="45147" w="51084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4929675" y="1045425"/>
              <a:ext cx="1040775" cy="1131025"/>
            </a:xfrm>
            <a:custGeom>
              <a:rect b="b" l="l" r="r" t="t"/>
              <a:pathLst>
                <a:path extrusionOk="0" h="45241" w="41631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4545450" y="2187900"/>
              <a:ext cx="829250" cy="755675"/>
            </a:xfrm>
            <a:custGeom>
              <a:rect b="b" l="l" r="r" t="t"/>
              <a:pathLst>
                <a:path extrusionOk="0" h="30227" w="3317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78250" y="1318775"/>
              <a:ext cx="350075" cy="664900"/>
            </a:xfrm>
            <a:custGeom>
              <a:rect b="b" l="l" r="r" t="t"/>
              <a:pathLst>
                <a:path extrusionOk="0" h="26596" w="14003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931250" y="2185300"/>
              <a:ext cx="710800" cy="756975"/>
            </a:xfrm>
            <a:custGeom>
              <a:rect b="b" l="l" r="r" t="t"/>
              <a:pathLst>
                <a:path extrusionOk="0" h="30279" w="28432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391600" y="2197550"/>
              <a:ext cx="451300" cy="746300"/>
            </a:xfrm>
            <a:custGeom>
              <a:rect b="b" l="l" r="r" t="t"/>
              <a:pathLst>
                <a:path extrusionOk="0" h="29852" w="18052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5649600" y="2193125"/>
              <a:ext cx="592900" cy="750450"/>
            </a:xfrm>
            <a:custGeom>
              <a:rect b="b" l="l" r="r" t="t"/>
              <a:pathLst>
                <a:path extrusionOk="0" h="30018" w="23716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070600" y="1606475"/>
              <a:ext cx="432475" cy="441650"/>
            </a:xfrm>
            <a:custGeom>
              <a:rect b="b" l="l" r="r" t="t"/>
              <a:pathLst>
                <a:path extrusionOk="0" h="17666" w="17299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649075" y="1315125"/>
              <a:ext cx="421525" cy="872800"/>
            </a:xfrm>
            <a:custGeom>
              <a:rect b="b" l="l" r="r" t="t"/>
              <a:pathLst>
                <a:path extrusionOk="0" h="34912" w="16861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929400" y="1312250"/>
              <a:ext cx="1044175" cy="874350"/>
            </a:xfrm>
            <a:custGeom>
              <a:rect b="b" l="l" r="r" t="t"/>
              <a:pathLst>
                <a:path extrusionOk="0" h="34974" w="41767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650875" y="1983650"/>
              <a:ext cx="595025" cy="671700"/>
            </a:xfrm>
            <a:custGeom>
              <a:rect b="b" l="l" r="r" t="t"/>
              <a:pathLst>
                <a:path extrusionOk="0" h="26868" w="23801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070600" y="1983650"/>
              <a:ext cx="433000" cy="664125"/>
            </a:xfrm>
            <a:custGeom>
              <a:rect b="b" l="l" r="r" t="t"/>
              <a:pathLst>
                <a:path extrusionOk="0" h="26565" w="1732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437350" y="3367150"/>
              <a:ext cx="1416375" cy="419975"/>
            </a:xfrm>
            <a:custGeom>
              <a:rect b="b" l="l" r="r" t="t"/>
              <a:pathLst>
                <a:path extrusionOk="0" h="16799" w="56655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710125" y="3372125"/>
              <a:ext cx="693325" cy="509425"/>
            </a:xfrm>
            <a:custGeom>
              <a:rect b="b" l="l" r="r" t="t"/>
              <a:pathLst>
                <a:path extrusionOk="0" h="20377" w="27733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90100" y="3380700"/>
              <a:ext cx="882975" cy="505550"/>
            </a:xfrm>
            <a:custGeom>
              <a:rect b="b" l="l" r="r" t="t"/>
              <a:pathLst>
                <a:path extrusionOk="0" h="20222" w="35319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2785300" y="3517925"/>
              <a:ext cx="1071300" cy="546725"/>
            </a:xfrm>
            <a:custGeom>
              <a:rect b="b" l="l" r="r" t="t"/>
              <a:pathLst>
                <a:path extrusionOk="0" h="21869" w="42852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901050" y="3792600"/>
              <a:ext cx="878025" cy="427000"/>
            </a:xfrm>
            <a:custGeom>
              <a:rect b="b" l="l" r="r" t="t"/>
              <a:pathLst>
                <a:path extrusionOk="0" h="17080" w="35121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596975" y="3791550"/>
              <a:ext cx="810200" cy="427525"/>
            </a:xfrm>
            <a:custGeom>
              <a:rect b="b" l="l" r="r" t="t"/>
              <a:pathLst>
                <a:path extrusionOk="0" h="17101" w="32408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542075" y="2609950"/>
              <a:ext cx="819050" cy="410050"/>
            </a:xfrm>
            <a:custGeom>
              <a:rect b="b" l="l" r="r" t="t"/>
              <a:pathLst>
                <a:path extrusionOk="0" h="16402" w="32762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881350" y="2608900"/>
              <a:ext cx="906975" cy="887650"/>
            </a:xfrm>
            <a:custGeom>
              <a:rect b="b" l="l" r="r" t="t"/>
              <a:pathLst>
                <a:path extrusionOk="0" h="35506" w="36279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426450" y="3522350"/>
              <a:ext cx="515450" cy="641700"/>
            </a:xfrm>
            <a:custGeom>
              <a:rect b="b" l="l" r="r" t="t"/>
              <a:pathLst>
                <a:path extrusionOk="0" h="25668" w="20618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428800" y="4071925"/>
              <a:ext cx="513100" cy="392350"/>
            </a:xfrm>
            <a:custGeom>
              <a:rect b="b" l="l" r="r" t="t"/>
              <a:pathLst>
                <a:path extrusionOk="0" h="15694" w="20524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525575" y="4164025"/>
              <a:ext cx="513100" cy="406925"/>
            </a:xfrm>
            <a:custGeom>
              <a:rect b="b" l="l" r="r" t="t"/>
              <a:pathLst>
                <a:path extrusionOk="0" h="16277" w="20524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3864125" y="3534350"/>
              <a:ext cx="289050" cy="629700"/>
            </a:xfrm>
            <a:custGeom>
              <a:rect b="b" l="l" r="r" t="t"/>
              <a:pathLst>
                <a:path extrusionOk="0" h="25188" w="11562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941875" y="3994725"/>
              <a:ext cx="210000" cy="560050"/>
            </a:xfrm>
            <a:custGeom>
              <a:rect b="b" l="l" r="r" t="t"/>
              <a:pathLst>
                <a:path extrusionOk="0" h="22402" w="840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3526875" y="4470775"/>
              <a:ext cx="505525" cy="469250"/>
            </a:xfrm>
            <a:custGeom>
              <a:rect b="b" l="l" r="r" t="t"/>
              <a:pathLst>
                <a:path extrusionOk="0" h="18770" w="20221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109425" y="283500"/>
              <a:ext cx="5411650" cy="4688350"/>
            </a:xfrm>
            <a:custGeom>
              <a:rect b="b" l="l" r="r" t="t"/>
              <a:pathLst>
                <a:path extrusionOk="0" h="187534" w="216466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429450" y="1148725"/>
              <a:ext cx="483900" cy="473950"/>
            </a:xfrm>
            <a:custGeom>
              <a:rect b="b" l="l" r="r" t="t"/>
              <a:pathLst>
                <a:path extrusionOk="0" h="18958" w="19356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732825" y="899600"/>
              <a:ext cx="355025" cy="718900"/>
            </a:xfrm>
            <a:custGeom>
              <a:rect b="b" l="l" r="r" t="t"/>
              <a:pathLst>
                <a:path extrusionOk="0" h="28756" w="14201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432600" y="1518325"/>
              <a:ext cx="481800" cy="616650"/>
            </a:xfrm>
            <a:custGeom>
              <a:rect b="b" l="l" r="r" t="t"/>
              <a:pathLst>
                <a:path extrusionOk="0" h="24666" w="19272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466500" y="1609350"/>
              <a:ext cx="662825" cy="585875"/>
            </a:xfrm>
            <a:custGeom>
              <a:rect b="b" l="l" r="r" t="t"/>
              <a:pathLst>
                <a:path extrusionOk="0" h="23435" w="26513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111225" y="1511800"/>
              <a:ext cx="367825" cy="619525"/>
            </a:xfrm>
            <a:custGeom>
              <a:rect b="b" l="l" r="r" t="t"/>
              <a:pathLst>
                <a:path extrusionOk="0" h="24781" w="14713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075050" y="672950"/>
              <a:ext cx="776275" cy="235825"/>
            </a:xfrm>
            <a:custGeom>
              <a:rect b="b" l="l" r="r" t="t"/>
              <a:pathLst>
                <a:path extrusionOk="0" h="9433" w="31051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263375" y="447825"/>
              <a:ext cx="819575" cy="239225"/>
            </a:xfrm>
            <a:custGeom>
              <a:rect b="b" l="l" r="r" t="t"/>
              <a:pathLst>
                <a:path extrusionOk="0" h="9569" w="32783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265200" y="444450"/>
              <a:ext cx="827150" cy="340675"/>
            </a:xfrm>
            <a:custGeom>
              <a:rect b="b" l="l" r="r" t="t"/>
              <a:pathLst>
                <a:path extrusionOk="0" h="13627" w="33086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904975" y="899350"/>
              <a:ext cx="752825" cy="721500"/>
            </a:xfrm>
            <a:custGeom>
              <a:rect b="b" l="l" r="r" t="t"/>
              <a:pathLst>
                <a:path extrusionOk="0" h="28860" w="30113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073200" y="775450"/>
              <a:ext cx="761425" cy="443450"/>
            </a:xfrm>
            <a:custGeom>
              <a:rect b="b" l="l" r="r" t="t"/>
              <a:pathLst>
                <a:path extrusionOk="0" h="17738" w="30457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113325" y="1949225"/>
              <a:ext cx="369125" cy="446575"/>
            </a:xfrm>
            <a:custGeom>
              <a:rect b="b" l="l" r="r" t="t"/>
              <a:pathLst>
                <a:path extrusionOk="0" h="17863" w="14765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467550" y="2120075"/>
              <a:ext cx="662300" cy="652375"/>
            </a:xfrm>
            <a:custGeom>
              <a:rect b="b" l="l" r="r" t="t"/>
              <a:pathLst>
                <a:path extrusionOk="0" h="26095" w="26492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113325" y="2112775"/>
              <a:ext cx="370675" cy="800025"/>
            </a:xfrm>
            <a:custGeom>
              <a:rect b="b" l="l" r="r" t="t"/>
              <a:pathLst>
                <a:path extrusionOk="0" h="32001" w="14827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148275" y="2115125"/>
              <a:ext cx="651875" cy="785925"/>
            </a:xfrm>
            <a:custGeom>
              <a:rect b="b" l="l" r="r" t="t"/>
              <a:pathLst>
                <a:path extrusionOk="0" h="31437" w="26075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151400" y="2893725"/>
              <a:ext cx="204525" cy="398325"/>
            </a:xfrm>
            <a:custGeom>
              <a:rect b="b" l="l" r="r" t="t"/>
              <a:pathLst>
                <a:path extrusionOk="0" h="15933" w="8181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345750" y="2750525"/>
              <a:ext cx="454400" cy="695950"/>
            </a:xfrm>
            <a:custGeom>
              <a:rect b="b" l="l" r="r" t="t"/>
              <a:pathLst>
                <a:path extrusionOk="0" h="27838" w="18176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985325" y="2193900"/>
              <a:ext cx="131200" cy="228500"/>
            </a:xfrm>
            <a:custGeom>
              <a:rect b="b" l="l" r="r" t="t"/>
              <a:pathLst>
                <a:path extrusionOk="0" h="9140" w="5248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794375" y="2188675"/>
              <a:ext cx="331300" cy="574400"/>
            </a:xfrm>
            <a:custGeom>
              <a:rect b="b" l="l" r="r" t="t"/>
              <a:pathLst>
                <a:path extrusionOk="0" h="22976" w="13252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93075" y="2755225"/>
              <a:ext cx="1850" cy="2625"/>
            </a:xfrm>
            <a:custGeom>
              <a:rect b="b" l="l" r="r" t="t"/>
              <a:pathLst>
                <a:path extrusionOk="0" h="105" w="74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793875" y="2750525"/>
              <a:ext cx="6275" cy="11775"/>
            </a:xfrm>
            <a:custGeom>
              <a:rect b="b" l="l" r="r" t="t"/>
              <a:pathLst>
                <a:path extrusionOk="0" h="471" w="251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901850" y="1202975"/>
              <a:ext cx="757500" cy="997200"/>
            </a:xfrm>
            <a:custGeom>
              <a:rect b="b" l="l" r="r" t="t"/>
              <a:pathLst>
                <a:path extrusionOk="0" h="39888" w="3030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115750" y="1211050"/>
              <a:ext cx="1135950" cy="984700"/>
            </a:xfrm>
            <a:custGeom>
              <a:rect b="b" l="l" r="r" t="t"/>
              <a:pathLst>
                <a:path extrusionOk="0" h="39388" w="45438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2640800" y="728250"/>
              <a:ext cx="785950" cy="495100"/>
            </a:xfrm>
            <a:custGeom>
              <a:rect b="b" l="l" r="r" t="t"/>
              <a:pathLst>
                <a:path extrusionOk="0" h="19804" w="31438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819225" y="446000"/>
              <a:ext cx="601500" cy="339375"/>
            </a:xfrm>
            <a:custGeom>
              <a:rect b="b" l="l" r="r" t="t"/>
              <a:pathLst>
                <a:path extrusionOk="0" h="13575" w="2406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3073550" y="285575"/>
              <a:ext cx="561075" cy="454700"/>
            </a:xfrm>
            <a:custGeom>
              <a:rect b="b" l="l" r="r" t="t"/>
              <a:pathLst>
                <a:path extrusionOk="0" h="18188" w="22443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402450" y="287150"/>
              <a:ext cx="744200" cy="454150"/>
            </a:xfrm>
            <a:custGeom>
              <a:rect b="b" l="l" r="r" t="t"/>
              <a:pathLst>
                <a:path extrusionOk="0" h="18166" w="29768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4128900" y="447575"/>
              <a:ext cx="349550" cy="543625"/>
            </a:xfrm>
            <a:custGeom>
              <a:rect b="b" l="l" r="r" t="t"/>
              <a:pathLst>
                <a:path extrusionOk="0" h="21745" w="13982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4285925" y="456450"/>
              <a:ext cx="572025" cy="532900"/>
            </a:xfrm>
            <a:custGeom>
              <a:rect b="b" l="l" r="r" t="t"/>
              <a:pathLst>
                <a:path extrusionOk="0" h="21316" w="22881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398025" y="446275"/>
              <a:ext cx="902250" cy="537625"/>
            </a:xfrm>
            <a:custGeom>
              <a:rect b="b" l="l" r="r" t="t"/>
              <a:pathLst>
                <a:path extrusionOk="0" h="21505" w="3609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4283050" y="549550"/>
              <a:ext cx="1017050" cy="499025"/>
            </a:xfrm>
            <a:custGeom>
              <a:rect b="b" l="l" r="r" t="t"/>
              <a:pathLst>
                <a:path extrusionOk="0" h="19961" w="40682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4833675" y="544350"/>
              <a:ext cx="718650" cy="505000"/>
            </a:xfrm>
            <a:custGeom>
              <a:rect b="b" l="l" r="r" t="t"/>
              <a:pathLst>
                <a:path extrusionOk="0" h="20200" w="28746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3409750" y="729800"/>
              <a:ext cx="885600" cy="252250"/>
            </a:xfrm>
            <a:custGeom>
              <a:rect b="b" l="l" r="r" t="t"/>
              <a:pathLst>
                <a:path extrusionOk="0" h="10090" w="35424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3999000" y="976800"/>
              <a:ext cx="299200" cy="933075"/>
            </a:xfrm>
            <a:custGeom>
              <a:rect b="b" l="l" r="r" t="t"/>
              <a:pathLst>
                <a:path extrusionOk="0" h="37323" w="11968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2820000" y="2001900"/>
              <a:ext cx="529775" cy="596850"/>
            </a:xfrm>
            <a:custGeom>
              <a:rect b="b" l="l" r="r" t="t"/>
              <a:pathLst>
                <a:path extrusionOk="0" h="23874" w="21191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3254300" y="2007125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3254575" y="1905400"/>
              <a:ext cx="743650" cy="105925"/>
            </a:xfrm>
            <a:custGeom>
              <a:rect b="b" l="l" r="r" t="t"/>
              <a:pathLst>
                <a:path extrusionOk="0" h="4237" w="29746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255075" y="1909325"/>
              <a:ext cx="745000" cy="273625"/>
            </a:xfrm>
            <a:custGeom>
              <a:rect b="b" l="l" r="r" t="t"/>
              <a:pathLst>
                <a:path extrusionOk="0" h="10945" w="2980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998475" y="1911400"/>
              <a:ext cx="2625" cy="1850"/>
            </a:xfrm>
            <a:custGeom>
              <a:rect b="b" l="l" r="r" t="t"/>
              <a:pathLst>
                <a:path extrusionOk="0" h="74" w="105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246225" y="2008175"/>
              <a:ext cx="2100" cy="550"/>
            </a:xfrm>
            <a:custGeom>
              <a:rect b="b" l="l" r="r" t="t"/>
              <a:pathLst>
                <a:path extrusionOk="0" h="22" w="84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248025" y="2008175"/>
              <a:ext cx="825" cy="25"/>
            </a:xfrm>
            <a:custGeom>
              <a:rect b="b" l="l" r="r" t="t"/>
              <a:pathLst>
                <a:path extrusionOk="0" h="1" w="33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246225" y="2008175"/>
              <a:ext cx="2350" cy="2625"/>
            </a:xfrm>
            <a:custGeom>
              <a:rect b="b" l="l" r="r" t="t"/>
              <a:pathLst>
                <a:path extrusionOk="0" h="105" w="94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246750" y="2007400"/>
              <a:ext cx="101750" cy="587950"/>
            </a:xfrm>
            <a:custGeom>
              <a:rect b="b" l="l" r="r" t="t"/>
              <a:pathLst>
                <a:path extrusionOk="0" h="23518" w="407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695525" y="2755500"/>
              <a:ext cx="737425" cy="689675"/>
            </a:xfrm>
            <a:custGeom>
              <a:rect b="b" l="l" r="r" t="t"/>
              <a:pathLst>
                <a:path extrusionOk="0" h="27587" w="29497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791250" y="2760950"/>
              <a:ext cx="635425" cy="607275"/>
            </a:xfrm>
            <a:custGeom>
              <a:rect b="b" l="l" r="r" t="t"/>
              <a:pathLst>
                <a:path extrusionOk="0" h="24291" w="25417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344825" y="1906200"/>
              <a:ext cx="1201975" cy="701925"/>
            </a:xfrm>
            <a:custGeom>
              <a:rect b="b" l="l" r="r" t="t"/>
              <a:pathLst>
                <a:path extrusionOk="0" h="28077" w="48079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864650" y="2608100"/>
              <a:ext cx="670900" cy="897075"/>
            </a:xfrm>
            <a:custGeom>
              <a:rect b="b" l="l" r="r" t="t"/>
              <a:pathLst>
                <a:path extrusionOk="0" h="35883" w="26836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873000" y="2608100"/>
              <a:ext cx="667000" cy="892625"/>
            </a:xfrm>
            <a:custGeom>
              <a:rect b="b" l="l" r="r" t="t"/>
              <a:pathLst>
                <a:path extrusionOk="0" h="35705" w="2668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3858675" y="3496525"/>
              <a:ext cx="22700" cy="21675"/>
            </a:xfrm>
            <a:custGeom>
              <a:rect b="b" l="l" r="r" t="t"/>
              <a:pathLst>
                <a:path extrusionOk="0" h="867" w="908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4530600" y="2605775"/>
              <a:ext cx="6000" cy="2350"/>
            </a:xfrm>
            <a:custGeom>
              <a:rect b="b" l="l" r="r" t="t"/>
              <a:pathLst>
                <a:path extrusionOk="0" h="94" w="24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82325" y="840925"/>
              <a:ext cx="709250" cy="476325"/>
            </a:xfrm>
            <a:custGeom>
              <a:rect b="b" l="l" r="r" t="t"/>
              <a:pathLst>
                <a:path extrusionOk="0" h="19053" w="2837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991950" y="1901225"/>
              <a:ext cx="939325" cy="709250"/>
            </a:xfrm>
            <a:custGeom>
              <a:rect b="b" l="l" r="r" t="t"/>
              <a:pathLst>
                <a:path extrusionOk="0" h="28370" w="37573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920025" y="1042550"/>
              <a:ext cx="374325" cy="1139900"/>
            </a:xfrm>
            <a:custGeom>
              <a:rect b="b" l="l" r="r" t="t"/>
              <a:pathLst>
                <a:path extrusionOk="0" h="45596" w="14973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4531625" y="2174350"/>
              <a:ext cx="862625" cy="785900"/>
            </a:xfrm>
            <a:custGeom>
              <a:rect b="b" l="l" r="r" t="t"/>
              <a:pathLst>
                <a:path extrusionOk="0" h="31436" w="34505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971200" y="1297400"/>
              <a:ext cx="368075" cy="697225"/>
            </a:xfrm>
            <a:custGeom>
              <a:rect b="b" l="l" r="r" t="t"/>
              <a:pathLst>
                <a:path extrusionOk="0" h="27889" w="14723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28875" y="2181125"/>
              <a:ext cx="718900" cy="762725"/>
            </a:xfrm>
            <a:custGeom>
              <a:rect b="b" l="l" r="r" t="t"/>
              <a:pathLst>
                <a:path extrusionOk="0" h="30509" w="28756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5387200" y="2190500"/>
              <a:ext cx="262425" cy="753350"/>
            </a:xfrm>
            <a:custGeom>
              <a:rect b="b" l="l" r="r" t="t"/>
              <a:pathLst>
                <a:path extrusionOk="0" h="30134" w="10497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647750" y="2190500"/>
              <a:ext cx="3150" cy="7075"/>
            </a:xfrm>
            <a:custGeom>
              <a:rect b="b" l="l" r="r" t="t"/>
              <a:pathLst>
                <a:path extrusionOk="0" h="283" w="126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647750" y="2186575"/>
              <a:ext cx="5525" cy="3950"/>
            </a:xfrm>
            <a:custGeom>
              <a:rect b="b" l="l" r="r" t="t"/>
              <a:pathLst>
                <a:path extrusionOk="0" h="158" w="221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929150" y="2177200"/>
              <a:ext cx="719950" cy="13325"/>
            </a:xfrm>
            <a:custGeom>
              <a:rect b="b" l="l" r="r" t="t"/>
              <a:pathLst>
                <a:path extrusionOk="0" h="533" w="28798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647750" y="2187900"/>
              <a:ext cx="5000" cy="5250"/>
            </a:xfrm>
            <a:custGeom>
              <a:rect b="b" l="l" r="r" t="t"/>
              <a:pathLst>
                <a:path extrusionOk="0" h="210" w="20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384300" y="2943825"/>
              <a:ext cx="7325" cy="7575"/>
            </a:xfrm>
            <a:custGeom>
              <a:rect b="b" l="l" r="r" t="t"/>
              <a:pathLst>
                <a:path extrusionOk="0" h="303" w="293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923150" y="2187900"/>
              <a:ext cx="157050" cy="262675"/>
            </a:xfrm>
            <a:custGeom>
              <a:rect b="b" l="l" r="r" t="t"/>
              <a:pathLst>
                <a:path extrusionOk="0" h="10507" w="6282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384575" y="2959975"/>
              <a:ext cx="1325" cy="1325"/>
            </a:xfrm>
            <a:custGeom>
              <a:rect b="b" l="l" r="r" t="t"/>
              <a:pathLst>
                <a:path extrusionOk="0" h="53" w="53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5381700" y="2955025"/>
              <a:ext cx="5250" cy="4975"/>
            </a:xfrm>
            <a:custGeom>
              <a:rect b="b" l="l" r="r" t="t"/>
              <a:pathLst>
                <a:path extrusionOk="0" h="199" w="21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916625" y="2176950"/>
              <a:ext cx="14650" cy="4725"/>
            </a:xfrm>
            <a:custGeom>
              <a:rect b="b" l="l" r="r" t="t"/>
              <a:pathLst>
                <a:path extrusionOk="0" h="189" w="586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920275" y="2176950"/>
              <a:ext cx="9150" cy="3675"/>
            </a:xfrm>
            <a:custGeom>
              <a:rect b="b" l="l" r="r" t="t"/>
              <a:pathLst>
                <a:path extrusionOk="0" h="147" w="366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4918975" y="2176950"/>
              <a:ext cx="470050" cy="780175"/>
            </a:xfrm>
            <a:custGeom>
              <a:rect b="b" l="l" r="r" t="t"/>
              <a:pathLst>
                <a:path extrusionOk="0" h="31207" w="18802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6067175" y="1589775"/>
              <a:ext cx="448950" cy="461200"/>
            </a:xfrm>
            <a:custGeom>
              <a:rect b="b" l="l" r="r" t="t"/>
              <a:pathLst>
                <a:path extrusionOk="0" h="18448" w="17958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643850" y="1290600"/>
              <a:ext cx="430675" cy="901225"/>
            </a:xfrm>
            <a:custGeom>
              <a:rect b="b" l="l" r="r" t="t"/>
              <a:pathLst>
                <a:path extrusionOk="0" h="36049" w="17227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4912975" y="1294275"/>
              <a:ext cx="1072600" cy="900425"/>
            </a:xfrm>
            <a:custGeom>
              <a:rect b="b" l="l" r="r" t="t"/>
              <a:pathLst>
                <a:path extrusionOk="0" h="36017" w="42904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2780075" y="3511925"/>
              <a:ext cx="1082800" cy="280425"/>
            </a:xfrm>
            <a:custGeom>
              <a:rect b="b" l="l" r="r" t="t"/>
              <a:pathLst>
                <a:path extrusionOk="0" h="11217" w="43312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1694475" y="3360125"/>
              <a:ext cx="740550" cy="538650"/>
            </a:xfrm>
            <a:custGeom>
              <a:rect b="b" l="l" r="r" t="t"/>
              <a:pathLst>
                <a:path extrusionOk="0" h="21546" w="29622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867425" y="3359600"/>
              <a:ext cx="921550" cy="537600"/>
            </a:xfrm>
            <a:custGeom>
              <a:rect b="b" l="l" r="r" t="t"/>
              <a:pathLst>
                <a:path extrusionOk="0" h="21504" w="36862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2768600" y="3508800"/>
              <a:ext cx="1103900" cy="566575"/>
            </a:xfrm>
            <a:custGeom>
              <a:rect b="b" l="l" r="r" t="t"/>
              <a:pathLst>
                <a:path extrusionOk="0" h="22663" w="44156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1864025" y="3783450"/>
              <a:ext cx="923400" cy="449975"/>
            </a:xfrm>
            <a:custGeom>
              <a:rect b="b" l="l" r="r" t="t"/>
              <a:pathLst>
                <a:path extrusionOk="0" h="17999" w="36936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586300" y="3782925"/>
              <a:ext cx="847475" cy="450500"/>
            </a:xfrm>
            <a:custGeom>
              <a:rect b="b" l="l" r="r" t="t"/>
              <a:pathLst>
                <a:path extrusionOk="0" h="18020" w="33899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528750" y="2595575"/>
              <a:ext cx="871500" cy="435900"/>
            </a:xfrm>
            <a:custGeom>
              <a:rect b="b" l="l" r="r" t="t"/>
              <a:pathLst>
                <a:path extrusionOk="0" h="17436" w="3486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3847975" y="2596900"/>
              <a:ext cx="950000" cy="930700"/>
            </a:xfrm>
            <a:custGeom>
              <a:rect b="b" l="l" r="r" t="t"/>
              <a:pathLst>
                <a:path extrusionOk="0" h="37228" w="3800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412625" y="3505675"/>
              <a:ext cx="533950" cy="663325"/>
            </a:xfrm>
            <a:custGeom>
              <a:rect b="b" l="l" r="r" t="t"/>
              <a:pathLst>
                <a:path extrusionOk="0" h="26533" w="21358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3414725" y="4065150"/>
              <a:ext cx="537075" cy="410875"/>
            </a:xfrm>
            <a:custGeom>
              <a:rect b="b" l="l" r="r" t="t"/>
              <a:pathLst>
                <a:path extrusionOk="0" h="16435" w="21483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3508875" y="4157250"/>
              <a:ext cx="539950" cy="421025"/>
            </a:xfrm>
            <a:custGeom>
              <a:rect b="b" l="l" r="r" t="t"/>
              <a:pathLst>
                <a:path extrusionOk="0" h="16841" w="21598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3855550" y="3498350"/>
              <a:ext cx="311450" cy="673250"/>
            </a:xfrm>
            <a:custGeom>
              <a:rect b="b" l="l" r="r" t="t"/>
              <a:pathLst>
                <a:path extrusionOk="0" h="26930" w="12458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3937175" y="3976750"/>
              <a:ext cx="230875" cy="614800"/>
            </a:xfrm>
            <a:custGeom>
              <a:rect b="b" l="l" r="r" t="t"/>
              <a:pathLst>
                <a:path extrusionOk="0" h="24592" w="9235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3514875" y="4464250"/>
              <a:ext cx="538125" cy="499775"/>
            </a:xfrm>
            <a:custGeom>
              <a:rect b="b" l="l" r="r" t="t"/>
              <a:pathLst>
                <a:path extrusionOk="0" h="19991" w="21525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3972400" y="1879850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899675" y="216025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3175275" y="19635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347950" y="6909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3542000" y="2381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2452750" y="44287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226325" y="6155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321450" y="29125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4717350" y="2998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102825" y="39261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347950" y="4033850"/>
              <a:ext cx="125225" cy="97325"/>
            </a:xfrm>
            <a:custGeom>
              <a:rect b="b" l="l" r="r" t="t"/>
              <a:pathLst>
                <a:path extrusionOk="0" h="3893" w="5009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2528375" y="4184900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453750" y="20066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892950" y="12624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5224425" y="1014375"/>
              <a:ext cx="124950" cy="97325"/>
            </a:xfrm>
            <a:custGeom>
              <a:rect b="b" l="l" r="r" t="t"/>
              <a:pathLst>
                <a:path extrusionOk="0" h="3893" w="4998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2053900" y="2146700"/>
              <a:ext cx="124975" cy="97300"/>
            </a:xfrm>
            <a:custGeom>
              <a:rect b="b" l="l" r="r" t="t"/>
              <a:pathLst>
                <a:path extrusionOk="0" h="3892" w="4999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396075" y="207130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1040275" y="1898900"/>
              <a:ext cx="125000" cy="97050"/>
            </a:xfrm>
            <a:custGeom>
              <a:rect b="b" l="l" r="r" t="t"/>
              <a:pathLst>
                <a:path extrusionOk="0" h="3882" w="500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1299050" y="32466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816550" y="38507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3455650" y="4443650"/>
              <a:ext cx="125250" cy="97300"/>
            </a:xfrm>
            <a:custGeom>
              <a:rect b="b" l="l" r="r" t="t"/>
              <a:pathLst>
                <a:path extrusionOk="0" h="3892" w="501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3434275" y="49074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973450" y="4529975"/>
              <a:ext cx="124950" cy="97050"/>
            </a:xfrm>
            <a:custGeom>
              <a:rect b="b" l="l" r="r" t="t"/>
              <a:pathLst>
                <a:path extrusionOk="0" h="3882" w="4998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393900" y="432175"/>
              <a:ext cx="125250" cy="97050"/>
            </a:xfrm>
            <a:custGeom>
              <a:rect b="b" l="l" r="r" t="t"/>
              <a:pathLst>
                <a:path extrusionOk="0" h="3882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461525" y="7989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2582375" y="11547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676475" y="11116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827500" y="157517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114625" y="2861125"/>
              <a:ext cx="62650" cy="48525"/>
            </a:xfrm>
            <a:custGeom>
              <a:rect b="b" l="l" r="r" t="t"/>
              <a:pathLst>
                <a:path extrusionOk="0" h="1941" w="2506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082300" y="2365275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750825" y="2753400"/>
              <a:ext cx="62625" cy="48550"/>
            </a:xfrm>
            <a:custGeom>
              <a:rect b="b" l="l" r="r" t="t"/>
              <a:pathLst>
                <a:path extrusionOk="0" h="1942" w="2505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387000" y="3335600"/>
              <a:ext cx="62650" cy="48800"/>
            </a:xfrm>
            <a:custGeom>
              <a:rect b="b" l="l" r="r" t="t"/>
              <a:pathLst>
                <a:path extrusionOk="0" h="1952" w="2506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325250" y="2570025"/>
              <a:ext cx="62625" cy="48525"/>
            </a:xfrm>
            <a:custGeom>
              <a:rect b="b" l="l" r="r" t="t"/>
              <a:pathLst>
                <a:path extrusionOk="0" h="1941" w="2505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06125" y="2589325"/>
              <a:ext cx="224350" cy="424425"/>
            </a:xfrm>
            <a:custGeom>
              <a:rect b="b" l="l" r="r" t="t"/>
              <a:pathLst>
                <a:path extrusionOk="0" h="16977" w="8974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2426150" y="2589325"/>
              <a:ext cx="399875" cy="751250"/>
            </a:xfrm>
            <a:custGeom>
              <a:rect b="b" l="l" r="r" t="t"/>
              <a:pathLst>
                <a:path extrusionOk="0" h="30050" w="15995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821300" y="2583325"/>
              <a:ext cx="10200" cy="6025"/>
            </a:xfrm>
            <a:custGeom>
              <a:rect b="b" l="l" r="r" t="t"/>
              <a:pathLst>
                <a:path extrusionOk="0" h="241" w="408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414650" y="3336900"/>
              <a:ext cx="18550" cy="25050"/>
            </a:xfrm>
            <a:custGeom>
              <a:rect b="b" l="l" r="r" t="t"/>
              <a:pathLst>
                <a:path extrusionOk="0" h="1002" w="742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229575" y="933500"/>
              <a:ext cx="124975" cy="97075"/>
            </a:xfrm>
            <a:custGeom>
              <a:rect b="b" l="l" r="r" t="t"/>
              <a:pathLst>
                <a:path extrusionOk="0" h="3883" w="4999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3792675" y="34733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716975" y="37482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749300" y="25431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374425" y="1475525"/>
              <a:ext cx="125225" cy="97075"/>
            </a:xfrm>
            <a:custGeom>
              <a:rect b="b" l="l" r="r" t="t"/>
              <a:pathLst>
                <a:path extrusionOk="0" h="3883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3016400" y="407925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5774275" y="290702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6186650" y="2607850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6267775" y="155640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3881625" y="4136375"/>
              <a:ext cx="125225" cy="97050"/>
            </a:xfrm>
            <a:custGeom>
              <a:rect b="b" l="l" r="r" t="t"/>
              <a:pathLst>
                <a:path extrusionOk="0" h="3882" w="5009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633175" y="3392450"/>
              <a:ext cx="125250" cy="97075"/>
            </a:xfrm>
            <a:custGeom>
              <a:rect b="b" l="l" r="r" t="t"/>
              <a:pathLst>
                <a:path extrusionOk="0" h="3883" w="501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2021575" y="860750"/>
              <a:ext cx="124975" cy="97050"/>
            </a:xfrm>
            <a:custGeom>
              <a:rect b="b" l="l" r="r" t="t"/>
              <a:pathLst>
                <a:path extrusionOk="0" h="3882" w="4999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1801425" y="5462725"/>
              <a:ext cx="5225" cy="1600"/>
            </a:xfrm>
            <a:custGeom>
              <a:rect b="b" l="l" r="r" t="t"/>
              <a:pathLst>
                <a:path extrusionOk="0" h="64" w="209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803500" y="5462725"/>
              <a:ext cx="1875" cy="1600"/>
            </a:xfrm>
            <a:custGeom>
              <a:rect b="b" l="l" r="r" t="t"/>
              <a:pathLst>
                <a:path extrusionOk="0" h="64" w="75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800375" y="5464050"/>
              <a:ext cx="2100" cy="3925"/>
            </a:xfrm>
            <a:custGeom>
              <a:rect b="b" l="l" r="r" t="t"/>
              <a:pathLst>
                <a:path extrusionOk="0" h="157" w="84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801950" y="5464300"/>
              <a:ext cx="1575" cy="1350"/>
            </a:xfrm>
            <a:custGeom>
              <a:rect b="b" l="l" r="r" t="t"/>
              <a:pathLst>
                <a:path extrusionOk="0" h="54" w="63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803500" y="54643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807150" y="5464825"/>
              <a:ext cx="4475" cy="1075"/>
            </a:xfrm>
            <a:custGeom>
              <a:rect b="b" l="l" r="r" t="t"/>
              <a:pathLst>
                <a:path extrusionOk="0" h="43" w="179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806375" y="54658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805350" y="5462725"/>
              <a:ext cx="8100" cy="2125"/>
            </a:xfrm>
            <a:custGeom>
              <a:rect b="b" l="l" r="r" t="t"/>
              <a:pathLst>
                <a:path extrusionOk="0" h="85" w="324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803500" y="5463250"/>
              <a:ext cx="5775" cy="2650"/>
            </a:xfrm>
            <a:custGeom>
              <a:rect b="b" l="l" r="r" t="t"/>
              <a:pathLst>
                <a:path extrusionOk="0" h="106" w="231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806100" y="5466900"/>
              <a:ext cx="300" cy="1075"/>
            </a:xfrm>
            <a:custGeom>
              <a:rect b="b" l="l" r="r" t="t"/>
              <a:pathLst>
                <a:path extrusionOk="0" h="43" w="12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805850" y="5466125"/>
              <a:ext cx="550" cy="800"/>
            </a:xfrm>
            <a:custGeom>
              <a:rect b="b" l="l" r="r" t="t"/>
              <a:pathLst>
                <a:path extrusionOk="0" h="32" w="22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803500" y="5466650"/>
              <a:ext cx="2900" cy="9425"/>
            </a:xfrm>
            <a:custGeom>
              <a:rect b="b" l="l" r="r" t="t"/>
              <a:pathLst>
                <a:path extrusionOk="0" h="377" w="116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1805600" y="5466375"/>
              <a:ext cx="525" cy="550"/>
            </a:xfrm>
            <a:custGeom>
              <a:rect b="b" l="l" r="r" t="t"/>
              <a:pathLst>
                <a:path extrusionOk="0" h="22" w="21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800125" y="5465625"/>
              <a:ext cx="3400" cy="7050"/>
            </a:xfrm>
            <a:custGeom>
              <a:rect b="b" l="l" r="r" t="t"/>
              <a:pathLst>
                <a:path extrusionOk="0" h="282" w="136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805600" y="5465875"/>
              <a:ext cx="800" cy="525"/>
            </a:xfrm>
            <a:custGeom>
              <a:rect b="b" l="l" r="r" t="t"/>
              <a:pathLst>
                <a:path extrusionOk="0" h="21" w="32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1802450" y="5464300"/>
              <a:ext cx="3175" cy="4475"/>
            </a:xfrm>
            <a:custGeom>
              <a:rect b="b" l="l" r="r" t="t"/>
              <a:pathLst>
                <a:path extrusionOk="0" h="179" w="127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1802975" y="5464300"/>
              <a:ext cx="3675" cy="2375"/>
            </a:xfrm>
            <a:custGeom>
              <a:rect b="b" l="l" r="r" t="t"/>
              <a:pathLst>
                <a:path extrusionOk="0" h="95" w="147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Google Shape;602;p8"/>
          <p:cNvSpPr txBox="1"/>
          <p:nvPr/>
        </p:nvSpPr>
        <p:spPr>
          <a:xfrm>
            <a:off x="7564755" y="4231005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computer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3" name="Google Shape;603;p8"/>
          <p:cNvCxnSpPr/>
          <p:nvPr/>
        </p:nvCxnSpPr>
        <p:spPr>
          <a:xfrm flipH="1" rot="10800000">
            <a:off x="4291965" y="4269105"/>
            <a:ext cx="633730" cy="19621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04" name="Google Shape;604;p8"/>
          <p:cNvCxnSpPr/>
          <p:nvPr/>
        </p:nvCxnSpPr>
        <p:spPr>
          <a:xfrm>
            <a:off x="4859655" y="2736850"/>
            <a:ext cx="445135" cy="51054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05" name="Google Shape;605;p8"/>
          <p:cNvCxnSpPr/>
          <p:nvPr/>
        </p:nvCxnSpPr>
        <p:spPr>
          <a:xfrm rot="10800000">
            <a:off x="6952615" y="4269105"/>
            <a:ext cx="483235" cy="28194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06" name="Google Shape;606;p8"/>
          <p:cNvCxnSpPr/>
          <p:nvPr/>
        </p:nvCxnSpPr>
        <p:spPr>
          <a:xfrm flipH="1">
            <a:off x="7281545" y="3545840"/>
            <a:ext cx="525780" cy="6413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07" name="Google Shape;607;p8"/>
          <p:cNvSpPr txBox="1"/>
          <p:nvPr/>
        </p:nvSpPr>
        <p:spPr>
          <a:xfrm>
            <a:off x="7973695" y="3322955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wireless network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8"/>
          <p:cNvSpPr txBox="1"/>
          <p:nvPr/>
        </p:nvSpPr>
        <p:spPr>
          <a:xfrm>
            <a:off x="1904365" y="4225290"/>
            <a:ext cx="2249170" cy="60579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your Mobile Devices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8"/>
          <p:cNvSpPr txBox="1"/>
          <p:nvPr/>
        </p:nvSpPr>
        <p:spPr>
          <a:xfrm>
            <a:off x="2266315" y="301625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Social-Media Savvy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8"/>
          <p:cNvSpPr txBox="1"/>
          <p:nvPr/>
        </p:nvSpPr>
        <p:spPr>
          <a:xfrm>
            <a:off x="3480435" y="510032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your Data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8"/>
          <p:cNvSpPr txBox="1"/>
          <p:nvPr/>
        </p:nvSpPr>
        <p:spPr>
          <a:xfrm>
            <a:off x="7151370" y="258699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 your e-identity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8"/>
          <p:cNvSpPr txBox="1"/>
          <p:nvPr/>
        </p:nvSpPr>
        <p:spPr>
          <a:xfrm>
            <a:off x="5706745" y="557784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Strong Passwords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7261860" y="496824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being scammed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3942080" y="2157730"/>
            <a:ext cx="1887220" cy="429260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spyware attacks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5" name="Google Shape;615;p8"/>
          <p:cNvCxnSpPr/>
          <p:nvPr/>
        </p:nvCxnSpPr>
        <p:spPr>
          <a:xfrm>
            <a:off x="4378960" y="3286125"/>
            <a:ext cx="607695" cy="17526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6" name="Google Shape;616;p8"/>
          <p:cNvCxnSpPr/>
          <p:nvPr/>
        </p:nvCxnSpPr>
        <p:spPr>
          <a:xfrm flipH="1" rot="10800000">
            <a:off x="4975225" y="4532630"/>
            <a:ext cx="164465" cy="41148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7" name="Google Shape;617;p8"/>
          <p:cNvCxnSpPr/>
          <p:nvPr/>
        </p:nvCxnSpPr>
        <p:spPr>
          <a:xfrm rot="10800000">
            <a:off x="6128385" y="4977130"/>
            <a:ext cx="296545" cy="46164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8" name="Google Shape;618;p8"/>
          <p:cNvCxnSpPr/>
          <p:nvPr/>
        </p:nvCxnSpPr>
        <p:spPr>
          <a:xfrm rot="10800000">
            <a:off x="6441440" y="4680585"/>
            <a:ext cx="725170" cy="445135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19" name="Google Shape;619;p8"/>
          <p:cNvCxnSpPr/>
          <p:nvPr/>
        </p:nvCxnSpPr>
        <p:spPr>
          <a:xfrm flipH="1">
            <a:off x="6486640" y="2816460"/>
            <a:ext cx="545400" cy="199800"/>
          </a:xfrm>
          <a:prstGeom prst="straightConnector1">
            <a:avLst/>
          </a:prstGeom>
          <a:noFill/>
          <a:ln cap="flat" cmpd="sng" w="19050">
            <a:solidFill>
              <a:srgbClr val="757070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"/>
          <p:cNvSpPr/>
          <p:nvPr/>
        </p:nvSpPr>
        <p:spPr>
          <a:xfrm>
            <a:off x="3529178" y="2990334"/>
            <a:ext cx="592440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GB" sz="5400" u="none" cap="none" strike="noStrike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2022-03-25T16:56:56Z</dcterms:created>
  <dc:creator>Minu Goswami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C42CA3E0B3704FDCB59BB80AE4C3CABC</vt:lpwstr>
  </property>
  <property fmtid="{D5CDD505-2E9C-101B-9397-08002B2CF9AE}" pid="3" name="KSOProductBuildVer">
    <vt:lpwstr>1033-11.2.0.11029</vt:lpwstr>
  </property>
</Properties>
</file>