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004500" cx="36004500"/>
  <p:notesSz cx="6858000" cy="9144000"/>
  <p:embeddedFontLst>
    <p:embeddedFont>
      <p:font typeface="Overlock"/>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340">
          <p15:clr>
            <a:srgbClr val="000000"/>
          </p15:clr>
        </p15:guide>
        <p15:guide id="2" pos="11340">
          <p15:clr>
            <a:srgbClr val="000000"/>
          </p15:clr>
        </p15:guide>
      </p15:sldGuideLst>
    </p:ext>
    <p:ext uri="http://customooxmlschemas.google.com/">
      <go:slidesCustomData xmlns:go="http://customooxmlschemas.google.com/" r:id="rId11" roundtripDataSignature="AMtx7mjMkj6rCI3SJGAHZGubze8DNnQP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340" orient="horz"/>
        <p:guide pos="113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Overlock-boldItalic.fntdata"/><Relationship Id="rId9" Type="http://schemas.openxmlformats.org/officeDocument/2006/relationships/font" Target="fonts/Overlock-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verlock-regular.fntdata"/><Relationship Id="rId8" Type="http://schemas.openxmlformats.org/officeDocument/2006/relationships/font" Target="fonts/Overlo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1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700338" y="11184739"/>
            <a:ext cx="30603825" cy="7717631"/>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subTitle"/>
          </p:nvPr>
        </p:nvSpPr>
        <p:spPr>
          <a:xfrm>
            <a:off x="5400675" y="20402550"/>
            <a:ext cx="25203150" cy="9201150"/>
          </a:xfrm>
          <a:prstGeom prst="rect">
            <a:avLst/>
          </a:prstGeom>
          <a:noFill/>
          <a:ln>
            <a:noFill/>
          </a:ln>
        </p:spPr>
        <p:txBody>
          <a:bodyPr anchorCtr="0" anchor="t" bIns="205700" lIns="411425" spcFirstLastPara="1" rIns="411425" wrap="square" tIns="205700">
            <a:noAutofit/>
          </a:bodyPr>
          <a:lstStyle>
            <a:lvl1pPr lvl="0" algn="ctr">
              <a:spcBef>
                <a:spcPts val="2880"/>
              </a:spcBef>
              <a:spcAft>
                <a:spcPts val="0"/>
              </a:spcAft>
              <a:buClr>
                <a:srgbClr val="888888"/>
              </a:buClr>
              <a:buSzPts val="14400"/>
              <a:buNone/>
              <a:defRPr>
                <a:solidFill>
                  <a:srgbClr val="888888"/>
                </a:solidFill>
              </a:defRPr>
            </a:lvl1pPr>
            <a:lvl2pPr lvl="1" algn="ctr">
              <a:spcBef>
                <a:spcPts val="2520"/>
              </a:spcBef>
              <a:spcAft>
                <a:spcPts val="0"/>
              </a:spcAft>
              <a:buClr>
                <a:srgbClr val="888888"/>
              </a:buClr>
              <a:buSzPts val="12600"/>
              <a:buNone/>
              <a:defRPr>
                <a:solidFill>
                  <a:srgbClr val="888888"/>
                </a:solidFill>
              </a:defRPr>
            </a:lvl2pPr>
            <a:lvl3pPr lvl="2" algn="ctr">
              <a:spcBef>
                <a:spcPts val="2160"/>
              </a:spcBef>
              <a:spcAft>
                <a:spcPts val="0"/>
              </a:spcAft>
              <a:buClr>
                <a:srgbClr val="888888"/>
              </a:buClr>
              <a:buSzPts val="10800"/>
              <a:buNone/>
              <a:defRPr>
                <a:solidFill>
                  <a:srgbClr val="888888"/>
                </a:solidFill>
              </a:defRPr>
            </a:lvl3pPr>
            <a:lvl4pPr lvl="3" algn="ctr">
              <a:spcBef>
                <a:spcPts val="1800"/>
              </a:spcBef>
              <a:spcAft>
                <a:spcPts val="0"/>
              </a:spcAft>
              <a:buClr>
                <a:srgbClr val="888888"/>
              </a:buClr>
              <a:buSzPts val="9000"/>
              <a:buNone/>
              <a:defRPr>
                <a:solidFill>
                  <a:srgbClr val="888888"/>
                </a:solidFill>
              </a:defRPr>
            </a:lvl4pPr>
            <a:lvl5pPr lvl="4" algn="ctr">
              <a:spcBef>
                <a:spcPts val="1800"/>
              </a:spcBef>
              <a:spcAft>
                <a:spcPts val="0"/>
              </a:spcAft>
              <a:buClr>
                <a:srgbClr val="888888"/>
              </a:buClr>
              <a:buSzPts val="9000"/>
              <a:buNone/>
              <a:defRPr>
                <a:solidFill>
                  <a:srgbClr val="888888"/>
                </a:solidFill>
              </a:defRPr>
            </a:lvl5pPr>
            <a:lvl6pPr lvl="5" algn="ctr">
              <a:spcBef>
                <a:spcPts val="1800"/>
              </a:spcBef>
              <a:spcAft>
                <a:spcPts val="0"/>
              </a:spcAft>
              <a:buClr>
                <a:srgbClr val="888888"/>
              </a:buClr>
              <a:buSzPts val="9000"/>
              <a:buNone/>
              <a:defRPr>
                <a:solidFill>
                  <a:srgbClr val="888888"/>
                </a:solidFill>
              </a:defRPr>
            </a:lvl6pPr>
            <a:lvl7pPr lvl="6" algn="ctr">
              <a:spcBef>
                <a:spcPts val="1800"/>
              </a:spcBef>
              <a:spcAft>
                <a:spcPts val="0"/>
              </a:spcAft>
              <a:buClr>
                <a:srgbClr val="888888"/>
              </a:buClr>
              <a:buSzPts val="9000"/>
              <a:buNone/>
              <a:defRPr>
                <a:solidFill>
                  <a:srgbClr val="888888"/>
                </a:solidFill>
              </a:defRPr>
            </a:lvl7pPr>
            <a:lvl8pPr lvl="7" algn="ctr">
              <a:spcBef>
                <a:spcPts val="1800"/>
              </a:spcBef>
              <a:spcAft>
                <a:spcPts val="0"/>
              </a:spcAft>
              <a:buClr>
                <a:srgbClr val="888888"/>
              </a:buClr>
              <a:buSzPts val="9000"/>
              <a:buNone/>
              <a:defRPr>
                <a:solidFill>
                  <a:srgbClr val="888888"/>
                </a:solidFill>
              </a:defRPr>
            </a:lvl8pPr>
            <a:lvl9pPr lvl="8" algn="ctr">
              <a:spcBef>
                <a:spcPts val="1800"/>
              </a:spcBef>
              <a:spcAft>
                <a:spcPts val="0"/>
              </a:spcAft>
              <a:buClr>
                <a:srgbClr val="888888"/>
              </a:buClr>
              <a:buSzPts val="9000"/>
              <a:buNone/>
              <a:defRPr>
                <a:solidFill>
                  <a:srgbClr val="888888"/>
                </a:solidFill>
              </a:defRPr>
            </a:lvl9pPr>
          </a:lstStyle>
          <a:p/>
        </p:txBody>
      </p:sp>
      <p:sp>
        <p:nvSpPr>
          <p:cNvPr id="18" name="Google Shape;18;p3"/>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2"/>
          <p:cNvSpPr txBox="1"/>
          <p:nvPr>
            <p:ph type="title"/>
          </p:nvPr>
        </p:nvSpPr>
        <p:spPr>
          <a:xfrm>
            <a:off x="2844107" y="23136233"/>
            <a:ext cx="30603825" cy="7150894"/>
          </a:xfrm>
          <a:prstGeom prst="rect">
            <a:avLst/>
          </a:prstGeom>
          <a:noFill/>
          <a:ln>
            <a:noFill/>
          </a:ln>
        </p:spPr>
        <p:txBody>
          <a:bodyPr anchorCtr="0" anchor="t" bIns="205700" lIns="411425" spcFirstLastPara="1" rIns="411425" wrap="square" tIns="205700">
            <a:noAutofit/>
          </a:bodyPr>
          <a:lstStyle>
            <a:lvl1pPr lvl="0" algn="l">
              <a:spcBef>
                <a:spcPts val="0"/>
              </a:spcBef>
              <a:spcAft>
                <a:spcPts val="0"/>
              </a:spcAft>
              <a:buSzPts val="1400"/>
              <a:buNone/>
              <a:defRPr b="1" sz="18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2844107" y="15260251"/>
            <a:ext cx="30603825" cy="7875982"/>
          </a:xfrm>
          <a:prstGeom prst="rect">
            <a:avLst/>
          </a:prstGeom>
          <a:noFill/>
          <a:ln>
            <a:noFill/>
          </a:ln>
        </p:spPr>
        <p:txBody>
          <a:bodyPr anchorCtr="0" anchor="b" bIns="205700" lIns="411425" spcFirstLastPara="1" rIns="411425" wrap="square" tIns="205700">
            <a:noAutofit/>
          </a:bodyPr>
          <a:lstStyle>
            <a:lvl1pPr indent="-228600" lvl="0" marL="457200" algn="l">
              <a:spcBef>
                <a:spcPts val="1800"/>
              </a:spcBef>
              <a:spcAft>
                <a:spcPts val="0"/>
              </a:spcAft>
              <a:buClr>
                <a:srgbClr val="888888"/>
              </a:buClr>
              <a:buSzPts val="9000"/>
              <a:buNone/>
              <a:defRPr sz="9000">
                <a:solidFill>
                  <a:srgbClr val="888888"/>
                </a:solidFill>
              </a:defRPr>
            </a:lvl1pPr>
            <a:lvl2pPr indent="-228600" lvl="1" marL="914400" algn="l">
              <a:spcBef>
                <a:spcPts val="1620"/>
              </a:spcBef>
              <a:spcAft>
                <a:spcPts val="0"/>
              </a:spcAft>
              <a:buClr>
                <a:srgbClr val="888888"/>
              </a:buClr>
              <a:buSzPts val="8100"/>
              <a:buNone/>
              <a:defRPr sz="8100">
                <a:solidFill>
                  <a:srgbClr val="888888"/>
                </a:solidFill>
              </a:defRPr>
            </a:lvl2pPr>
            <a:lvl3pPr indent="-228600" lvl="2" marL="1371600" algn="l">
              <a:spcBef>
                <a:spcPts val="1440"/>
              </a:spcBef>
              <a:spcAft>
                <a:spcPts val="0"/>
              </a:spcAft>
              <a:buClr>
                <a:srgbClr val="888888"/>
              </a:buClr>
              <a:buSzPts val="7200"/>
              <a:buNone/>
              <a:defRPr sz="7200">
                <a:solidFill>
                  <a:srgbClr val="888888"/>
                </a:solidFill>
              </a:defRPr>
            </a:lvl3pPr>
            <a:lvl4pPr indent="-228600" lvl="3" marL="1828800" algn="l">
              <a:spcBef>
                <a:spcPts val="1260"/>
              </a:spcBef>
              <a:spcAft>
                <a:spcPts val="0"/>
              </a:spcAft>
              <a:buClr>
                <a:srgbClr val="888888"/>
              </a:buClr>
              <a:buSzPts val="6300"/>
              <a:buNone/>
              <a:defRPr sz="6300">
                <a:solidFill>
                  <a:srgbClr val="888888"/>
                </a:solidFill>
              </a:defRPr>
            </a:lvl4pPr>
            <a:lvl5pPr indent="-228600" lvl="4" marL="2286000" algn="l">
              <a:spcBef>
                <a:spcPts val="1260"/>
              </a:spcBef>
              <a:spcAft>
                <a:spcPts val="0"/>
              </a:spcAft>
              <a:buClr>
                <a:srgbClr val="888888"/>
              </a:buClr>
              <a:buSzPts val="6300"/>
              <a:buNone/>
              <a:defRPr sz="6300">
                <a:solidFill>
                  <a:srgbClr val="888888"/>
                </a:solidFill>
              </a:defRPr>
            </a:lvl5pPr>
            <a:lvl6pPr indent="-228600" lvl="5" marL="2743200" algn="l">
              <a:spcBef>
                <a:spcPts val="1260"/>
              </a:spcBef>
              <a:spcAft>
                <a:spcPts val="0"/>
              </a:spcAft>
              <a:buClr>
                <a:srgbClr val="888888"/>
              </a:buClr>
              <a:buSzPts val="6300"/>
              <a:buNone/>
              <a:defRPr sz="6300">
                <a:solidFill>
                  <a:srgbClr val="888888"/>
                </a:solidFill>
              </a:defRPr>
            </a:lvl6pPr>
            <a:lvl7pPr indent="-228600" lvl="6" marL="3200400" algn="l">
              <a:spcBef>
                <a:spcPts val="1260"/>
              </a:spcBef>
              <a:spcAft>
                <a:spcPts val="0"/>
              </a:spcAft>
              <a:buClr>
                <a:srgbClr val="888888"/>
              </a:buClr>
              <a:buSzPts val="6300"/>
              <a:buNone/>
              <a:defRPr sz="6300">
                <a:solidFill>
                  <a:srgbClr val="888888"/>
                </a:solidFill>
              </a:defRPr>
            </a:lvl7pPr>
            <a:lvl8pPr indent="-228600" lvl="7" marL="3657600" algn="l">
              <a:spcBef>
                <a:spcPts val="1260"/>
              </a:spcBef>
              <a:spcAft>
                <a:spcPts val="0"/>
              </a:spcAft>
              <a:buClr>
                <a:srgbClr val="888888"/>
              </a:buClr>
              <a:buSzPts val="6300"/>
              <a:buNone/>
              <a:defRPr sz="6300">
                <a:solidFill>
                  <a:srgbClr val="888888"/>
                </a:solidFill>
              </a:defRPr>
            </a:lvl8pPr>
            <a:lvl9pPr indent="-228600" lvl="8" marL="4114800" algn="l">
              <a:spcBef>
                <a:spcPts val="1260"/>
              </a:spcBef>
              <a:spcAft>
                <a:spcPts val="0"/>
              </a:spcAft>
              <a:buClr>
                <a:srgbClr val="888888"/>
              </a:buClr>
              <a:buSzPts val="6300"/>
              <a:buNone/>
              <a:defRPr sz="6300">
                <a:solidFill>
                  <a:srgbClr val="888888"/>
                </a:solidFill>
              </a:defRPr>
            </a:lvl9pPr>
          </a:lstStyle>
          <a:p/>
        </p:txBody>
      </p:sp>
      <p:sp>
        <p:nvSpPr>
          <p:cNvPr id="75" name="Google Shape;75;p12"/>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3"/>
          <p:cNvSpPr txBox="1"/>
          <p:nvPr>
            <p:ph type="title"/>
          </p:nvPr>
        </p:nvSpPr>
        <p:spPr>
          <a:xfrm>
            <a:off x="1800225" y="1441450"/>
            <a:ext cx="32404050" cy="6000750"/>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a:off x="1800225" y="8401050"/>
            <a:ext cx="32404050" cy="23761700"/>
          </a:xfrm>
          <a:prstGeom prst="rect">
            <a:avLst/>
          </a:prstGeom>
          <a:noFill/>
          <a:ln>
            <a:noFill/>
          </a:ln>
        </p:spPr>
        <p:txBody>
          <a:bodyPr anchorCtr="0" anchor="t" bIns="205700" lIns="411425" spcFirstLastPara="1" rIns="411425" wrap="square" tIns="20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4"/>
          <p:cNvSpPr txBox="1"/>
          <p:nvPr>
            <p:ph type="title"/>
          </p:nvPr>
        </p:nvSpPr>
        <p:spPr>
          <a:xfrm rot="5400000">
            <a:off x="38087053" y="72262158"/>
            <a:ext cx="161286825" cy="31897735"/>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rot="5400000">
            <a:off x="-26008458" y="40664457"/>
            <a:ext cx="161286825" cy="95093137"/>
          </a:xfrm>
          <a:prstGeom prst="rect">
            <a:avLst/>
          </a:prstGeom>
          <a:noFill/>
          <a:ln>
            <a:noFill/>
          </a:ln>
        </p:spPr>
        <p:txBody>
          <a:bodyPr anchorCtr="0" anchor="t" bIns="205700" lIns="411425" spcFirstLastPara="1" rIns="411425" wrap="square" tIns="20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5"/>
          <p:cNvSpPr txBox="1"/>
          <p:nvPr>
            <p:ph type="title"/>
          </p:nvPr>
        </p:nvSpPr>
        <p:spPr>
          <a:xfrm>
            <a:off x="1800225" y="1441450"/>
            <a:ext cx="32404050" cy="6000750"/>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rot="5400000">
            <a:off x="6121400" y="4079875"/>
            <a:ext cx="23761700" cy="32404050"/>
          </a:xfrm>
          <a:prstGeom prst="rect">
            <a:avLst/>
          </a:prstGeom>
          <a:noFill/>
          <a:ln>
            <a:noFill/>
          </a:ln>
        </p:spPr>
        <p:txBody>
          <a:bodyPr anchorCtr="0" anchor="t" bIns="205700" lIns="411425" spcFirstLastPara="1" rIns="411425" wrap="square" tIns="20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6"/>
          <p:cNvSpPr txBox="1"/>
          <p:nvPr>
            <p:ph type="title"/>
          </p:nvPr>
        </p:nvSpPr>
        <p:spPr>
          <a:xfrm>
            <a:off x="7057134" y="25203150"/>
            <a:ext cx="21602700" cy="2975375"/>
          </a:xfrm>
          <a:prstGeom prst="rect">
            <a:avLst/>
          </a:prstGeom>
          <a:noFill/>
          <a:ln>
            <a:noFill/>
          </a:ln>
        </p:spPr>
        <p:txBody>
          <a:bodyPr anchorCtr="0" anchor="b" bIns="205700" lIns="411425" spcFirstLastPara="1" rIns="411425" wrap="square" tIns="205700">
            <a:noAutofit/>
          </a:bodyPr>
          <a:lstStyle>
            <a:lvl1pPr lvl="0" algn="l">
              <a:spcBef>
                <a:spcPts val="0"/>
              </a:spcBef>
              <a:spcAft>
                <a:spcPts val="0"/>
              </a:spcAft>
              <a:buSzPts val="1400"/>
              <a:buNone/>
              <a:defRPr b="1" sz="9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p:nvPr>
            <p:ph idx="2" type="pic"/>
          </p:nvPr>
        </p:nvSpPr>
        <p:spPr>
          <a:xfrm>
            <a:off x="7057134" y="3217069"/>
            <a:ext cx="21602700" cy="21602700"/>
          </a:xfrm>
          <a:prstGeom prst="rect">
            <a:avLst/>
          </a:prstGeom>
          <a:noFill/>
          <a:ln>
            <a:noFill/>
          </a:ln>
        </p:spPr>
      </p:sp>
      <p:sp>
        <p:nvSpPr>
          <p:cNvPr id="36" name="Google Shape;36;p6"/>
          <p:cNvSpPr txBox="1"/>
          <p:nvPr>
            <p:ph idx="1" type="body"/>
          </p:nvPr>
        </p:nvSpPr>
        <p:spPr>
          <a:xfrm>
            <a:off x="7057134" y="28178524"/>
            <a:ext cx="21602700" cy="4225526"/>
          </a:xfrm>
          <a:prstGeom prst="rect">
            <a:avLst/>
          </a:prstGeom>
          <a:noFill/>
          <a:ln>
            <a:noFill/>
          </a:ln>
        </p:spPr>
        <p:txBody>
          <a:bodyPr anchorCtr="0" anchor="t" bIns="205700" lIns="411425" spcFirstLastPara="1" rIns="411425" wrap="square" tIns="205700">
            <a:noAutofit/>
          </a:bodyPr>
          <a:lstStyle>
            <a:lvl1pPr indent="-228600" lvl="0" marL="457200" algn="l">
              <a:spcBef>
                <a:spcPts val="1260"/>
              </a:spcBef>
              <a:spcAft>
                <a:spcPts val="0"/>
              </a:spcAft>
              <a:buClr>
                <a:schemeClr val="dk1"/>
              </a:buClr>
              <a:buSzPts val="6300"/>
              <a:buNone/>
              <a:defRPr sz="6300"/>
            </a:lvl1pPr>
            <a:lvl2pPr indent="-228600" lvl="1" marL="914400" algn="l">
              <a:spcBef>
                <a:spcPts val="1080"/>
              </a:spcBef>
              <a:spcAft>
                <a:spcPts val="0"/>
              </a:spcAft>
              <a:buClr>
                <a:schemeClr val="dk1"/>
              </a:buClr>
              <a:buSzPts val="5400"/>
              <a:buNone/>
              <a:defRPr sz="5400"/>
            </a:lvl2pPr>
            <a:lvl3pPr indent="-228600" lvl="2" marL="1371600" algn="l">
              <a:spcBef>
                <a:spcPts val="900"/>
              </a:spcBef>
              <a:spcAft>
                <a:spcPts val="0"/>
              </a:spcAft>
              <a:buClr>
                <a:schemeClr val="dk1"/>
              </a:buClr>
              <a:buSzPts val="4500"/>
              <a:buNone/>
              <a:defRPr sz="45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37" name="Google Shape;37;p6"/>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1800227" y="1433512"/>
            <a:ext cx="11845232" cy="6100763"/>
          </a:xfrm>
          <a:prstGeom prst="rect">
            <a:avLst/>
          </a:prstGeom>
          <a:noFill/>
          <a:ln>
            <a:noFill/>
          </a:ln>
        </p:spPr>
        <p:txBody>
          <a:bodyPr anchorCtr="0" anchor="b" bIns="205700" lIns="411425" spcFirstLastPara="1" rIns="411425" wrap="square" tIns="205700">
            <a:noAutofit/>
          </a:bodyPr>
          <a:lstStyle>
            <a:lvl1pPr lvl="0" algn="l">
              <a:spcBef>
                <a:spcPts val="0"/>
              </a:spcBef>
              <a:spcAft>
                <a:spcPts val="0"/>
              </a:spcAft>
              <a:buSzPts val="1400"/>
              <a:buNone/>
              <a:defRPr b="1" sz="9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14076759" y="1433521"/>
            <a:ext cx="20127516" cy="30728843"/>
          </a:xfrm>
          <a:prstGeom prst="rect">
            <a:avLst/>
          </a:prstGeom>
          <a:noFill/>
          <a:ln>
            <a:noFill/>
          </a:ln>
        </p:spPr>
        <p:txBody>
          <a:bodyPr anchorCtr="0" anchor="t" bIns="205700" lIns="411425" spcFirstLastPara="1" rIns="411425" wrap="square" tIns="205700">
            <a:noAutofit/>
          </a:bodyPr>
          <a:lstStyle>
            <a:lvl1pPr indent="-1143000" lvl="0" marL="457200" algn="l">
              <a:spcBef>
                <a:spcPts val="2880"/>
              </a:spcBef>
              <a:spcAft>
                <a:spcPts val="0"/>
              </a:spcAft>
              <a:buClr>
                <a:schemeClr val="dk1"/>
              </a:buClr>
              <a:buSzPts val="14400"/>
              <a:buChar char="•"/>
              <a:defRPr sz="14400"/>
            </a:lvl1pPr>
            <a:lvl2pPr indent="-1028700" lvl="1" marL="914400" algn="l">
              <a:spcBef>
                <a:spcPts val="2520"/>
              </a:spcBef>
              <a:spcAft>
                <a:spcPts val="0"/>
              </a:spcAft>
              <a:buClr>
                <a:schemeClr val="dk1"/>
              </a:buClr>
              <a:buSzPts val="12600"/>
              <a:buChar char="–"/>
              <a:defRPr sz="12600"/>
            </a:lvl2pPr>
            <a:lvl3pPr indent="-914400" lvl="2" marL="1371600" algn="l">
              <a:spcBef>
                <a:spcPts val="2160"/>
              </a:spcBef>
              <a:spcAft>
                <a:spcPts val="0"/>
              </a:spcAft>
              <a:buClr>
                <a:schemeClr val="dk1"/>
              </a:buClr>
              <a:buSzPts val="10800"/>
              <a:buChar char="•"/>
              <a:defRPr sz="10800"/>
            </a:lvl3pPr>
            <a:lvl4pPr indent="-800100" lvl="3" marL="1828800" algn="l">
              <a:spcBef>
                <a:spcPts val="1800"/>
              </a:spcBef>
              <a:spcAft>
                <a:spcPts val="0"/>
              </a:spcAft>
              <a:buClr>
                <a:schemeClr val="dk1"/>
              </a:buClr>
              <a:buSzPts val="9000"/>
              <a:buChar char="–"/>
              <a:defRPr sz="9000"/>
            </a:lvl4pPr>
            <a:lvl5pPr indent="-800100" lvl="4" marL="2286000" algn="l">
              <a:spcBef>
                <a:spcPts val="1800"/>
              </a:spcBef>
              <a:spcAft>
                <a:spcPts val="0"/>
              </a:spcAft>
              <a:buClr>
                <a:schemeClr val="dk1"/>
              </a:buClr>
              <a:buSzPts val="9000"/>
              <a:buChar char="»"/>
              <a:defRPr sz="9000"/>
            </a:lvl5pPr>
            <a:lvl6pPr indent="-800100" lvl="5" marL="2743200" algn="l">
              <a:spcBef>
                <a:spcPts val="1800"/>
              </a:spcBef>
              <a:spcAft>
                <a:spcPts val="0"/>
              </a:spcAft>
              <a:buClr>
                <a:schemeClr val="dk1"/>
              </a:buClr>
              <a:buSzPts val="9000"/>
              <a:buChar char="•"/>
              <a:defRPr sz="9000"/>
            </a:lvl6pPr>
            <a:lvl7pPr indent="-800100" lvl="6" marL="3200400" algn="l">
              <a:spcBef>
                <a:spcPts val="1800"/>
              </a:spcBef>
              <a:spcAft>
                <a:spcPts val="0"/>
              </a:spcAft>
              <a:buClr>
                <a:schemeClr val="dk1"/>
              </a:buClr>
              <a:buSzPts val="9000"/>
              <a:buChar char="•"/>
              <a:defRPr sz="9000"/>
            </a:lvl7pPr>
            <a:lvl8pPr indent="-800100" lvl="7" marL="3657600" algn="l">
              <a:spcBef>
                <a:spcPts val="1800"/>
              </a:spcBef>
              <a:spcAft>
                <a:spcPts val="0"/>
              </a:spcAft>
              <a:buClr>
                <a:schemeClr val="dk1"/>
              </a:buClr>
              <a:buSzPts val="9000"/>
              <a:buChar char="•"/>
              <a:defRPr sz="9000"/>
            </a:lvl8pPr>
            <a:lvl9pPr indent="-800100" lvl="8" marL="4114800" algn="l">
              <a:spcBef>
                <a:spcPts val="1800"/>
              </a:spcBef>
              <a:spcAft>
                <a:spcPts val="0"/>
              </a:spcAft>
              <a:buClr>
                <a:schemeClr val="dk1"/>
              </a:buClr>
              <a:buSzPts val="9000"/>
              <a:buChar char="•"/>
              <a:defRPr sz="9000"/>
            </a:lvl9pPr>
          </a:lstStyle>
          <a:p/>
        </p:txBody>
      </p:sp>
      <p:sp>
        <p:nvSpPr>
          <p:cNvPr id="43" name="Google Shape;43;p7"/>
          <p:cNvSpPr txBox="1"/>
          <p:nvPr>
            <p:ph idx="2" type="body"/>
          </p:nvPr>
        </p:nvSpPr>
        <p:spPr>
          <a:xfrm>
            <a:off x="1800227" y="7534283"/>
            <a:ext cx="11845232" cy="24628081"/>
          </a:xfrm>
          <a:prstGeom prst="rect">
            <a:avLst/>
          </a:prstGeom>
          <a:noFill/>
          <a:ln>
            <a:noFill/>
          </a:ln>
        </p:spPr>
        <p:txBody>
          <a:bodyPr anchorCtr="0" anchor="t" bIns="205700" lIns="411425" spcFirstLastPara="1" rIns="411425" wrap="square" tIns="205700">
            <a:noAutofit/>
          </a:bodyPr>
          <a:lstStyle>
            <a:lvl1pPr indent="-228600" lvl="0" marL="457200" algn="l">
              <a:spcBef>
                <a:spcPts val="1260"/>
              </a:spcBef>
              <a:spcAft>
                <a:spcPts val="0"/>
              </a:spcAft>
              <a:buClr>
                <a:schemeClr val="dk1"/>
              </a:buClr>
              <a:buSzPts val="6300"/>
              <a:buNone/>
              <a:defRPr sz="6300"/>
            </a:lvl1pPr>
            <a:lvl2pPr indent="-228600" lvl="1" marL="914400" algn="l">
              <a:spcBef>
                <a:spcPts val="1080"/>
              </a:spcBef>
              <a:spcAft>
                <a:spcPts val="0"/>
              </a:spcAft>
              <a:buClr>
                <a:schemeClr val="dk1"/>
              </a:buClr>
              <a:buSzPts val="5400"/>
              <a:buNone/>
              <a:defRPr sz="5400"/>
            </a:lvl2pPr>
            <a:lvl3pPr indent="-228600" lvl="2" marL="1371600" algn="l">
              <a:spcBef>
                <a:spcPts val="900"/>
              </a:spcBef>
              <a:spcAft>
                <a:spcPts val="0"/>
              </a:spcAft>
              <a:buClr>
                <a:schemeClr val="dk1"/>
              </a:buClr>
              <a:buSzPts val="4500"/>
              <a:buNone/>
              <a:defRPr sz="45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44" name="Google Shape;44;p7"/>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8"/>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1800225" y="1441450"/>
            <a:ext cx="32404050" cy="6000750"/>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9"/>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0"/>
          <p:cNvSpPr txBox="1"/>
          <p:nvPr>
            <p:ph type="title"/>
          </p:nvPr>
        </p:nvSpPr>
        <p:spPr>
          <a:xfrm>
            <a:off x="1800225" y="1441850"/>
            <a:ext cx="32404050" cy="6000750"/>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0"/>
          <p:cNvSpPr txBox="1"/>
          <p:nvPr>
            <p:ph idx="1" type="body"/>
          </p:nvPr>
        </p:nvSpPr>
        <p:spPr>
          <a:xfrm>
            <a:off x="1800225" y="8059343"/>
            <a:ext cx="15908240" cy="3358751"/>
          </a:xfrm>
          <a:prstGeom prst="rect">
            <a:avLst/>
          </a:prstGeom>
          <a:noFill/>
          <a:ln>
            <a:noFill/>
          </a:ln>
        </p:spPr>
        <p:txBody>
          <a:bodyPr anchorCtr="0" anchor="b" bIns="205700" lIns="411425" spcFirstLastPara="1" rIns="411425" wrap="square" tIns="205700">
            <a:noAutofit/>
          </a:bodyPr>
          <a:lstStyle>
            <a:lvl1pPr indent="-228600" lvl="0" marL="457200" algn="l">
              <a:spcBef>
                <a:spcPts val="2160"/>
              </a:spcBef>
              <a:spcAft>
                <a:spcPts val="0"/>
              </a:spcAft>
              <a:buClr>
                <a:schemeClr val="dk1"/>
              </a:buClr>
              <a:buSzPts val="10800"/>
              <a:buNone/>
              <a:defRPr b="1" sz="10800"/>
            </a:lvl1pPr>
            <a:lvl2pPr indent="-228600" lvl="1" marL="914400" algn="l">
              <a:spcBef>
                <a:spcPts val="1800"/>
              </a:spcBef>
              <a:spcAft>
                <a:spcPts val="0"/>
              </a:spcAft>
              <a:buClr>
                <a:schemeClr val="dk1"/>
              </a:buClr>
              <a:buSzPts val="9000"/>
              <a:buNone/>
              <a:defRPr b="1" sz="9000"/>
            </a:lvl2pPr>
            <a:lvl3pPr indent="-228600" lvl="2" marL="1371600" algn="l">
              <a:spcBef>
                <a:spcPts val="1620"/>
              </a:spcBef>
              <a:spcAft>
                <a:spcPts val="0"/>
              </a:spcAft>
              <a:buClr>
                <a:schemeClr val="dk1"/>
              </a:buClr>
              <a:buSzPts val="8100"/>
              <a:buNone/>
              <a:defRPr b="1" sz="8100"/>
            </a:lvl3pPr>
            <a:lvl4pPr indent="-228600" lvl="3" marL="1828800" algn="l">
              <a:spcBef>
                <a:spcPts val="1440"/>
              </a:spcBef>
              <a:spcAft>
                <a:spcPts val="0"/>
              </a:spcAft>
              <a:buClr>
                <a:schemeClr val="dk1"/>
              </a:buClr>
              <a:buSzPts val="7200"/>
              <a:buNone/>
              <a:defRPr b="1" sz="7200"/>
            </a:lvl4pPr>
            <a:lvl5pPr indent="-228600" lvl="4" marL="2286000" algn="l">
              <a:spcBef>
                <a:spcPts val="1440"/>
              </a:spcBef>
              <a:spcAft>
                <a:spcPts val="0"/>
              </a:spcAft>
              <a:buClr>
                <a:schemeClr val="dk1"/>
              </a:buClr>
              <a:buSzPts val="7200"/>
              <a:buNone/>
              <a:defRPr b="1" sz="7200"/>
            </a:lvl5pPr>
            <a:lvl6pPr indent="-228600" lvl="5" marL="2743200" algn="l">
              <a:spcBef>
                <a:spcPts val="1440"/>
              </a:spcBef>
              <a:spcAft>
                <a:spcPts val="0"/>
              </a:spcAft>
              <a:buClr>
                <a:schemeClr val="dk1"/>
              </a:buClr>
              <a:buSzPts val="7200"/>
              <a:buNone/>
              <a:defRPr b="1" sz="7200"/>
            </a:lvl6pPr>
            <a:lvl7pPr indent="-228600" lvl="6" marL="3200400" algn="l">
              <a:spcBef>
                <a:spcPts val="1440"/>
              </a:spcBef>
              <a:spcAft>
                <a:spcPts val="0"/>
              </a:spcAft>
              <a:buClr>
                <a:schemeClr val="dk1"/>
              </a:buClr>
              <a:buSzPts val="7200"/>
              <a:buNone/>
              <a:defRPr b="1" sz="7200"/>
            </a:lvl7pPr>
            <a:lvl8pPr indent="-228600" lvl="7" marL="3657600" algn="l">
              <a:spcBef>
                <a:spcPts val="1440"/>
              </a:spcBef>
              <a:spcAft>
                <a:spcPts val="0"/>
              </a:spcAft>
              <a:buClr>
                <a:schemeClr val="dk1"/>
              </a:buClr>
              <a:buSzPts val="7200"/>
              <a:buNone/>
              <a:defRPr b="1" sz="7200"/>
            </a:lvl8pPr>
            <a:lvl9pPr indent="-228600" lvl="8" marL="4114800" algn="l">
              <a:spcBef>
                <a:spcPts val="1440"/>
              </a:spcBef>
              <a:spcAft>
                <a:spcPts val="0"/>
              </a:spcAft>
              <a:buClr>
                <a:schemeClr val="dk1"/>
              </a:buClr>
              <a:buSzPts val="7200"/>
              <a:buNone/>
              <a:defRPr b="1" sz="7200"/>
            </a:lvl9pPr>
          </a:lstStyle>
          <a:p/>
        </p:txBody>
      </p:sp>
      <p:sp>
        <p:nvSpPr>
          <p:cNvPr id="59" name="Google Shape;59;p10"/>
          <p:cNvSpPr txBox="1"/>
          <p:nvPr>
            <p:ph idx="2" type="body"/>
          </p:nvPr>
        </p:nvSpPr>
        <p:spPr>
          <a:xfrm>
            <a:off x="1800225" y="11418094"/>
            <a:ext cx="15908240" cy="20744262"/>
          </a:xfrm>
          <a:prstGeom prst="rect">
            <a:avLst/>
          </a:prstGeom>
          <a:noFill/>
          <a:ln>
            <a:noFill/>
          </a:ln>
        </p:spPr>
        <p:txBody>
          <a:bodyPr anchorCtr="0" anchor="t" bIns="205700" lIns="411425" spcFirstLastPara="1" rIns="411425" wrap="square" tIns="205700">
            <a:noAutofit/>
          </a:bodyPr>
          <a:lstStyle>
            <a:lvl1pPr indent="-914400" lvl="0" marL="457200" algn="l">
              <a:spcBef>
                <a:spcPts val="2160"/>
              </a:spcBef>
              <a:spcAft>
                <a:spcPts val="0"/>
              </a:spcAft>
              <a:buClr>
                <a:schemeClr val="dk1"/>
              </a:buClr>
              <a:buSzPts val="10800"/>
              <a:buChar char="•"/>
              <a:defRPr sz="10800"/>
            </a:lvl1pPr>
            <a:lvl2pPr indent="-800100" lvl="1" marL="914400" algn="l">
              <a:spcBef>
                <a:spcPts val="1800"/>
              </a:spcBef>
              <a:spcAft>
                <a:spcPts val="0"/>
              </a:spcAft>
              <a:buClr>
                <a:schemeClr val="dk1"/>
              </a:buClr>
              <a:buSzPts val="9000"/>
              <a:buChar char="–"/>
              <a:defRPr sz="9000"/>
            </a:lvl2pPr>
            <a:lvl3pPr indent="-742950" lvl="2" marL="1371600" algn="l">
              <a:spcBef>
                <a:spcPts val="1620"/>
              </a:spcBef>
              <a:spcAft>
                <a:spcPts val="0"/>
              </a:spcAft>
              <a:buClr>
                <a:schemeClr val="dk1"/>
              </a:buClr>
              <a:buSzPts val="8100"/>
              <a:buChar char="•"/>
              <a:defRPr sz="81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60" name="Google Shape;60;p10"/>
          <p:cNvSpPr txBox="1"/>
          <p:nvPr>
            <p:ph idx="3" type="body"/>
          </p:nvPr>
        </p:nvSpPr>
        <p:spPr>
          <a:xfrm>
            <a:off x="18289792" y="8059343"/>
            <a:ext cx="15914489" cy="3358751"/>
          </a:xfrm>
          <a:prstGeom prst="rect">
            <a:avLst/>
          </a:prstGeom>
          <a:noFill/>
          <a:ln>
            <a:noFill/>
          </a:ln>
        </p:spPr>
        <p:txBody>
          <a:bodyPr anchorCtr="0" anchor="b" bIns="205700" lIns="411425" spcFirstLastPara="1" rIns="411425" wrap="square" tIns="205700">
            <a:noAutofit/>
          </a:bodyPr>
          <a:lstStyle>
            <a:lvl1pPr indent="-228600" lvl="0" marL="457200" algn="l">
              <a:spcBef>
                <a:spcPts val="2160"/>
              </a:spcBef>
              <a:spcAft>
                <a:spcPts val="0"/>
              </a:spcAft>
              <a:buClr>
                <a:schemeClr val="dk1"/>
              </a:buClr>
              <a:buSzPts val="10800"/>
              <a:buNone/>
              <a:defRPr b="1" sz="10800"/>
            </a:lvl1pPr>
            <a:lvl2pPr indent="-228600" lvl="1" marL="914400" algn="l">
              <a:spcBef>
                <a:spcPts val="1800"/>
              </a:spcBef>
              <a:spcAft>
                <a:spcPts val="0"/>
              </a:spcAft>
              <a:buClr>
                <a:schemeClr val="dk1"/>
              </a:buClr>
              <a:buSzPts val="9000"/>
              <a:buNone/>
              <a:defRPr b="1" sz="9000"/>
            </a:lvl2pPr>
            <a:lvl3pPr indent="-228600" lvl="2" marL="1371600" algn="l">
              <a:spcBef>
                <a:spcPts val="1620"/>
              </a:spcBef>
              <a:spcAft>
                <a:spcPts val="0"/>
              </a:spcAft>
              <a:buClr>
                <a:schemeClr val="dk1"/>
              </a:buClr>
              <a:buSzPts val="8100"/>
              <a:buNone/>
              <a:defRPr b="1" sz="8100"/>
            </a:lvl3pPr>
            <a:lvl4pPr indent="-228600" lvl="3" marL="1828800" algn="l">
              <a:spcBef>
                <a:spcPts val="1440"/>
              </a:spcBef>
              <a:spcAft>
                <a:spcPts val="0"/>
              </a:spcAft>
              <a:buClr>
                <a:schemeClr val="dk1"/>
              </a:buClr>
              <a:buSzPts val="7200"/>
              <a:buNone/>
              <a:defRPr b="1" sz="7200"/>
            </a:lvl4pPr>
            <a:lvl5pPr indent="-228600" lvl="4" marL="2286000" algn="l">
              <a:spcBef>
                <a:spcPts val="1440"/>
              </a:spcBef>
              <a:spcAft>
                <a:spcPts val="0"/>
              </a:spcAft>
              <a:buClr>
                <a:schemeClr val="dk1"/>
              </a:buClr>
              <a:buSzPts val="7200"/>
              <a:buNone/>
              <a:defRPr b="1" sz="7200"/>
            </a:lvl5pPr>
            <a:lvl6pPr indent="-228600" lvl="5" marL="2743200" algn="l">
              <a:spcBef>
                <a:spcPts val="1440"/>
              </a:spcBef>
              <a:spcAft>
                <a:spcPts val="0"/>
              </a:spcAft>
              <a:buClr>
                <a:schemeClr val="dk1"/>
              </a:buClr>
              <a:buSzPts val="7200"/>
              <a:buNone/>
              <a:defRPr b="1" sz="7200"/>
            </a:lvl6pPr>
            <a:lvl7pPr indent="-228600" lvl="6" marL="3200400" algn="l">
              <a:spcBef>
                <a:spcPts val="1440"/>
              </a:spcBef>
              <a:spcAft>
                <a:spcPts val="0"/>
              </a:spcAft>
              <a:buClr>
                <a:schemeClr val="dk1"/>
              </a:buClr>
              <a:buSzPts val="7200"/>
              <a:buNone/>
              <a:defRPr b="1" sz="7200"/>
            </a:lvl7pPr>
            <a:lvl8pPr indent="-228600" lvl="7" marL="3657600" algn="l">
              <a:spcBef>
                <a:spcPts val="1440"/>
              </a:spcBef>
              <a:spcAft>
                <a:spcPts val="0"/>
              </a:spcAft>
              <a:buClr>
                <a:schemeClr val="dk1"/>
              </a:buClr>
              <a:buSzPts val="7200"/>
              <a:buNone/>
              <a:defRPr b="1" sz="7200"/>
            </a:lvl8pPr>
            <a:lvl9pPr indent="-228600" lvl="8" marL="4114800" algn="l">
              <a:spcBef>
                <a:spcPts val="1440"/>
              </a:spcBef>
              <a:spcAft>
                <a:spcPts val="0"/>
              </a:spcAft>
              <a:buClr>
                <a:schemeClr val="dk1"/>
              </a:buClr>
              <a:buSzPts val="7200"/>
              <a:buNone/>
              <a:defRPr b="1" sz="7200"/>
            </a:lvl9pPr>
          </a:lstStyle>
          <a:p/>
        </p:txBody>
      </p:sp>
      <p:sp>
        <p:nvSpPr>
          <p:cNvPr id="61" name="Google Shape;61;p10"/>
          <p:cNvSpPr txBox="1"/>
          <p:nvPr>
            <p:ph idx="4" type="body"/>
          </p:nvPr>
        </p:nvSpPr>
        <p:spPr>
          <a:xfrm>
            <a:off x="18289792" y="11418094"/>
            <a:ext cx="15914489" cy="20744262"/>
          </a:xfrm>
          <a:prstGeom prst="rect">
            <a:avLst/>
          </a:prstGeom>
          <a:noFill/>
          <a:ln>
            <a:noFill/>
          </a:ln>
        </p:spPr>
        <p:txBody>
          <a:bodyPr anchorCtr="0" anchor="t" bIns="205700" lIns="411425" spcFirstLastPara="1" rIns="411425" wrap="square" tIns="205700">
            <a:noAutofit/>
          </a:bodyPr>
          <a:lstStyle>
            <a:lvl1pPr indent="-914400" lvl="0" marL="457200" algn="l">
              <a:spcBef>
                <a:spcPts val="2160"/>
              </a:spcBef>
              <a:spcAft>
                <a:spcPts val="0"/>
              </a:spcAft>
              <a:buClr>
                <a:schemeClr val="dk1"/>
              </a:buClr>
              <a:buSzPts val="10800"/>
              <a:buChar char="•"/>
              <a:defRPr sz="10800"/>
            </a:lvl1pPr>
            <a:lvl2pPr indent="-800100" lvl="1" marL="914400" algn="l">
              <a:spcBef>
                <a:spcPts val="1800"/>
              </a:spcBef>
              <a:spcAft>
                <a:spcPts val="0"/>
              </a:spcAft>
              <a:buClr>
                <a:schemeClr val="dk1"/>
              </a:buClr>
              <a:buSzPts val="9000"/>
              <a:buChar char="–"/>
              <a:defRPr sz="9000"/>
            </a:lvl2pPr>
            <a:lvl3pPr indent="-742950" lvl="2" marL="1371600" algn="l">
              <a:spcBef>
                <a:spcPts val="1620"/>
              </a:spcBef>
              <a:spcAft>
                <a:spcPts val="0"/>
              </a:spcAft>
              <a:buClr>
                <a:schemeClr val="dk1"/>
              </a:buClr>
              <a:buSzPts val="8100"/>
              <a:buChar char="•"/>
              <a:defRPr sz="81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62" name="Google Shape;62;p10"/>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1"/>
          <p:cNvSpPr txBox="1"/>
          <p:nvPr>
            <p:ph type="title"/>
          </p:nvPr>
        </p:nvSpPr>
        <p:spPr>
          <a:xfrm>
            <a:off x="1800225" y="1441450"/>
            <a:ext cx="32404050" cy="6000750"/>
          </a:xfrm>
          <a:prstGeom prst="rect">
            <a:avLst/>
          </a:prstGeom>
          <a:noFill/>
          <a:ln>
            <a:noFill/>
          </a:ln>
        </p:spPr>
        <p:txBody>
          <a:bodyPr anchorCtr="0" anchor="ctr" bIns="205700" lIns="411425" spcFirstLastPara="1" rIns="411425" wrap="square" tIns="20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txBox="1"/>
          <p:nvPr>
            <p:ph idx="1" type="body"/>
          </p:nvPr>
        </p:nvSpPr>
        <p:spPr>
          <a:xfrm>
            <a:off x="7088392" y="44105513"/>
            <a:ext cx="63495436" cy="124748925"/>
          </a:xfrm>
          <a:prstGeom prst="rect">
            <a:avLst/>
          </a:prstGeom>
          <a:noFill/>
          <a:ln>
            <a:noFill/>
          </a:ln>
        </p:spPr>
        <p:txBody>
          <a:bodyPr anchorCtr="0" anchor="t" bIns="205700" lIns="411425" spcFirstLastPara="1" rIns="411425" wrap="square" tIns="205700">
            <a:noAutofit/>
          </a:bodyPr>
          <a:lstStyle>
            <a:lvl1pPr indent="-1028700" lvl="0" marL="457200" algn="l">
              <a:spcBef>
                <a:spcPts val="2520"/>
              </a:spcBef>
              <a:spcAft>
                <a:spcPts val="0"/>
              </a:spcAft>
              <a:buClr>
                <a:schemeClr val="dk1"/>
              </a:buClr>
              <a:buSzPts val="12600"/>
              <a:buChar char="•"/>
              <a:defRPr sz="12600"/>
            </a:lvl1pPr>
            <a:lvl2pPr indent="-914400" lvl="1" marL="914400" algn="l">
              <a:spcBef>
                <a:spcPts val="2160"/>
              </a:spcBef>
              <a:spcAft>
                <a:spcPts val="0"/>
              </a:spcAft>
              <a:buClr>
                <a:schemeClr val="dk1"/>
              </a:buClr>
              <a:buSzPts val="10800"/>
              <a:buChar char="–"/>
              <a:defRPr sz="10800"/>
            </a:lvl2pPr>
            <a:lvl3pPr indent="-800100" lvl="2" marL="1371600" algn="l">
              <a:spcBef>
                <a:spcPts val="1800"/>
              </a:spcBef>
              <a:spcAft>
                <a:spcPts val="0"/>
              </a:spcAft>
              <a:buClr>
                <a:schemeClr val="dk1"/>
              </a:buClr>
              <a:buSzPts val="9000"/>
              <a:buChar char="•"/>
              <a:defRPr sz="9000"/>
            </a:lvl3pPr>
            <a:lvl4pPr indent="-742950" lvl="3" marL="1828800" algn="l">
              <a:spcBef>
                <a:spcPts val="1620"/>
              </a:spcBef>
              <a:spcAft>
                <a:spcPts val="0"/>
              </a:spcAft>
              <a:buClr>
                <a:schemeClr val="dk1"/>
              </a:buClr>
              <a:buSzPts val="8100"/>
              <a:buChar char="–"/>
              <a:defRPr sz="8100"/>
            </a:lvl4pPr>
            <a:lvl5pPr indent="-742950" lvl="4" marL="2286000" algn="l">
              <a:spcBef>
                <a:spcPts val="1620"/>
              </a:spcBef>
              <a:spcAft>
                <a:spcPts val="0"/>
              </a:spcAft>
              <a:buClr>
                <a:schemeClr val="dk1"/>
              </a:buClr>
              <a:buSzPts val="8100"/>
              <a:buChar char="»"/>
              <a:defRPr sz="8100"/>
            </a:lvl5pPr>
            <a:lvl6pPr indent="-742950" lvl="5" marL="2743200" algn="l">
              <a:spcBef>
                <a:spcPts val="1620"/>
              </a:spcBef>
              <a:spcAft>
                <a:spcPts val="0"/>
              </a:spcAft>
              <a:buClr>
                <a:schemeClr val="dk1"/>
              </a:buClr>
              <a:buSzPts val="8100"/>
              <a:buChar char="•"/>
              <a:defRPr sz="8100"/>
            </a:lvl6pPr>
            <a:lvl7pPr indent="-742950" lvl="6" marL="3200400" algn="l">
              <a:spcBef>
                <a:spcPts val="1620"/>
              </a:spcBef>
              <a:spcAft>
                <a:spcPts val="0"/>
              </a:spcAft>
              <a:buClr>
                <a:schemeClr val="dk1"/>
              </a:buClr>
              <a:buSzPts val="8100"/>
              <a:buChar char="•"/>
              <a:defRPr sz="8100"/>
            </a:lvl7pPr>
            <a:lvl8pPr indent="-742950" lvl="7" marL="3657600" algn="l">
              <a:spcBef>
                <a:spcPts val="1620"/>
              </a:spcBef>
              <a:spcAft>
                <a:spcPts val="0"/>
              </a:spcAft>
              <a:buClr>
                <a:schemeClr val="dk1"/>
              </a:buClr>
              <a:buSzPts val="8100"/>
              <a:buChar char="•"/>
              <a:defRPr sz="8100"/>
            </a:lvl8pPr>
            <a:lvl9pPr indent="-742950" lvl="8" marL="4114800" algn="l">
              <a:spcBef>
                <a:spcPts val="1620"/>
              </a:spcBef>
              <a:spcAft>
                <a:spcPts val="0"/>
              </a:spcAft>
              <a:buClr>
                <a:schemeClr val="dk1"/>
              </a:buClr>
              <a:buSzPts val="8100"/>
              <a:buChar char="•"/>
              <a:defRPr sz="8100"/>
            </a:lvl9pPr>
          </a:lstStyle>
          <a:p/>
        </p:txBody>
      </p:sp>
      <p:sp>
        <p:nvSpPr>
          <p:cNvPr id="68" name="Google Shape;68;p11"/>
          <p:cNvSpPr txBox="1"/>
          <p:nvPr>
            <p:ph idx="2" type="body"/>
          </p:nvPr>
        </p:nvSpPr>
        <p:spPr>
          <a:xfrm>
            <a:off x="71183903" y="44105513"/>
            <a:ext cx="63495436" cy="124748925"/>
          </a:xfrm>
          <a:prstGeom prst="rect">
            <a:avLst/>
          </a:prstGeom>
          <a:noFill/>
          <a:ln>
            <a:noFill/>
          </a:ln>
        </p:spPr>
        <p:txBody>
          <a:bodyPr anchorCtr="0" anchor="t" bIns="205700" lIns="411425" spcFirstLastPara="1" rIns="411425" wrap="square" tIns="205700">
            <a:noAutofit/>
          </a:bodyPr>
          <a:lstStyle>
            <a:lvl1pPr indent="-1028700" lvl="0" marL="457200" algn="l">
              <a:spcBef>
                <a:spcPts val="2520"/>
              </a:spcBef>
              <a:spcAft>
                <a:spcPts val="0"/>
              </a:spcAft>
              <a:buClr>
                <a:schemeClr val="dk1"/>
              </a:buClr>
              <a:buSzPts val="12600"/>
              <a:buChar char="•"/>
              <a:defRPr sz="12600"/>
            </a:lvl1pPr>
            <a:lvl2pPr indent="-914400" lvl="1" marL="914400" algn="l">
              <a:spcBef>
                <a:spcPts val="2160"/>
              </a:spcBef>
              <a:spcAft>
                <a:spcPts val="0"/>
              </a:spcAft>
              <a:buClr>
                <a:schemeClr val="dk1"/>
              </a:buClr>
              <a:buSzPts val="10800"/>
              <a:buChar char="–"/>
              <a:defRPr sz="10800"/>
            </a:lvl2pPr>
            <a:lvl3pPr indent="-800100" lvl="2" marL="1371600" algn="l">
              <a:spcBef>
                <a:spcPts val="1800"/>
              </a:spcBef>
              <a:spcAft>
                <a:spcPts val="0"/>
              </a:spcAft>
              <a:buClr>
                <a:schemeClr val="dk1"/>
              </a:buClr>
              <a:buSzPts val="9000"/>
              <a:buChar char="•"/>
              <a:defRPr sz="9000"/>
            </a:lvl3pPr>
            <a:lvl4pPr indent="-742950" lvl="3" marL="1828800" algn="l">
              <a:spcBef>
                <a:spcPts val="1620"/>
              </a:spcBef>
              <a:spcAft>
                <a:spcPts val="0"/>
              </a:spcAft>
              <a:buClr>
                <a:schemeClr val="dk1"/>
              </a:buClr>
              <a:buSzPts val="8100"/>
              <a:buChar char="–"/>
              <a:defRPr sz="8100"/>
            </a:lvl4pPr>
            <a:lvl5pPr indent="-742950" lvl="4" marL="2286000" algn="l">
              <a:spcBef>
                <a:spcPts val="1620"/>
              </a:spcBef>
              <a:spcAft>
                <a:spcPts val="0"/>
              </a:spcAft>
              <a:buClr>
                <a:schemeClr val="dk1"/>
              </a:buClr>
              <a:buSzPts val="8100"/>
              <a:buChar char="»"/>
              <a:defRPr sz="8100"/>
            </a:lvl5pPr>
            <a:lvl6pPr indent="-742950" lvl="5" marL="2743200" algn="l">
              <a:spcBef>
                <a:spcPts val="1620"/>
              </a:spcBef>
              <a:spcAft>
                <a:spcPts val="0"/>
              </a:spcAft>
              <a:buClr>
                <a:schemeClr val="dk1"/>
              </a:buClr>
              <a:buSzPts val="8100"/>
              <a:buChar char="•"/>
              <a:defRPr sz="8100"/>
            </a:lvl6pPr>
            <a:lvl7pPr indent="-742950" lvl="6" marL="3200400" algn="l">
              <a:spcBef>
                <a:spcPts val="1620"/>
              </a:spcBef>
              <a:spcAft>
                <a:spcPts val="0"/>
              </a:spcAft>
              <a:buClr>
                <a:schemeClr val="dk1"/>
              </a:buClr>
              <a:buSzPts val="8100"/>
              <a:buChar char="•"/>
              <a:defRPr sz="8100"/>
            </a:lvl7pPr>
            <a:lvl8pPr indent="-742950" lvl="7" marL="3657600" algn="l">
              <a:spcBef>
                <a:spcPts val="1620"/>
              </a:spcBef>
              <a:spcAft>
                <a:spcPts val="0"/>
              </a:spcAft>
              <a:buClr>
                <a:schemeClr val="dk1"/>
              </a:buClr>
              <a:buSzPts val="8100"/>
              <a:buChar char="•"/>
              <a:defRPr sz="8100"/>
            </a:lvl8pPr>
            <a:lvl9pPr indent="-742950" lvl="8" marL="4114800" algn="l">
              <a:spcBef>
                <a:spcPts val="1620"/>
              </a:spcBef>
              <a:spcAft>
                <a:spcPts val="0"/>
              </a:spcAft>
              <a:buClr>
                <a:schemeClr val="dk1"/>
              </a:buClr>
              <a:buSzPts val="8100"/>
              <a:buChar char="•"/>
              <a:defRPr sz="8100"/>
            </a:lvl9pPr>
          </a:lstStyle>
          <a:p/>
        </p:txBody>
      </p:sp>
      <p:sp>
        <p:nvSpPr>
          <p:cNvPr id="69" name="Google Shape;69;p11"/>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sz="54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400"/>
              <a:buFont typeface="Arial"/>
              <a:buNone/>
              <a:defRPr b="0" i="0" sz="54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800225" y="1441450"/>
            <a:ext cx="32404050" cy="6000750"/>
          </a:xfrm>
          <a:prstGeom prst="rect">
            <a:avLst/>
          </a:prstGeom>
          <a:noFill/>
          <a:ln>
            <a:noFill/>
          </a:ln>
        </p:spPr>
        <p:txBody>
          <a:bodyPr anchorCtr="0" anchor="ctr" bIns="205700" lIns="411425" spcFirstLastPara="1" rIns="411425" wrap="square" tIns="205700">
            <a:noAutofit/>
          </a:bodyPr>
          <a:lstStyle>
            <a:lvl1pPr lvl="0"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198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1800225" y="8401050"/>
            <a:ext cx="32404050" cy="23761700"/>
          </a:xfrm>
          <a:prstGeom prst="rect">
            <a:avLst/>
          </a:prstGeom>
          <a:noFill/>
          <a:ln>
            <a:noFill/>
          </a:ln>
        </p:spPr>
        <p:txBody>
          <a:bodyPr anchorCtr="0" anchor="t" bIns="205700" lIns="411425" spcFirstLastPara="1" rIns="411425" wrap="square" tIns="205700">
            <a:noAutofit/>
          </a:bodyPr>
          <a:lstStyle>
            <a:lvl1pPr indent="-1143000" lvl="0" marL="457200" marR="0" rtl="0" algn="l">
              <a:spcBef>
                <a:spcPts val="2880"/>
              </a:spcBef>
              <a:spcAft>
                <a:spcPts val="0"/>
              </a:spcAft>
              <a:buClr>
                <a:schemeClr val="dk1"/>
              </a:buClr>
              <a:buSzPts val="14400"/>
              <a:buFont typeface="Arial"/>
              <a:buChar char="•"/>
              <a:defRPr b="0" i="0" sz="14400" u="none" cap="none" strike="noStrike">
                <a:solidFill>
                  <a:schemeClr val="dk1"/>
                </a:solidFill>
                <a:latin typeface="Calibri"/>
                <a:ea typeface="Calibri"/>
                <a:cs typeface="Calibri"/>
                <a:sym typeface="Calibri"/>
              </a:defRPr>
            </a:lvl1pPr>
            <a:lvl2pPr indent="-1028700" lvl="1" marL="9144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2pPr>
            <a:lvl3pPr indent="-914400" lvl="2" marL="1371600" marR="0" rtl="0" algn="l">
              <a:spcBef>
                <a:spcPts val="216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3pPr>
            <a:lvl4pPr indent="-800100" lvl="3" marL="18288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4pPr>
            <a:lvl5pPr indent="-800100" lvl="4" marL="22860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5pPr>
            <a:lvl6pPr indent="-800100" lvl="5" marL="27432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6pPr>
            <a:lvl7pPr indent="-800100" lvl="6" marL="32004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7pPr>
            <a:lvl8pPr indent="-800100" lvl="7" marL="36576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8pPr>
            <a:lvl9pPr indent="-800100" lvl="8" marL="41148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800225" y="33370837"/>
            <a:ext cx="8401050" cy="1917700"/>
          </a:xfrm>
          <a:prstGeom prst="rect">
            <a:avLst/>
          </a:prstGeom>
          <a:noFill/>
          <a:ln>
            <a:noFill/>
          </a:ln>
        </p:spPr>
        <p:txBody>
          <a:bodyPr anchorCtr="0" anchor="ctr" bIns="205700" lIns="411425" spcFirstLastPara="1" rIns="411425" wrap="square" tIns="205700">
            <a:noAutofit/>
          </a:bodyPr>
          <a:lstStyle>
            <a:lvl1pPr lvl="0" marR="0" rtl="0" algn="l">
              <a:lnSpc>
                <a:spcPct val="100000"/>
              </a:lnSpc>
              <a:spcBef>
                <a:spcPts val="0"/>
              </a:spcBef>
              <a:spcAft>
                <a:spcPts val="0"/>
              </a:spcAft>
              <a:buSzPts val="1400"/>
              <a:buNone/>
              <a:defRPr b="0" i="0" sz="54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2301537" y="33370837"/>
            <a:ext cx="11401425" cy="1917700"/>
          </a:xfrm>
          <a:prstGeom prst="rect">
            <a:avLst/>
          </a:prstGeom>
          <a:noFill/>
          <a:ln>
            <a:noFill/>
          </a:ln>
        </p:spPr>
        <p:txBody>
          <a:bodyPr anchorCtr="0" anchor="ctr" bIns="205700" lIns="411425" spcFirstLastPara="1" rIns="411425" wrap="square" tIns="205700">
            <a:noAutofit/>
          </a:bodyPr>
          <a:lstStyle>
            <a:lvl1pPr lvl="0"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1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25803225" y="33370837"/>
            <a:ext cx="8401050" cy="1917700"/>
          </a:xfrm>
          <a:prstGeom prst="rect">
            <a:avLst/>
          </a:prstGeom>
          <a:noFill/>
          <a:ln>
            <a:noFill/>
          </a:ln>
        </p:spPr>
        <p:txBody>
          <a:bodyPr anchorCtr="0" anchor="ctr" bIns="205700" lIns="411425" spcFirstLastPara="1" rIns="411425" wrap="square" tIns="205700">
            <a:noAutofit/>
          </a:bodyPr>
          <a:lstStyle>
            <a:lvl1pPr indent="0" lvl="0"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5400"/>
              <a:buFont typeface="Arial"/>
              <a:buNone/>
              <a:defRPr b="0" i="0" sz="5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2951075" y="47125"/>
            <a:ext cx="38726992" cy="35941944"/>
            <a:chOff x="0" y="-984318"/>
            <a:chExt cx="37904465" cy="35313366"/>
          </a:xfrm>
        </p:grpSpPr>
        <p:sp>
          <p:nvSpPr>
            <p:cNvPr id="90" name="Google Shape;90;p1"/>
            <p:cNvSpPr/>
            <p:nvPr/>
          </p:nvSpPr>
          <p:spPr>
            <a:xfrm>
              <a:off x="3052269" y="4061580"/>
              <a:ext cx="11560347" cy="30178712"/>
            </a:xfrm>
            <a:prstGeom prst="roundRect">
              <a:avLst>
                <a:gd fmla="val 1455" name="adj"/>
              </a:avLst>
            </a:prstGeom>
            <a:gradFill>
              <a:gsLst>
                <a:gs pos="0">
                  <a:srgbClr val="BCBCBC"/>
                </a:gs>
                <a:gs pos="35000">
                  <a:srgbClr val="D0D0D0"/>
                </a:gs>
                <a:gs pos="100000">
                  <a:srgbClr val="EDEDED"/>
                </a:gs>
              </a:gsLst>
              <a:lin ang="16200000" scaled="0"/>
            </a:gradFill>
            <a:ln cap="flat" cmpd="sng" w="9525">
              <a:solidFill>
                <a:srgbClr val="000000"/>
              </a:solidFill>
              <a:prstDash val="solid"/>
              <a:miter lim="800000"/>
              <a:headEnd len="sm" w="sm" type="none"/>
              <a:tailEnd len="sm" w="sm" type="none"/>
            </a:ln>
            <a:effectLst>
              <a:outerShdw blurRad="63500" dir="5400000" dist="20000">
                <a:srgbClr val="000000">
                  <a:alpha val="37647"/>
                </a:srgbClr>
              </a:outerShdw>
            </a:effectLst>
          </p:spPr>
          <p:txBody>
            <a:bodyPr anchorCtr="0" anchor="ctr" bIns="43500" lIns="87025" spcFirstLastPara="1" rIns="87025" wrap="square" tIns="43500">
              <a:noAutofit/>
            </a:bodyPr>
            <a:lstStyle/>
            <a:p>
              <a:pPr indent="0" lvl="0" marL="0" marR="0" rtl="0" algn="l">
                <a:lnSpc>
                  <a:spcPct val="100000"/>
                </a:lnSpc>
                <a:spcBef>
                  <a:spcPts val="0"/>
                </a:spcBef>
                <a:spcAft>
                  <a:spcPts val="0"/>
                </a:spcAft>
                <a:buNone/>
              </a:pPr>
              <a:r>
                <a:t/>
              </a:r>
              <a:endParaRPr b="0" i="0" sz="8100" u="none">
                <a:solidFill>
                  <a:schemeClr val="dk1"/>
                </a:solidFill>
                <a:latin typeface="Arial"/>
                <a:ea typeface="Arial"/>
                <a:cs typeface="Arial"/>
                <a:sym typeface="Arial"/>
              </a:endParaRPr>
            </a:p>
          </p:txBody>
        </p:sp>
        <p:sp>
          <p:nvSpPr>
            <p:cNvPr id="91" name="Google Shape;91;p1"/>
            <p:cNvSpPr/>
            <p:nvPr/>
          </p:nvSpPr>
          <p:spPr>
            <a:xfrm>
              <a:off x="14715292" y="4099014"/>
              <a:ext cx="11560200" cy="30198900"/>
            </a:xfrm>
            <a:prstGeom prst="roundRect">
              <a:avLst>
                <a:gd fmla="val 1455" name="adj"/>
              </a:avLst>
            </a:prstGeom>
            <a:gradFill>
              <a:gsLst>
                <a:gs pos="0">
                  <a:srgbClr val="BCBCBC"/>
                </a:gs>
                <a:gs pos="35000">
                  <a:srgbClr val="D0D0D0"/>
                </a:gs>
                <a:gs pos="100000">
                  <a:srgbClr val="EDEDED"/>
                </a:gs>
              </a:gsLst>
              <a:lin ang="16200000" scaled="0"/>
            </a:gradFill>
            <a:ln cap="flat" cmpd="sng" w="9525">
              <a:solidFill>
                <a:srgbClr val="000000"/>
              </a:solidFill>
              <a:prstDash val="solid"/>
              <a:miter lim="800000"/>
              <a:headEnd len="sm" w="sm" type="none"/>
              <a:tailEnd len="sm" w="sm" type="none"/>
            </a:ln>
            <a:effectLst>
              <a:outerShdw blurRad="63500" dir="5400000" dist="20000">
                <a:srgbClr val="000000">
                  <a:alpha val="37647"/>
                </a:srgbClr>
              </a:outerShdw>
            </a:effectLst>
          </p:spPr>
          <p:txBody>
            <a:bodyPr anchorCtr="0" anchor="ctr" bIns="43500" lIns="87025" spcFirstLastPara="1" rIns="87025" wrap="square" tIns="435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300"/>
                <a:buFont typeface="Noto Sans Symbols"/>
                <a:buNone/>
              </a:pPr>
              <a:r>
                <a:t/>
              </a:r>
              <a:endParaRPr b="0" i="0" sz="23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300"/>
                <a:buFont typeface="Noto Sans Symbols"/>
                <a:buNone/>
              </a:pPr>
              <a:r>
                <a:t/>
              </a:r>
              <a:endParaRPr b="0" i="0" sz="23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300"/>
                <a:buFont typeface="Noto Sans Symbols"/>
                <a:buNone/>
              </a:pPr>
              <a:r>
                <a:t/>
              </a:r>
              <a:endParaRPr b="0" i="0" sz="23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700"/>
                <a:buFont typeface="Arial"/>
                <a:buNone/>
              </a:pPr>
              <a:r>
                <a:t/>
              </a:r>
              <a:endParaRPr b="0" i="0" sz="27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700"/>
                <a:buFont typeface="Noto Sans Symbols"/>
                <a:buNone/>
              </a:pPr>
              <a:r>
                <a:t/>
              </a:r>
              <a:endParaRPr b="0" i="0" sz="27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700"/>
                <a:buFont typeface="Arial"/>
                <a:buNone/>
              </a:pPr>
              <a:r>
                <a:t/>
              </a:r>
              <a:endParaRPr b="0" i="0" sz="27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700"/>
                <a:buFont typeface="Arial"/>
                <a:buNone/>
              </a:pPr>
              <a:r>
                <a:t/>
              </a:r>
              <a:endParaRPr b="0" i="0" sz="2700" u="non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2700"/>
                <a:buFont typeface="Arial"/>
                <a:buNone/>
              </a:pPr>
              <a:r>
                <a:t/>
              </a:r>
              <a:endParaRPr b="0" i="0" sz="2700" u="none">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t/>
              </a:r>
              <a:endParaRPr b="0" i="0" sz="2700" u="none">
                <a:solidFill>
                  <a:schemeClr val="dk1"/>
                </a:solidFill>
                <a:latin typeface="Times"/>
                <a:ea typeface="Times"/>
                <a:cs typeface="Times"/>
                <a:sym typeface="Times"/>
              </a:endParaRPr>
            </a:p>
          </p:txBody>
        </p:sp>
        <p:sp>
          <p:nvSpPr>
            <p:cNvPr id="92" name="Google Shape;92;p1"/>
            <p:cNvSpPr/>
            <p:nvPr/>
          </p:nvSpPr>
          <p:spPr>
            <a:xfrm>
              <a:off x="26432765" y="4136447"/>
              <a:ext cx="11471700" cy="30192600"/>
            </a:xfrm>
            <a:prstGeom prst="roundRect">
              <a:avLst>
                <a:gd fmla="val 1455" name="adj"/>
              </a:avLst>
            </a:prstGeom>
            <a:gradFill>
              <a:gsLst>
                <a:gs pos="0">
                  <a:srgbClr val="BCBCBC"/>
                </a:gs>
                <a:gs pos="35000">
                  <a:srgbClr val="D0D0D0"/>
                </a:gs>
                <a:gs pos="100000">
                  <a:srgbClr val="EDEDED"/>
                </a:gs>
              </a:gsLst>
              <a:lin ang="16200000" scaled="0"/>
            </a:gradFill>
            <a:ln cap="flat" cmpd="sng" w="9525">
              <a:solidFill>
                <a:srgbClr val="000000"/>
              </a:solidFill>
              <a:prstDash val="solid"/>
              <a:miter lim="800000"/>
              <a:headEnd len="sm" w="sm" type="none"/>
              <a:tailEnd len="sm" w="sm" type="none"/>
            </a:ln>
            <a:effectLst>
              <a:outerShdw blurRad="63500" dir="5400000" dist="20000">
                <a:srgbClr val="000000">
                  <a:alpha val="37647"/>
                </a:srgbClr>
              </a:outerShdw>
            </a:effectLst>
          </p:spPr>
          <p:txBody>
            <a:bodyPr anchorCtr="0" anchor="ctr" bIns="43500" lIns="87025" spcFirstLastPara="1" rIns="87025" wrap="square" tIns="43500">
              <a:noAutofit/>
            </a:bodyPr>
            <a:lstStyle/>
            <a:p>
              <a:pPr indent="0" lvl="0" marL="0" marR="0" rtl="0" algn="l">
                <a:lnSpc>
                  <a:spcPct val="100000"/>
                </a:lnSpc>
                <a:spcBef>
                  <a:spcPts val="0"/>
                </a:spcBef>
                <a:spcAft>
                  <a:spcPts val="0"/>
                </a:spcAft>
                <a:buNone/>
              </a:pPr>
              <a:r>
                <a:t/>
              </a:r>
              <a:endParaRPr b="0" i="0" sz="8100" u="none">
                <a:solidFill>
                  <a:schemeClr val="dk1"/>
                </a:solidFill>
                <a:latin typeface="Arial"/>
                <a:ea typeface="Arial"/>
                <a:cs typeface="Arial"/>
                <a:sym typeface="Arial"/>
              </a:endParaRPr>
            </a:p>
          </p:txBody>
        </p:sp>
        <p:sp>
          <p:nvSpPr>
            <p:cNvPr id="93" name="Google Shape;93;p1"/>
            <p:cNvSpPr/>
            <p:nvPr/>
          </p:nvSpPr>
          <p:spPr>
            <a:xfrm>
              <a:off x="3052266" y="-984318"/>
              <a:ext cx="34634400" cy="4818300"/>
            </a:xfrm>
            <a:prstGeom prst="roundRect">
              <a:avLst>
                <a:gd fmla="val 16667" name="adj"/>
              </a:avLst>
            </a:prstGeom>
            <a:solidFill>
              <a:srgbClr val="A568D2"/>
            </a:solidFill>
            <a:ln cap="flat" cmpd="sng" w="9525">
              <a:solidFill>
                <a:srgbClr val="000000"/>
              </a:solidFill>
              <a:prstDash val="solid"/>
              <a:miter lim="800000"/>
              <a:headEnd len="sm" w="sm" type="none"/>
              <a:tailEnd len="sm" w="sm" type="none"/>
            </a:ln>
            <a:effectLst>
              <a:outerShdw blurRad="63500" dir="5400000" dist="20000">
                <a:srgbClr val="000000">
                  <a:alpha val="37647"/>
                </a:srgbClr>
              </a:outerShdw>
            </a:effectLst>
          </p:spPr>
          <p:txBody>
            <a:bodyPr anchorCtr="0" anchor="ctr" bIns="61250" lIns="122525" spcFirstLastPara="1" rIns="122525" wrap="square" tIns="61250">
              <a:noAutofit/>
            </a:bodyPr>
            <a:lstStyle/>
            <a:p>
              <a:pPr indent="0" lvl="0" marL="0" marR="0" rtl="0" algn="ctr">
                <a:lnSpc>
                  <a:spcPct val="100000"/>
                </a:lnSpc>
                <a:spcBef>
                  <a:spcPts val="0"/>
                </a:spcBef>
                <a:spcAft>
                  <a:spcPts val="0"/>
                </a:spcAft>
                <a:buClr>
                  <a:schemeClr val="dk1"/>
                </a:buClr>
                <a:buSzPts val="4500"/>
                <a:buFont typeface="Arial"/>
                <a:buNone/>
              </a:pPr>
              <a:r>
                <a:t/>
              </a:r>
              <a:endParaRPr b="1" i="0" sz="4500" u="none">
                <a:solidFill>
                  <a:schemeClr val="dk1"/>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5400"/>
                <a:buFont typeface="Arial"/>
                <a:buNone/>
              </a:pPr>
              <a:r>
                <a:t/>
              </a:r>
              <a:endParaRPr b="1" i="0" sz="5400" u="none">
                <a:solidFill>
                  <a:srgbClr val="0D0D0D"/>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t/>
              </a:r>
              <a:endParaRPr b="1" sz="5500">
                <a:solidFill>
                  <a:schemeClr val="dk1"/>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rPr b="1" lang="en-US" sz="5500">
                  <a:solidFill>
                    <a:schemeClr val="dk1"/>
                  </a:solidFill>
                  <a:latin typeface="Times"/>
                  <a:ea typeface="Times"/>
                  <a:cs typeface="Times"/>
                  <a:sym typeface="Times"/>
                </a:rPr>
                <a:t>Exploring Tools For Vulnerability Management</a:t>
              </a:r>
              <a:endParaRPr b="1" sz="4100">
                <a:solidFill>
                  <a:srgbClr val="002060"/>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rPr b="1" lang="en-US" sz="4100">
                  <a:solidFill>
                    <a:srgbClr val="002060"/>
                  </a:solidFill>
                  <a:latin typeface="Times"/>
                  <a:ea typeface="Times"/>
                  <a:cs typeface="Times"/>
                  <a:sym typeface="Times"/>
                </a:rPr>
                <a:t>A. Bhargav,  B. Vandana</a:t>
              </a:r>
              <a:endParaRPr b="1" sz="4100">
                <a:solidFill>
                  <a:srgbClr val="002060"/>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rPr b="1" lang="en-US" sz="4100">
                  <a:solidFill>
                    <a:srgbClr val="002060"/>
                  </a:solidFill>
                  <a:latin typeface="Times"/>
                  <a:ea typeface="Times"/>
                  <a:cs typeface="Times"/>
                  <a:sym typeface="Times"/>
                </a:rPr>
                <a:t>Department of Electronics and Communication Engineering</a:t>
              </a:r>
              <a:endParaRPr b="1" sz="4100">
                <a:solidFill>
                  <a:srgbClr val="002060"/>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rPr b="1" lang="en-US" sz="4100">
                  <a:solidFill>
                    <a:srgbClr val="002060"/>
                  </a:solidFill>
                  <a:latin typeface="Times"/>
                  <a:ea typeface="Times"/>
                  <a:cs typeface="Times"/>
                  <a:sym typeface="Times"/>
                </a:rPr>
                <a:t>B. Tech IV Year Student, Associate Professor</a:t>
              </a:r>
              <a:endParaRPr b="1" sz="4100">
                <a:solidFill>
                  <a:srgbClr val="002060"/>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rPr b="1" lang="en-US" sz="4100">
                  <a:solidFill>
                    <a:srgbClr val="002060"/>
                  </a:solidFill>
                  <a:latin typeface="Times"/>
                  <a:ea typeface="Times"/>
                  <a:cs typeface="Times"/>
                  <a:sym typeface="Times"/>
                </a:rPr>
                <a:t>KG Reddy College of Engineering Technology, Hyderabad</a:t>
              </a:r>
              <a:endParaRPr b="1" sz="4100">
                <a:solidFill>
                  <a:srgbClr val="002060"/>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100"/>
                <a:buFont typeface="Arial"/>
                <a:buNone/>
              </a:pPr>
              <a:r>
                <a:rPr b="1" lang="en-US" sz="4100">
                  <a:solidFill>
                    <a:srgbClr val="002060"/>
                  </a:solidFill>
                  <a:latin typeface="Times"/>
                  <a:ea typeface="Times"/>
                  <a:cs typeface="Times"/>
                  <a:sym typeface="Times"/>
                </a:rPr>
                <a:t>ambatibhargav06@gmail.com, vandana.rao20@gmail.com</a:t>
              </a:r>
              <a:endParaRPr b="1" sz="4100">
                <a:solidFill>
                  <a:srgbClr val="002060"/>
                </a:solidFill>
                <a:latin typeface="Times"/>
                <a:ea typeface="Times"/>
                <a:cs typeface="Times"/>
                <a:sym typeface="Times"/>
              </a:endParaRPr>
            </a:p>
            <a:p>
              <a:pPr indent="0" lvl="0" marL="0" marR="0" rtl="0" algn="ctr">
                <a:lnSpc>
                  <a:spcPct val="100000"/>
                </a:lnSpc>
                <a:spcBef>
                  <a:spcPts val="0"/>
                </a:spcBef>
                <a:spcAft>
                  <a:spcPts val="0"/>
                </a:spcAft>
                <a:buClr>
                  <a:srgbClr val="002060"/>
                </a:buClr>
                <a:buSzPts val="4100"/>
                <a:buFont typeface="Times"/>
                <a:buNone/>
              </a:pPr>
              <a:r>
                <a:t/>
              </a:r>
              <a:endParaRPr b="1" sz="4100">
                <a:solidFill>
                  <a:srgbClr val="002060"/>
                </a:solidFill>
                <a:latin typeface="Times"/>
                <a:ea typeface="Times"/>
                <a:cs typeface="Times"/>
                <a:sym typeface="Times"/>
              </a:endParaRPr>
            </a:p>
            <a:p>
              <a:pPr indent="0" lvl="0" marL="0" marR="0" rtl="0" algn="l">
                <a:lnSpc>
                  <a:spcPct val="140625"/>
                </a:lnSpc>
                <a:spcBef>
                  <a:spcPts val="0"/>
                </a:spcBef>
                <a:spcAft>
                  <a:spcPts val="0"/>
                </a:spcAft>
                <a:buClr>
                  <a:srgbClr val="0D0D0D"/>
                </a:buClr>
                <a:buSzPts val="3200"/>
                <a:buFont typeface="Times"/>
                <a:buNone/>
              </a:pPr>
              <a:r>
                <a:t/>
              </a:r>
              <a:endParaRPr/>
            </a:p>
            <a:p>
              <a:pPr indent="0" lvl="0" marL="0" marR="0" rtl="0" algn="ctr">
                <a:lnSpc>
                  <a:spcPct val="140625"/>
                </a:lnSpc>
                <a:spcBef>
                  <a:spcPts val="0"/>
                </a:spcBef>
                <a:spcAft>
                  <a:spcPts val="0"/>
                </a:spcAft>
                <a:buClr>
                  <a:schemeClr val="dk1"/>
                </a:buClr>
                <a:buSzPts val="3200"/>
                <a:buFont typeface="Arial"/>
                <a:buNone/>
              </a:pPr>
              <a:r>
                <a:t/>
              </a:r>
              <a:endParaRPr b="1" i="1" sz="3200" u="none">
                <a:solidFill>
                  <a:schemeClr val="dk1"/>
                </a:solidFill>
                <a:latin typeface="Times"/>
                <a:ea typeface="Times"/>
                <a:cs typeface="Times"/>
                <a:sym typeface="Times"/>
              </a:endParaRPr>
            </a:p>
            <a:p>
              <a:pPr indent="0" lvl="0" marL="0" marR="0" rtl="0" algn="ctr">
                <a:lnSpc>
                  <a:spcPct val="140625"/>
                </a:lnSpc>
                <a:spcBef>
                  <a:spcPts val="0"/>
                </a:spcBef>
                <a:spcAft>
                  <a:spcPts val="0"/>
                </a:spcAft>
                <a:buClr>
                  <a:schemeClr val="dk1"/>
                </a:buClr>
                <a:buSzPts val="3200"/>
                <a:buFont typeface="Arial"/>
                <a:buNone/>
              </a:pPr>
              <a:r>
                <a:t/>
              </a:r>
              <a:endParaRPr b="1" i="1" sz="3200" u="none">
                <a:solidFill>
                  <a:srgbClr val="0D0D0D"/>
                </a:solidFill>
                <a:latin typeface="Times"/>
                <a:ea typeface="Times"/>
                <a:cs typeface="Times"/>
                <a:sym typeface="Times"/>
              </a:endParaRPr>
            </a:p>
            <a:p>
              <a:pPr indent="0" lvl="0" marL="0" marR="0" rtl="0" algn="l">
                <a:lnSpc>
                  <a:spcPct val="100000"/>
                </a:lnSpc>
                <a:spcBef>
                  <a:spcPts val="0"/>
                </a:spcBef>
                <a:spcAft>
                  <a:spcPts val="0"/>
                </a:spcAft>
                <a:buNone/>
              </a:pPr>
              <a:r>
                <a:t/>
              </a:r>
              <a:endParaRPr b="1" i="1" sz="3200" u="none">
                <a:solidFill>
                  <a:srgbClr val="0D0D0D"/>
                </a:solidFill>
                <a:latin typeface="Times"/>
                <a:ea typeface="Times"/>
                <a:cs typeface="Times"/>
                <a:sym typeface="Times"/>
              </a:endParaRPr>
            </a:p>
          </p:txBody>
        </p:sp>
        <p:sp>
          <p:nvSpPr>
            <p:cNvPr id="94" name="Google Shape;94;p1"/>
            <p:cNvSpPr txBox="1"/>
            <p:nvPr/>
          </p:nvSpPr>
          <p:spPr>
            <a:xfrm>
              <a:off x="3587942" y="13612754"/>
              <a:ext cx="10234800" cy="6069000"/>
            </a:xfrm>
            <a:prstGeom prst="rect">
              <a:avLst/>
            </a:prstGeom>
            <a:noFill/>
            <a:ln>
              <a:noFill/>
            </a:ln>
          </p:spPr>
          <p:txBody>
            <a:bodyPr anchorCtr="0" anchor="t" bIns="208875" lIns="417775" spcFirstLastPara="1" rIns="417775" wrap="square" tIns="208875">
              <a:noAutofit/>
            </a:bodyPr>
            <a:lstStyle/>
            <a:p>
              <a:pPr indent="0" lvl="0" marL="0" marR="0" rtl="0" algn="just">
                <a:lnSpc>
                  <a:spcPct val="131250"/>
                </a:lnSpc>
                <a:spcBef>
                  <a:spcPts val="0"/>
                </a:spcBef>
                <a:spcAft>
                  <a:spcPts val="0"/>
                </a:spcAft>
                <a:buClr>
                  <a:schemeClr val="dk1"/>
                </a:buClr>
                <a:buSzPts val="1100"/>
                <a:buFont typeface="Arial"/>
                <a:buNone/>
              </a:pPr>
              <a:r>
                <a:rPr lang="en-US" sz="3500">
                  <a:solidFill>
                    <a:schemeClr val="dk1"/>
                  </a:solidFill>
                  <a:latin typeface="Times New Roman"/>
                  <a:ea typeface="Times New Roman"/>
                  <a:cs typeface="Times New Roman"/>
                  <a:sym typeface="Times New Roman"/>
                </a:rPr>
                <a:t>Cybercrime is a crime that involves a computer and a network.The computer may have been used in the commission of a crime, or it may be the target.There are many privacy concerns surrounding Cybercrime when confidential information is intercepted or disclosed, lawfully or otherwise. Internationally, both governmental and non-state actors engage in cybercrimes, including espionage, financial theft, and other cross-border crimes. </a:t>
              </a:r>
              <a:endParaRPr i="0" sz="3500" u="none">
                <a:solidFill>
                  <a:schemeClr val="dk1"/>
                </a:solidFill>
                <a:latin typeface="Times New Roman"/>
                <a:ea typeface="Times New Roman"/>
                <a:cs typeface="Times New Roman"/>
                <a:sym typeface="Times New Roman"/>
              </a:endParaRPr>
            </a:p>
            <a:p>
              <a:pPr indent="0" lvl="0" marL="0" marR="0" rtl="0" algn="just">
                <a:lnSpc>
                  <a:spcPct val="131250"/>
                </a:lnSpc>
                <a:spcBef>
                  <a:spcPts val="1200"/>
                </a:spcBef>
                <a:spcAft>
                  <a:spcPts val="0"/>
                </a:spcAft>
                <a:buClr>
                  <a:schemeClr val="dk1"/>
                </a:buClr>
                <a:buSzPts val="3200"/>
                <a:buFont typeface="Times"/>
                <a:buNone/>
              </a:pPr>
              <a:r>
                <a:rPr i="0" lang="en-US" sz="3500" u="none">
                  <a:solidFill>
                    <a:schemeClr val="dk1"/>
                  </a:solidFill>
                  <a:latin typeface="Times New Roman"/>
                  <a:ea typeface="Times New Roman"/>
                  <a:cs typeface="Times New Roman"/>
                  <a:sym typeface="Times New Roman"/>
                </a:rPr>
                <a:t>  </a:t>
              </a:r>
              <a:endParaRPr sz="3500">
                <a:latin typeface="Times New Roman"/>
                <a:ea typeface="Times New Roman"/>
                <a:cs typeface="Times New Roman"/>
                <a:sym typeface="Times New Roman"/>
              </a:endParaRPr>
            </a:p>
          </p:txBody>
        </p:sp>
        <p:sp>
          <p:nvSpPr>
            <p:cNvPr id="95" name="Google Shape;95;p1"/>
            <p:cNvSpPr/>
            <p:nvPr/>
          </p:nvSpPr>
          <p:spPr>
            <a:xfrm>
              <a:off x="3638397" y="4662096"/>
              <a:ext cx="10236600" cy="8484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50" lIns="121700" spcFirstLastPara="1" rIns="121700" wrap="square" tIns="60850">
              <a:noAutofit/>
            </a:bodyPr>
            <a:lstStyle/>
            <a:p>
              <a:pPr indent="0" lvl="0" marL="0" marR="0" rtl="0" algn="ctr">
                <a:lnSpc>
                  <a:spcPct val="100000"/>
                </a:lnSpc>
                <a:spcBef>
                  <a:spcPts val="0"/>
                </a:spcBef>
                <a:spcAft>
                  <a:spcPts val="0"/>
                </a:spcAft>
                <a:buClr>
                  <a:schemeClr val="lt1"/>
                </a:buClr>
                <a:buSzPts val="4100"/>
                <a:buFont typeface="Times"/>
                <a:buNone/>
              </a:pPr>
              <a:r>
                <a:rPr b="1" i="0" lang="en-US" sz="4100" u="none">
                  <a:solidFill>
                    <a:schemeClr val="lt1"/>
                  </a:solidFill>
                  <a:latin typeface="Times"/>
                  <a:ea typeface="Times"/>
                  <a:cs typeface="Times"/>
                  <a:sym typeface="Times"/>
                </a:rPr>
                <a:t>Abstract</a:t>
              </a:r>
              <a:endParaRPr/>
            </a:p>
          </p:txBody>
        </p:sp>
        <p:sp>
          <p:nvSpPr>
            <p:cNvPr id="96" name="Google Shape;96;p1"/>
            <p:cNvSpPr txBox="1"/>
            <p:nvPr/>
          </p:nvSpPr>
          <p:spPr>
            <a:xfrm>
              <a:off x="0" y="-669390"/>
              <a:ext cx="184500" cy="1315800"/>
            </a:xfrm>
            <a:prstGeom prst="rect">
              <a:avLst/>
            </a:prstGeom>
            <a:noFill/>
            <a:ln>
              <a:noFill/>
            </a:ln>
          </p:spPr>
          <p:txBody>
            <a:bodyPr anchorCtr="0" anchor="ctr" bIns="45700" lIns="91375" spcFirstLastPara="1" rIns="91375" wrap="square" tIns="45700">
              <a:spAutoFit/>
            </a:bodyPr>
            <a:lstStyle/>
            <a:p>
              <a:pPr indent="0" lvl="0" marL="0" marR="0" rtl="0" algn="l">
                <a:lnSpc>
                  <a:spcPct val="100000"/>
                </a:lnSpc>
                <a:spcBef>
                  <a:spcPts val="0"/>
                </a:spcBef>
                <a:spcAft>
                  <a:spcPts val="0"/>
                </a:spcAft>
                <a:buNone/>
              </a:pPr>
              <a:r>
                <a:t/>
              </a:r>
              <a:endParaRPr b="0" i="0" sz="8100" u="none">
                <a:solidFill>
                  <a:schemeClr val="dk1"/>
                </a:solidFill>
                <a:latin typeface="Arial"/>
                <a:ea typeface="Arial"/>
                <a:cs typeface="Arial"/>
                <a:sym typeface="Arial"/>
              </a:endParaRPr>
            </a:p>
          </p:txBody>
        </p:sp>
        <p:sp>
          <p:nvSpPr>
            <p:cNvPr id="97" name="Google Shape;97;p1"/>
            <p:cNvSpPr txBox="1"/>
            <p:nvPr/>
          </p:nvSpPr>
          <p:spPr>
            <a:xfrm>
              <a:off x="0" y="-669390"/>
              <a:ext cx="184500" cy="1315800"/>
            </a:xfrm>
            <a:prstGeom prst="rect">
              <a:avLst/>
            </a:prstGeom>
            <a:noFill/>
            <a:ln>
              <a:noFill/>
            </a:ln>
          </p:spPr>
          <p:txBody>
            <a:bodyPr anchorCtr="0" anchor="ctr" bIns="45700" lIns="91375" spcFirstLastPara="1" rIns="91375" wrap="square" tIns="45700">
              <a:spAutoFit/>
            </a:bodyPr>
            <a:lstStyle/>
            <a:p>
              <a:pPr indent="0" lvl="0" marL="0" marR="0" rtl="0" algn="l">
                <a:lnSpc>
                  <a:spcPct val="100000"/>
                </a:lnSpc>
                <a:spcBef>
                  <a:spcPts val="0"/>
                </a:spcBef>
                <a:spcAft>
                  <a:spcPts val="0"/>
                </a:spcAft>
                <a:buNone/>
              </a:pPr>
              <a:r>
                <a:t/>
              </a:r>
              <a:endParaRPr b="0" i="0" sz="8100" u="none">
                <a:solidFill>
                  <a:schemeClr val="dk1"/>
                </a:solidFill>
                <a:latin typeface="Arial"/>
                <a:ea typeface="Arial"/>
                <a:cs typeface="Arial"/>
                <a:sym typeface="Arial"/>
              </a:endParaRPr>
            </a:p>
          </p:txBody>
        </p:sp>
        <p:sp>
          <p:nvSpPr>
            <p:cNvPr id="98" name="Google Shape;98;p1"/>
            <p:cNvSpPr txBox="1"/>
            <p:nvPr/>
          </p:nvSpPr>
          <p:spPr>
            <a:xfrm>
              <a:off x="0" y="-473339"/>
              <a:ext cx="184500" cy="1315800"/>
            </a:xfrm>
            <a:prstGeom prst="rect">
              <a:avLst/>
            </a:prstGeom>
            <a:noFill/>
            <a:ln>
              <a:noFill/>
            </a:ln>
          </p:spPr>
          <p:txBody>
            <a:bodyPr anchorCtr="0" anchor="ctr" bIns="45700" lIns="91375" spcFirstLastPara="1" rIns="91375" wrap="square" tIns="45700">
              <a:spAutoFit/>
            </a:bodyPr>
            <a:lstStyle/>
            <a:p>
              <a:pPr indent="0" lvl="0" marL="0" marR="0" rtl="0" algn="l">
                <a:lnSpc>
                  <a:spcPct val="100000"/>
                </a:lnSpc>
                <a:spcBef>
                  <a:spcPts val="0"/>
                </a:spcBef>
                <a:spcAft>
                  <a:spcPts val="0"/>
                </a:spcAft>
                <a:buNone/>
              </a:pPr>
              <a:r>
                <a:t/>
              </a:r>
              <a:endParaRPr b="0" i="0" sz="8100" u="none">
                <a:solidFill>
                  <a:schemeClr val="dk1"/>
                </a:solidFill>
                <a:latin typeface="Arial"/>
                <a:ea typeface="Arial"/>
                <a:cs typeface="Arial"/>
                <a:sym typeface="Arial"/>
              </a:endParaRPr>
            </a:p>
          </p:txBody>
        </p:sp>
        <p:sp>
          <p:nvSpPr>
            <p:cNvPr id="99" name="Google Shape;99;p1"/>
            <p:cNvSpPr/>
            <p:nvPr/>
          </p:nvSpPr>
          <p:spPr>
            <a:xfrm>
              <a:off x="27084622" y="19704201"/>
              <a:ext cx="10060800" cy="7050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50" lIns="121700" spcFirstLastPara="1" rIns="121700" wrap="square" tIns="60850">
              <a:noAutofit/>
            </a:bodyPr>
            <a:lstStyle/>
            <a:p>
              <a:pPr indent="0" lvl="0" marL="0" marR="0" rtl="0" algn="ctr">
                <a:lnSpc>
                  <a:spcPct val="100000"/>
                </a:lnSpc>
                <a:spcBef>
                  <a:spcPts val="0"/>
                </a:spcBef>
                <a:spcAft>
                  <a:spcPts val="0"/>
                </a:spcAft>
                <a:buClr>
                  <a:schemeClr val="lt1"/>
                </a:buClr>
                <a:buSzPts val="4100"/>
                <a:buFont typeface="Times"/>
                <a:buNone/>
              </a:pPr>
              <a:r>
                <a:rPr b="1" i="0" lang="en-US" sz="4100" u="none">
                  <a:solidFill>
                    <a:schemeClr val="lt1"/>
                  </a:solidFill>
                  <a:latin typeface="Times"/>
                  <a:ea typeface="Times"/>
                  <a:cs typeface="Times"/>
                  <a:sym typeface="Times"/>
                </a:rPr>
                <a:t>Conclusion</a:t>
              </a:r>
              <a:endParaRPr/>
            </a:p>
          </p:txBody>
        </p:sp>
        <p:sp>
          <p:nvSpPr>
            <p:cNvPr id="100" name="Google Shape;100;p1"/>
            <p:cNvSpPr/>
            <p:nvPr/>
          </p:nvSpPr>
          <p:spPr>
            <a:xfrm>
              <a:off x="15329607" y="11616960"/>
              <a:ext cx="10236600" cy="9780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50" lIns="121700" spcFirstLastPara="1" rIns="121700" wrap="square" tIns="60850">
              <a:noAutofit/>
            </a:bodyPr>
            <a:lstStyle/>
            <a:p>
              <a:pPr indent="0" lvl="0" marL="0" marR="0" rtl="0" algn="ctr">
                <a:lnSpc>
                  <a:spcPct val="100000"/>
                </a:lnSpc>
                <a:spcBef>
                  <a:spcPts val="0"/>
                </a:spcBef>
                <a:spcAft>
                  <a:spcPts val="0"/>
                </a:spcAft>
                <a:buClr>
                  <a:schemeClr val="lt1"/>
                </a:buClr>
                <a:buSzPts val="4100"/>
                <a:buFont typeface="Times"/>
                <a:buNone/>
              </a:pPr>
              <a:r>
                <a:rPr b="1" i="0" lang="en-US" sz="4100" u="none">
                  <a:solidFill>
                    <a:schemeClr val="lt1"/>
                  </a:solidFill>
                  <a:latin typeface="Times"/>
                  <a:ea typeface="Times"/>
                  <a:cs typeface="Times"/>
                  <a:sym typeface="Times"/>
                </a:rPr>
                <a:t>Aim/Objective</a:t>
              </a:r>
              <a:endParaRPr/>
            </a:p>
          </p:txBody>
        </p:sp>
        <p:sp>
          <p:nvSpPr>
            <p:cNvPr id="101" name="Google Shape;101;p1"/>
            <p:cNvSpPr/>
            <p:nvPr/>
          </p:nvSpPr>
          <p:spPr>
            <a:xfrm>
              <a:off x="27194392" y="4481463"/>
              <a:ext cx="10234800" cy="9141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50" lIns="121700" spcFirstLastPara="1" rIns="121700" wrap="square" tIns="60850">
              <a:noAutofit/>
            </a:bodyPr>
            <a:lstStyle/>
            <a:p>
              <a:pPr indent="0" lvl="0" marL="0" marR="0" rtl="0" algn="ctr">
                <a:lnSpc>
                  <a:spcPct val="100000"/>
                </a:lnSpc>
                <a:spcBef>
                  <a:spcPts val="0"/>
                </a:spcBef>
                <a:spcAft>
                  <a:spcPts val="0"/>
                </a:spcAft>
                <a:buClr>
                  <a:schemeClr val="lt1"/>
                </a:buClr>
                <a:buSzPts val="4100"/>
                <a:buFont typeface="Times"/>
                <a:buNone/>
              </a:pPr>
              <a:r>
                <a:rPr b="1" i="0" lang="en-US" sz="4100" u="none">
                  <a:solidFill>
                    <a:schemeClr val="lt1"/>
                  </a:solidFill>
                  <a:latin typeface="Times"/>
                  <a:ea typeface="Times"/>
                  <a:cs typeface="Times"/>
                  <a:sym typeface="Times"/>
                </a:rPr>
                <a:t>Results and Discussion</a:t>
              </a:r>
              <a:endParaRPr/>
            </a:p>
          </p:txBody>
        </p:sp>
      </p:grpSp>
      <p:sp>
        <p:nvSpPr>
          <p:cNvPr id="102" name="Google Shape;102;p1"/>
          <p:cNvSpPr/>
          <p:nvPr/>
        </p:nvSpPr>
        <p:spPr>
          <a:xfrm>
            <a:off x="12719050" y="18916650"/>
            <a:ext cx="10236300" cy="9780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25" lIns="121675" spcFirstLastPara="1" rIns="121675" wrap="square" tIns="60825">
            <a:noAutofit/>
          </a:bodyPr>
          <a:lstStyle/>
          <a:p>
            <a:pPr indent="0" lvl="0" marL="0" marR="0" rtl="0" algn="ctr">
              <a:lnSpc>
                <a:spcPct val="100000"/>
              </a:lnSpc>
              <a:spcBef>
                <a:spcPts val="0"/>
              </a:spcBef>
              <a:spcAft>
                <a:spcPts val="0"/>
              </a:spcAft>
              <a:buClr>
                <a:schemeClr val="dk1"/>
              </a:buClr>
              <a:buSzPts val="4100"/>
              <a:buFont typeface="Arial"/>
              <a:buNone/>
            </a:pPr>
            <a:r>
              <a:t/>
            </a:r>
            <a:endParaRPr b="0" i="0" sz="4100" u="non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100"/>
              <a:buFont typeface="Times New Roman"/>
              <a:buNone/>
            </a:pPr>
            <a:r>
              <a:rPr b="1" i="0" lang="en-US" sz="4100" u="none">
                <a:solidFill>
                  <a:srgbClr val="FFFFFF"/>
                </a:solidFill>
                <a:latin typeface="Times New Roman"/>
                <a:ea typeface="Times New Roman"/>
                <a:cs typeface="Times New Roman"/>
                <a:sym typeface="Times New Roman"/>
              </a:rPr>
              <a:t>Methodology</a:t>
            </a:r>
            <a:endParaRPr/>
          </a:p>
          <a:p>
            <a:pPr indent="0" lvl="0" marL="0" marR="0" rtl="0" algn="ctr">
              <a:lnSpc>
                <a:spcPct val="100000"/>
              </a:lnSpc>
              <a:spcBef>
                <a:spcPts val="0"/>
              </a:spcBef>
              <a:spcAft>
                <a:spcPts val="0"/>
              </a:spcAft>
              <a:buClr>
                <a:schemeClr val="lt1"/>
              </a:buClr>
              <a:buSzPts val="4100"/>
              <a:buFont typeface="Overlock"/>
              <a:buNone/>
            </a:pPr>
            <a:r>
              <a:rPr b="1" i="0" lang="en-US" sz="4100" u="none">
                <a:solidFill>
                  <a:schemeClr val="lt1"/>
                </a:solidFill>
                <a:latin typeface="Overlock"/>
                <a:ea typeface="Overlock"/>
                <a:cs typeface="Overlock"/>
                <a:sym typeface="Overlock"/>
              </a:rPr>
              <a:t> </a:t>
            </a:r>
            <a:endParaRPr/>
          </a:p>
        </p:txBody>
      </p:sp>
      <p:sp>
        <p:nvSpPr>
          <p:cNvPr id="103" name="Google Shape;103;p1"/>
          <p:cNvSpPr txBox="1"/>
          <p:nvPr/>
        </p:nvSpPr>
        <p:spPr>
          <a:xfrm>
            <a:off x="12882562" y="25268237"/>
            <a:ext cx="11023500" cy="3055500"/>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50000"/>
              </a:lnSpc>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Protect your E- Identity</a:t>
            </a:r>
            <a:endParaRPr sz="3500">
              <a:solidFill>
                <a:schemeClr val="dk1"/>
              </a:solidFill>
              <a:latin typeface="Times New Roman"/>
              <a:ea typeface="Times New Roman"/>
              <a:cs typeface="Times New Roman"/>
              <a:sym typeface="Times New Roman"/>
            </a:endParaRPr>
          </a:p>
          <a:p>
            <a:pPr indent="-571500" lvl="0" marL="571500" marR="0" rtl="0" algn="just">
              <a:lnSpc>
                <a:spcPct val="150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Secures your Wireless Network</a:t>
            </a:r>
            <a:endParaRPr sz="3500">
              <a:solidFill>
                <a:schemeClr val="dk1"/>
              </a:solidFill>
              <a:latin typeface="Times New Roman"/>
              <a:ea typeface="Times New Roman"/>
              <a:cs typeface="Times New Roman"/>
              <a:sym typeface="Times New Roman"/>
            </a:endParaRPr>
          </a:p>
          <a:p>
            <a:pPr indent="-571500" lvl="0" marL="571500" marR="0" rtl="0" algn="just">
              <a:lnSpc>
                <a:spcPct val="150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Protect your personal data on mobile and web</a:t>
            </a:r>
            <a:endParaRPr sz="3500">
              <a:solidFill>
                <a:schemeClr val="dk1"/>
              </a:solidFill>
              <a:latin typeface="Times New Roman"/>
              <a:ea typeface="Times New Roman"/>
              <a:cs typeface="Times New Roman"/>
              <a:sym typeface="Times New Roman"/>
            </a:endParaRPr>
          </a:p>
          <a:p>
            <a:pPr indent="-571500" lvl="0" marL="571500" marR="0" rtl="0" algn="just">
              <a:lnSpc>
                <a:spcPct val="150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It will scan for all the possible </a:t>
            </a:r>
            <a:r>
              <a:rPr lang="en-US" sz="3500">
                <a:solidFill>
                  <a:schemeClr val="dk1"/>
                </a:solidFill>
                <a:latin typeface="Times New Roman"/>
                <a:ea typeface="Times New Roman"/>
                <a:cs typeface="Times New Roman"/>
                <a:sym typeface="Times New Roman"/>
              </a:rPr>
              <a:t>vulnerability.</a:t>
            </a:r>
            <a:endParaRPr sz="3500">
              <a:solidFill>
                <a:schemeClr val="dk1"/>
              </a:solidFill>
              <a:latin typeface="Times New Roman"/>
              <a:ea typeface="Times New Roman"/>
              <a:cs typeface="Times New Roman"/>
              <a:sym typeface="Times New Roman"/>
            </a:endParaRPr>
          </a:p>
        </p:txBody>
      </p:sp>
      <p:sp>
        <p:nvSpPr>
          <p:cNvPr id="104" name="Google Shape;104;p1"/>
          <p:cNvSpPr txBox="1"/>
          <p:nvPr/>
        </p:nvSpPr>
        <p:spPr>
          <a:xfrm>
            <a:off x="12730162" y="33896300"/>
            <a:ext cx="11083925" cy="476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8100" u="none">
              <a:solidFill>
                <a:schemeClr val="dk1"/>
              </a:solidFill>
              <a:latin typeface="Arial"/>
              <a:ea typeface="Arial"/>
              <a:cs typeface="Arial"/>
              <a:sym typeface="Arial"/>
            </a:endParaRPr>
          </a:p>
        </p:txBody>
      </p:sp>
      <p:sp>
        <p:nvSpPr>
          <p:cNvPr id="105" name="Google Shape;105;p1"/>
          <p:cNvSpPr txBox="1"/>
          <p:nvPr/>
        </p:nvSpPr>
        <p:spPr>
          <a:xfrm>
            <a:off x="24461775" y="21788425"/>
            <a:ext cx="11083800" cy="6617400"/>
          </a:xfrm>
          <a:prstGeom prst="rect">
            <a:avLst/>
          </a:prstGeom>
          <a:noFill/>
          <a:ln>
            <a:noFill/>
          </a:ln>
        </p:spPr>
        <p:txBody>
          <a:bodyPr anchorCtr="0" anchor="t" bIns="208875" lIns="417775" spcFirstLastPara="1" rIns="417775" wrap="square" tIns="208875">
            <a:spAutoFit/>
          </a:bodyPr>
          <a:lstStyle/>
          <a:p>
            <a:pPr indent="0" lvl="0" marL="0" rtl="0" algn="just">
              <a:lnSpc>
                <a:spcPct val="131250"/>
              </a:lnSpc>
              <a:spcBef>
                <a:spcPts val="1200"/>
              </a:spcBef>
              <a:spcAft>
                <a:spcPts val="0"/>
              </a:spcAft>
              <a:buClr>
                <a:schemeClr val="dk1"/>
              </a:buClr>
              <a:buSzPts val="3200"/>
              <a:buFont typeface="Times"/>
              <a:buNone/>
            </a:pPr>
            <a:r>
              <a:rPr lang="en-US" sz="3500">
                <a:solidFill>
                  <a:schemeClr val="dk1"/>
                </a:solidFill>
                <a:latin typeface="Times New Roman"/>
                <a:ea typeface="Times New Roman"/>
                <a:cs typeface="Times New Roman"/>
                <a:sym typeface="Times New Roman"/>
              </a:rPr>
              <a:t>Red Hawk tool cover basic web scanning, WHOIS record, Geo IP data, Banner information, DNS record, sub-domain information, reverse IP lookup, MX record, bloggers specific data, and WordPress scanning. In the basic web scanning task, Red Hawk grabs information like IP address, Content Management System (CMS) identification, server information, and Cloudflare detection. The subdomain scanner fetches subdomains and their IP addresses information. </a:t>
            </a:r>
            <a:endParaRPr/>
          </a:p>
        </p:txBody>
      </p:sp>
      <p:sp>
        <p:nvSpPr>
          <p:cNvPr id="106" name="Google Shape;106;p1"/>
          <p:cNvSpPr txBox="1"/>
          <p:nvPr/>
        </p:nvSpPr>
        <p:spPr>
          <a:xfrm>
            <a:off x="904875" y="6877050"/>
            <a:ext cx="10494900" cy="6880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lang="en-US" sz="3500">
                <a:solidFill>
                  <a:schemeClr val="dk1"/>
                </a:solidFill>
                <a:latin typeface="Times New Roman"/>
                <a:ea typeface="Times New Roman"/>
                <a:cs typeface="Times New Roman"/>
                <a:sym typeface="Times New Roman"/>
              </a:rPr>
              <a:t>Digital security plays an important role in the world of data innovation. In today’s world, data security is arguably the most difficult task to complete. When it comes to network security, the word ”cybercrime” comes to mind first, and it’s on the rise at an alarming rate. Different governments and groups are adopting a variety of strategies to combat cybercrime. It also contains the most up-to-date information on network security techniques, ethics, and patterns that are transforming the face of network security.</a:t>
            </a:r>
            <a:endParaRPr sz="35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500"/>
              <a:buFont typeface="Arial"/>
              <a:buNone/>
            </a:pPr>
            <a:r>
              <a:t/>
            </a:r>
            <a:endParaRPr b="0" i="0" sz="35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Keywords : Cyber Forensics, Malicious, Tor Browser, Machine learning, Cybercrime, Cyber Security, Network Security</a:t>
            </a:r>
            <a:endParaRPr/>
          </a:p>
        </p:txBody>
      </p:sp>
      <p:sp>
        <p:nvSpPr>
          <p:cNvPr id="107" name="Google Shape;107;p1"/>
          <p:cNvSpPr txBox="1"/>
          <p:nvPr/>
        </p:nvSpPr>
        <p:spPr>
          <a:xfrm>
            <a:off x="904875" y="28651200"/>
            <a:ext cx="10279200" cy="7302900"/>
          </a:xfrm>
          <a:prstGeom prst="rect">
            <a:avLst/>
          </a:prstGeom>
          <a:noFill/>
          <a:ln>
            <a:noFill/>
          </a:ln>
        </p:spPr>
        <p:txBody>
          <a:bodyPr anchorCtr="0" anchor="t" bIns="45700" lIns="91425" spcFirstLastPara="1" rIns="91425" wrap="square" tIns="45700">
            <a:noAutofit/>
          </a:bodyPr>
          <a:lstStyle/>
          <a:p>
            <a:pPr indent="0" lvl="0" marL="0" rtl="0" algn="just">
              <a:lnSpc>
                <a:spcPct val="131250"/>
              </a:lnSpc>
              <a:spcBef>
                <a:spcPts val="0"/>
              </a:spcBef>
              <a:spcAft>
                <a:spcPts val="0"/>
              </a:spcAft>
              <a:buClr>
                <a:schemeClr val="dk1"/>
              </a:buClr>
              <a:buSzPts val="1100"/>
              <a:buFont typeface="Arial"/>
              <a:buNone/>
            </a:pPr>
            <a:r>
              <a:rPr lang="en-US" sz="3200">
                <a:solidFill>
                  <a:schemeClr val="dk1"/>
                </a:solidFill>
                <a:latin typeface="Times"/>
                <a:ea typeface="Times"/>
                <a:cs typeface="Times"/>
                <a:sym typeface="Times"/>
              </a:rPr>
              <a:t>The implications of cybercrime on international security have risen from the manner of technology use by individuals and a set of people known as cybercriminals. These people have mastered the art of computer networks to their advantage.</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Hacking</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Computer Fraud</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Viruses, Trojans, and Worms</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SQL injection</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Phishing</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Man-in-the-middle attack</a:t>
            </a:r>
            <a:endParaRPr sz="3200">
              <a:solidFill>
                <a:schemeClr val="dk1"/>
              </a:solidFill>
              <a:latin typeface="Times"/>
              <a:ea typeface="Times"/>
              <a:cs typeface="Times"/>
              <a:sym typeface="Times"/>
            </a:endParaRPr>
          </a:p>
          <a:p>
            <a:pPr indent="-431800" lvl="0" marL="457200" rtl="0" algn="just">
              <a:lnSpc>
                <a:spcPct val="131250"/>
              </a:lnSpc>
              <a:spcBef>
                <a:spcPts val="0"/>
              </a:spcBef>
              <a:spcAft>
                <a:spcPts val="0"/>
              </a:spcAft>
              <a:buClr>
                <a:schemeClr val="dk1"/>
              </a:buClr>
              <a:buSzPts val="3200"/>
              <a:buFont typeface="Times"/>
              <a:buChar char="●"/>
            </a:pPr>
            <a:r>
              <a:rPr lang="en-US" sz="3200">
                <a:solidFill>
                  <a:schemeClr val="dk1"/>
                </a:solidFill>
                <a:latin typeface="Times"/>
                <a:ea typeface="Times"/>
                <a:cs typeface="Times"/>
                <a:sym typeface="Times"/>
              </a:rPr>
              <a:t>Denial-of-service attack</a:t>
            </a:r>
            <a:endParaRPr sz="3200">
              <a:solidFill>
                <a:schemeClr val="dk1"/>
              </a:solidFill>
              <a:latin typeface="Times"/>
              <a:ea typeface="Times"/>
              <a:cs typeface="Times"/>
              <a:sym typeface="Times"/>
            </a:endParaRPr>
          </a:p>
          <a:p>
            <a:pPr indent="0" lvl="0" marL="0" marR="0" rtl="0" algn="just">
              <a:lnSpc>
                <a:spcPct val="100000"/>
              </a:lnSpc>
              <a:spcBef>
                <a:spcPts val="1900"/>
              </a:spcBef>
              <a:spcAft>
                <a:spcPts val="0"/>
              </a:spcAft>
              <a:buNone/>
            </a:pPr>
            <a:r>
              <a:t/>
            </a:r>
            <a:endParaRPr/>
          </a:p>
        </p:txBody>
      </p:sp>
      <p:sp>
        <p:nvSpPr>
          <p:cNvPr id="108" name="Google Shape;108;p1"/>
          <p:cNvSpPr txBox="1"/>
          <p:nvPr/>
        </p:nvSpPr>
        <p:spPr>
          <a:xfrm>
            <a:off x="857250" y="27832050"/>
            <a:ext cx="9315600" cy="5850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984807"/>
              </a:buClr>
              <a:buSzPts val="3200"/>
              <a:buFont typeface="Noto Sans Symbols"/>
              <a:buChar char="❑"/>
            </a:pPr>
            <a:r>
              <a:rPr b="1" i="1" lang="en-US" sz="3200" u="none">
                <a:solidFill>
                  <a:srgbClr val="984807"/>
                </a:solidFill>
                <a:latin typeface="Times New Roman"/>
                <a:ea typeface="Times New Roman"/>
                <a:cs typeface="Times New Roman"/>
                <a:sym typeface="Times New Roman"/>
              </a:rPr>
              <a:t>To address the problems:</a:t>
            </a:r>
            <a:endParaRPr/>
          </a:p>
        </p:txBody>
      </p:sp>
      <p:sp>
        <p:nvSpPr>
          <p:cNvPr id="109" name="Google Shape;109;p1"/>
          <p:cNvSpPr txBox="1"/>
          <p:nvPr/>
        </p:nvSpPr>
        <p:spPr>
          <a:xfrm>
            <a:off x="13146087" y="14365287"/>
            <a:ext cx="10494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Times New Roman"/>
              <a:buNone/>
            </a:pPr>
            <a:r>
              <a:t/>
            </a:r>
            <a:endParaRPr/>
          </a:p>
        </p:txBody>
      </p:sp>
      <p:pic>
        <p:nvPicPr>
          <p:cNvPr id="110" name="Google Shape;110;p1"/>
          <p:cNvPicPr preferRelativeResize="0"/>
          <p:nvPr/>
        </p:nvPicPr>
        <p:blipFill rotWithShape="1">
          <a:blip r:embed="rId3">
            <a:alphaModFix/>
          </a:blip>
          <a:srcRect b="0" l="0" r="0" t="0"/>
          <a:stretch/>
        </p:blipFill>
        <p:spPr>
          <a:xfrm>
            <a:off x="27289125" y="754062"/>
            <a:ext cx="7791450" cy="3201987"/>
          </a:xfrm>
          <a:prstGeom prst="rect">
            <a:avLst/>
          </a:prstGeom>
          <a:noFill/>
          <a:ln>
            <a:noFill/>
          </a:ln>
        </p:spPr>
      </p:pic>
      <p:sp>
        <p:nvSpPr>
          <p:cNvPr id="111" name="Google Shape;111;p1"/>
          <p:cNvSpPr/>
          <p:nvPr/>
        </p:nvSpPr>
        <p:spPr>
          <a:xfrm>
            <a:off x="835025" y="14009687"/>
            <a:ext cx="10458600" cy="8637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50" lIns="121700" spcFirstLastPara="1" rIns="121700" wrap="square" tIns="60850">
            <a:noAutofit/>
          </a:bodyPr>
          <a:lstStyle/>
          <a:p>
            <a:pPr indent="0" lvl="0" marL="0" marR="0" rtl="0" algn="ctr">
              <a:lnSpc>
                <a:spcPct val="100000"/>
              </a:lnSpc>
              <a:spcBef>
                <a:spcPts val="0"/>
              </a:spcBef>
              <a:spcAft>
                <a:spcPts val="0"/>
              </a:spcAft>
              <a:buClr>
                <a:schemeClr val="lt1"/>
              </a:buClr>
              <a:buSzPts val="4100"/>
              <a:buFont typeface="Times"/>
              <a:buNone/>
            </a:pPr>
            <a:r>
              <a:rPr b="1" i="0" lang="en-US" sz="4100" u="none">
                <a:solidFill>
                  <a:schemeClr val="lt1"/>
                </a:solidFill>
                <a:latin typeface="Times"/>
                <a:ea typeface="Times"/>
                <a:cs typeface="Times"/>
                <a:sym typeface="Times"/>
              </a:rPr>
              <a:t>Introduction</a:t>
            </a:r>
            <a:endParaRPr/>
          </a:p>
        </p:txBody>
      </p:sp>
      <p:sp>
        <p:nvSpPr>
          <p:cNvPr id="112" name="Google Shape;112;p1"/>
          <p:cNvSpPr/>
          <p:nvPr/>
        </p:nvSpPr>
        <p:spPr>
          <a:xfrm>
            <a:off x="13036550" y="23876000"/>
            <a:ext cx="10236300" cy="9780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25" lIns="121675" spcFirstLastPara="1" rIns="121675" wrap="square" tIns="60825">
            <a:noAutofit/>
          </a:bodyPr>
          <a:lstStyle/>
          <a:p>
            <a:pPr indent="0" lvl="0" marL="0" marR="0" rtl="0" algn="ctr">
              <a:lnSpc>
                <a:spcPct val="100000"/>
              </a:lnSpc>
              <a:spcBef>
                <a:spcPts val="0"/>
              </a:spcBef>
              <a:spcAft>
                <a:spcPts val="0"/>
              </a:spcAft>
              <a:buClr>
                <a:schemeClr val="dk1"/>
              </a:buClr>
              <a:buSzPts val="4100"/>
              <a:buFont typeface="Arial"/>
              <a:buNone/>
            </a:pPr>
            <a:r>
              <a:t/>
            </a:r>
            <a:endParaRPr b="0" i="0" sz="4100" u="non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100"/>
              <a:buFont typeface="Times New Roman"/>
              <a:buNone/>
            </a:pPr>
            <a:r>
              <a:rPr b="1" i="0" lang="en-US" sz="4100" u="none">
                <a:solidFill>
                  <a:srgbClr val="FFFFFF"/>
                </a:solidFill>
                <a:latin typeface="Times New Roman"/>
                <a:ea typeface="Times New Roman"/>
                <a:cs typeface="Times New Roman"/>
                <a:sym typeface="Times New Roman"/>
              </a:rPr>
              <a:t>Impact and Outcome of the project</a:t>
            </a:r>
            <a:endParaRPr b="1" i="0" sz="4100" u="non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4100"/>
              <a:buFont typeface="Overlock"/>
              <a:buNone/>
            </a:pPr>
            <a:r>
              <a:rPr b="1" i="0" lang="en-US" sz="4100" u="none">
                <a:solidFill>
                  <a:schemeClr val="lt1"/>
                </a:solidFill>
                <a:latin typeface="Overlock"/>
                <a:ea typeface="Overlock"/>
                <a:cs typeface="Overlock"/>
                <a:sym typeface="Overlock"/>
              </a:rPr>
              <a:t> </a:t>
            </a:r>
            <a:endParaRPr/>
          </a:p>
        </p:txBody>
      </p:sp>
      <p:sp>
        <p:nvSpPr>
          <p:cNvPr id="113" name="Google Shape;113;p1"/>
          <p:cNvSpPr txBox="1"/>
          <p:nvPr/>
        </p:nvSpPr>
        <p:spPr>
          <a:xfrm>
            <a:off x="13036550" y="14211300"/>
            <a:ext cx="10236300" cy="4402200"/>
          </a:xfrm>
          <a:prstGeom prst="rect">
            <a:avLst/>
          </a:prstGeom>
          <a:noFill/>
          <a:ln>
            <a:noFill/>
          </a:ln>
        </p:spPr>
        <p:txBody>
          <a:bodyPr anchorCtr="0" anchor="t" bIns="45700" lIns="91425" spcFirstLastPara="1" rIns="91425" wrap="square" tIns="45700">
            <a:spAutoFit/>
          </a:bodyPr>
          <a:lstStyle/>
          <a:p>
            <a:pPr indent="-450850" lvl="0" marL="457200" marR="0" rtl="0" algn="just">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Times New Roman"/>
                <a:ea typeface="Times New Roman"/>
                <a:cs typeface="Times New Roman"/>
                <a:sym typeface="Times New Roman"/>
              </a:rPr>
              <a:t>This study aims at identifying the various forms of cybercrimes adopted by criminals in recent days</a:t>
            </a:r>
            <a:endParaRPr b="0" i="0" sz="3500" u="none">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b="0" i="0" sz="3500" u="none">
              <a:solidFill>
                <a:schemeClr val="dk1"/>
              </a:solidFill>
              <a:latin typeface="Times New Roman"/>
              <a:ea typeface="Times New Roman"/>
              <a:cs typeface="Times New Roman"/>
              <a:sym typeface="Times New Roman"/>
            </a:endParaRPr>
          </a:p>
          <a:p>
            <a:pPr indent="-450850" lvl="0" marL="457200" marR="0" rtl="0" algn="just">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Times New Roman"/>
                <a:ea typeface="Times New Roman"/>
                <a:cs typeface="Times New Roman"/>
                <a:sym typeface="Times New Roman"/>
              </a:rPr>
              <a:t>Its seeks to examine how cybercriminal activity has impacted the world and the international security</a:t>
            </a:r>
            <a:endParaRPr b="0" i="0" sz="3500" u="none">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b="0" i="0" sz="3500" u="none">
              <a:solidFill>
                <a:schemeClr val="dk1"/>
              </a:solidFill>
              <a:latin typeface="Times New Roman"/>
              <a:ea typeface="Times New Roman"/>
              <a:cs typeface="Times New Roman"/>
              <a:sym typeface="Times New Roman"/>
            </a:endParaRPr>
          </a:p>
          <a:p>
            <a:pPr indent="-450850" lvl="0" marL="457200" marR="0" rtl="0" algn="just">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Times New Roman"/>
                <a:ea typeface="Times New Roman"/>
                <a:cs typeface="Times New Roman"/>
                <a:sym typeface="Times New Roman"/>
              </a:rPr>
              <a:t>This research aims at discussing the major factors facilitating the rapid increase of cybercrime</a:t>
            </a:r>
            <a:endParaRPr/>
          </a:p>
        </p:txBody>
      </p:sp>
      <p:sp>
        <p:nvSpPr>
          <p:cNvPr id="114" name="Google Shape;114;p1"/>
          <p:cNvSpPr/>
          <p:nvPr/>
        </p:nvSpPr>
        <p:spPr>
          <a:xfrm>
            <a:off x="24918987" y="28463875"/>
            <a:ext cx="10279200" cy="717600"/>
          </a:xfrm>
          <a:prstGeom prst="roundRect">
            <a:avLst>
              <a:gd fmla="val 10800" name="adj"/>
            </a:avLst>
          </a:prstGeom>
          <a:solidFill>
            <a:srgbClr val="7030A0"/>
          </a:solidFill>
          <a:ln cap="flat" cmpd="sng" w="57150">
            <a:solidFill>
              <a:srgbClr val="F79646"/>
            </a:solidFill>
            <a:prstDash val="solid"/>
            <a:miter lim="800000"/>
            <a:headEnd len="sm" w="sm" type="none"/>
            <a:tailEnd len="sm" w="sm" type="none"/>
          </a:ln>
        </p:spPr>
        <p:txBody>
          <a:bodyPr anchorCtr="0" anchor="ctr" bIns="60850" lIns="121700" spcFirstLastPara="1" rIns="121700" wrap="square" tIns="60850">
            <a:noAutofit/>
          </a:bodyPr>
          <a:lstStyle/>
          <a:p>
            <a:pPr indent="0" lvl="0" marL="0" marR="0" rtl="0" algn="ctr">
              <a:lnSpc>
                <a:spcPct val="100000"/>
              </a:lnSpc>
              <a:spcBef>
                <a:spcPts val="0"/>
              </a:spcBef>
              <a:spcAft>
                <a:spcPts val="0"/>
              </a:spcAft>
              <a:buClr>
                <a:schemeClr val="lt1"/>
              </a:buClr>
              <a:buSzPts val="4100"/>
              <a:buFont typeface="Times"/>
              <a:buNone/>
            </a:pPr>
            <a:r>
              <a:rPr b="1" i="0" lang="en-US" sz="4100" u="none">
                <a:solidFill>
                  <a:schemeClr val="lt1"/>
                </a:solidFill>
                <a:latin typeface="Times"/>
                <a:ea typeface="Times"/>
                <a:cs typeface="Times"/>
                <a:sym typeface="Times"/>
              </a:rPr>
              <a:t>References</a:t>
            </a:r>
            <a:endParaRPr/>
          </a:p>
        </p:txBody>
      </p:sp>
      <p:sp>
        <p:nvSpPr>
          <p:cNvPr id="115" name="Google Shape;115;p1"/>
          <p:cNvSpPr txBox="1"/>
          <p:nvPr/>
        </p:nvSpPr>
        <p:spPr>
          <a:xfrm>
            <a:off x="24753876" y="29217925"/>
            <a:ext cx="10494900" cy="6825300"/>
          </a:xfrm>
          <a:prstGeom prst="rect">
            <a:avLst/>
          </a:prstGeom>
          <a:noFill/>
          <a:ln>
            <a:noFill/>
          </a:ln>
        </p:spPr>
        <p:txBody>
          <a:bodyPr anchorCtr="0" anchor="t" bIns="208875" lIns="417775" spcFirstLastPara="1" rIns="417775" wrap="square" tIns="208875">
            <a:spAutoFit/>
          </a:bodyPr>
          <a:lstStyle/>
          <a:p>
            <a:pPr indent="0" lvl="0" marL="0" marR="0" rtl="0" algn="just">
              <a:lnSpc>
                <a:spcPct val="100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[1] Dawson, J. and Thomson, R., “The future cybersecurity workforce: Going beyond technical skills for successful cyber performance”, Frontiers in Psychology, 9(JUN), pp. 1–12, 2018, doi: 10.3389/fpsyg.2018.0074</a:t>
            </a:r>
            <a:endParaRPr sz="2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[2] Praveen Paliwal, "Cyber Crime", Nations Congress on the Prevention of Crime and Treatment of Offenders, March 2016</a:t>
            </a:r>
            <a:endParaRPr sz="2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[3] Le Compte, D. Elizondo and T. Watson, "A renewed approach to serious games for cyber security", 2015 7th International Conference on Cyber Conflict: Architectures in Cyberspace, pp. 203-216,2015</a:t>
            </a:r>
            <a:endParaRPr sz="2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[4] Kshetri N. The simple economics of cybercrimes, IEEE Secur Priv, 4, pp. 33–39, 2006</a:t>
            </a:r>
            <a:endParaRPr sz="2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[5] Hernández, A., Sanchez, V., Sánchez, G., Pérez, H., Olivares, J., Toscano, K., &amp; Martinez, V. (2016,March). Security attack prediction based on user sentiment analysis of Twitter data. In 2016 IEEE international conference on industrial technology (ICIT) (pp. 610-617). IEEE.</a:t>
            </a:r>
            <a:endParaRPr sz="2600">
              <a:latin typeface="Times New Roman"/>
              <a:ea typeface="Times New Roman"/>
              <a:cs typeface="Times New Roman"/>
              <a:sym typeface="Times New Roman"/>
            </a:endParaRPr>
          </a:p>
        </p:txBody>
      </p:sp>
      <p:pic>
        <p:nvPicPr>
          <p:cNvPr id="116" name="Google Shape;116;p1"/>
          <p:cNvPicPr preferRelativeResize="0"/>
          <p:nvPr/>
        </p:nvPicPr>
        <p:blipFill>
          <a:blip r:embed="rId4">
            <a:alphaModFix/>
          </a:blip>
          <a:stretch>
            <a:fillRect/>
          </a:stretch>
        </p:blipFill>
        <p:spPr>
          <a:xfrm>
            <a:off x="12882550" y="20350200"/>
            <a:ext cx="10072800" cy="3011086"/>
          </a:xfrm>
          <a:prstGeom prst="rect">
            <a:avLst/>
          </a:prstGeom>
          <a:noFill/>
          <a:ln>
            <a:noFill/>
          </a:ln>
        </p:spPr>
      </p:pic>
      <p:sp>
        <p:nvSpPr>
          <p:cNvPr id="117" name="Google Shape;117;p1"/>
          <p:cNvSpPr txBox="1"/>
          <p:nvPr/>
        </p:nvSpPr>
        <p:spPr>
          <a:xfrm>
            <a:off x="24444500" y="6684225"/>
            <a:ext cx="10921800" cy="3201900"/>
          </a:xfrm>
          <a:prstGeom prst="rect">
            <a:avLst/>
          </a:prstGeom>
          <a:noFill/>
          <a:ln>
            <a:noFill/>
          </a:ln>
        </p:spPr>
        <p:txBody>
          <a:bodyPr anchorCtr="0" anchor="t" bIns="208875" lIns="417775" spcFirstLastPara="1" rIns="417775" wrap="square" tIns="208875">
            <a:noAutofit/>
          </a:bodyPr>
          <a:lstStyle/>
          <a:p>
            <a:pPr indent="0" lvl="0" marL="0" marR="0" rtl="0" algn="just">
              <a:lnSpc>
                <a:spcPct val="131250"/>
              </a:lnSpc>
              <a:spcBef>
                <a:spcPts val="1200"/>
              </a:spcBef>
              <a:spcAft>
                <a:spcPts val="0"/>
              </a:spcAft>
              <a:buClr>
                <a:schemeClr val="dk1"/>
              </a:buClr>
              <a:buSzPts val="3200"/>
              <a:buFont typeface="Times"/>
              <a:buNone/>
            </a:pPr>
            <a:r>
              <a:rPr lang="en-US" sz="3500">
                <a:latin typeface="Times New Roman"/>
                <a:ea typeface="Times New Roman"/>
                <a:cs typeface="Times New Roman"/>
                <a:sym typeface="Times New Roman"/>
              </a:rPr>
              <a:t>Red Hawk is a PHP based web application scanner used for information gathering purpose. The information gathering tasks that can be achieved with </a:t>
            </a:r>
            <a:r>
              <a:rPr lang="en-US" sz="3500">
                <a:solidFill>
                  <a:schemeClr val="dk1"/>
                </a:solidFill>
                <a:latin typeface="Times New Roman"/>
                <a:ea typeface="Times New Roman"/>
                <a:cs typeface="Times New Roman"/>
                <a:sym typeface="Times New Roman"/>
              </a:rPr>
              <a:t>Red Hawk tool.</a:t>
            </a:r>
            <a:endParaRPr sz="3500">
              <a:latin typeface="Times New Roman"/>
              <a:ea typeface="Times New Roman"/>
              <a:cs typeface="Times New Roman"/>
              <a:sym typeface="Times New Roman"/>
            </a:endParaRPr>
          </a:p>
        </p:txBody>
      </p:sp>
      <p:pic>
        <p:nvPicPr>
          <p:cNvPr id="118" name="Google Shape;118;p1"/>
          <p:cNvPicPr preferRelativeResize="0"/>
          <p:nvPr/>
        </p:nvPicPr>
        <p:blipFill>
          <a:blip r:embed="rId5">
            <a:alphaModFix/>
          </a:blip>
          <a:stretch>
            <a:fillRect/>
          </a:stretch>
        </p:blipFill>
        <p:spPr>
          <a:xfrm>
            <a:off x="24664900" y="9783850"/>
            <a:ext cx="10701400" cy="10919425"/>
          </a:xfrm>
          <a:prstGeom prst="rect">
            <a:avLst/>
          </a:prstGeom>
          <a:noFill/>
          <a:ln>
            <a:noFill/>
          </a:ln>
        </p:spPr>
      </p:pic>
      <p:pic>
        <p:nvPicPr>
          <p:cNvPr id="119" name="Google Shape;119;p1"/>
          <p:cNvPicPr preferRelativeResize="0"/>
          <p:nvPr/>
        </p:nvPicPr>
        <p:blipFill>
          <a:blip r:embed="rId6">
            <a:alphaModFix/>
          </a:blip>
          <a:stretch>
            <a:fillRect/>
          </a:stretch>
        </p:blipFill>
        <p:spPr>
          <a:xfrm>
            <a:off x="12566650" y="28623825"/>
            <a:ext cx="10921924" cy="6958450"/>
          </a:xfrm>
          <a:prstGeom prst="rect">
            <a:avLst/>
          </a:prstGeom>
          <a:noFill/>
          <a:ln>
            <a:noFill/>
          </a:ln>
        </p:spPr>
      </p:pic>
      <p:pic>
        <p:nvPicPr>
          <p:cNvPr id="120" name="Google Shape;120;p1"/>
          <p:cNvPicPr preferRelativeResize="0"/>
          <p:nvPr/>
        </p:nvPicPr>
        <p:blipFill>
          <a:blip r:embed="rId7">
            <a:alphaModFix/>
          </a:blip>
          <a:stretch>
            <a:fillRect/>
          </a:stretch>
        </p:blipFill>
        <p:spPr>
          <a:xfrm>
            <a:off x="12566676" y="5738900"/>
            <a:ext cx="10494900" cy="6573350"/>
          </a:xfrm>
          <a:prstGeom prst="rect">
            <a:avLst/>
          </a:prstGeom>
          <a:noFill/>
          <a:ln cap="flat" cmpd="sng" w="9525">
            <a:solidFill>
              <a:srgbClr val="000000"/>
            </a:solidFill>
            <a:prstDash val="solid"/>
            <a:miter lim="8000"/>
            <a:headEnd len="sm" w="sm" type="none"/>
            <a:tailEnd len="sm" w="sm" type="none"/>
          </a:ln>
          <a:effectLst>
            <a:outerShdw blurRad="63500" dir="5400000" dist="20000">
              <a:srgbClr val="000000">
                <a:alpha val="37650"/>
              </a:srgbClr>
            </a:outerShdw>
          </a:effectLst>
        </p:spPr>
      </p:pic>
      <p:pic>
        <p:nvPicPr>
          <p:cNvPr id="121" name="Google Shape;121;p1"/>
          <p:cNvPicPr preferRelativeResize="0"/>
          <p:nvPr/>
        </p:nvPicPr>
        <p:blipFill>
          <a:blip r:embed="rId8">
            <a:alphaModFix/>
          </a:blip>
          <a:stretch>
            <a:fillRect/>
          </a:stretch>
        </p:blipFill>
        <p:spPr>
          <a:xfrm>
            <a:off x="835025" y="21582175"/>
            <a:ext cx="10279200" cy="580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2013-11-18T18:48:45Z</dcterms:created>
  <dc:creator>Thayagarajan</dc:creator>
</cp:coreProperties>
</file>