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Overlock"/>
      <p:regular r:id="rId18"/>
      <p:bold r:id="rId19"/>
      <p:italic r:id="rId20"/>
      <p:boldItalic r:id="rId21"/>
    </p:embeddedFont>
    <p:embeddedFont>
      <p:font typeface="Fira Sans Condensed Light"/>
      <p:regular r:id="rId22"/>
      <p:bold r:id="rId23"/>
      <p:italic r:id="rId24"/>
      <p:boldItalic r:id="rId25"/>
    </p:embeddedFont>
    <p:embeddedFont>
      <p:font typeface="Fira Sans Condensed"/>
      <p:regular r:id="rId26"/>
      <p:bold r:id="rId27"/>
      <p:italic r:id="rId28"/>
      <p:boldItalic r:id="rId29"/>
    </p:embeddedFont>
    <p:embeddedFont>
      <p:font typeface="Arial Black"/>
      <p:regular r:id="rId30"/>
    </p:embeddedFont>
    <p:embeddedFont>
      <p:font typeface="Rajdhani"/>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ifx4DgWHCrHZTcI/sTbmEsnnA4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6FAF9B-14FC-4064-8B80-C6E54BFCFA97}">
  <a:tblStyle styleId="{A06FAF9B-14FC-4064-8B80-C6E54BFCFA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lock-italic.fntdata"/><Relationship Id="rId22" Type="http://schemas.openxmlformats.org/officeDocument/2006/relationships/font" Target="fonts/FiraSansCondensedLight-regular.fntdata"/><Relationship Id="rId21" Type="http://schemas.openxmlformats.org/officeDocument/2006/relationships/font" Target="fonts/Overlock-boldItalic.fntdata"/><Relationship Id="rId24" Type="http://schemas.openxmlformats.org/officeDocument/2006/relationships/font" Target="fonts/FiraSansCondensedLight-italic.fntdata"/><Relationship Id="rId23" Type="http://schemas.openxmlformats.org/officeDocument/2006/relationships/font" Target="fonts/FiraSansCondensed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Condensed-regular.fntdata"/><Relationship Id="rId25" Type="http://schemas.openxmlformats.org/officeDocument/2006/relationships/font" Target="fonts/FiraSansCondensedLight-boldItalic.fntdata"/><Relationship Id="rId28" Type="http://schemas.openxmlformats.org/officeDocument/2006/relationships/font" Target="fonts/FiraSansCondensed-italic.fntdata"/><Relationship Id="rId27" Type="http://schemas.openxmlformats.org/officeDocument/2006/relationships/font" Target="fonts/FiraSansCondense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Condense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jdhani-regular.fntdata"/><Relationship Id="rId30" Type="http://schemas.openxmlformats.org/officeDocument/2006/relationships/font" Target="fonts/ArialBlack-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ajdhani-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verlock-bold.fntdata"/><Relationship Id="rId18" Type="http://schemas.openxmlformats.org/officeDocument/2006/relationships/font" Target="fonts/Overlo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1" name="Google Shape;15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hart&#10;&#10;Description automatically generated with medium confidence" id="10" name="Google Shape;10;p12"/>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b="0" l="0" r="0" t="0"/>
          <a:stretch/>
        </p:blipFill>
        <p:spPr>
          <a:xfrm>
            <a:off x="835821" y="1623646"/>
            <a:ext cx="6905507" cy="4585788"/>
          </a:xfrm>
          <a:prstGeom prst="rect">
            <a:avLst/>
          </a:prstGeom>
          <a:noFill/>
          <a:ln>
            <a:noFill/>
          </a:ln>
        </p:spPr>
      </p:pic>
      <p:sp>
        <p:nvSpPr>
          <p:cNvPr id="86" name="Google Shape;86;p1"/>
          <p:cNvSpPr txBox="1"/>
          <p:nvPr/>
        </p:nvSpPr>
        <p:spPr>
          <a:xfrm>
            <a:off x="7812350" y="2643175"/>
            <a:ext cx="42909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Presented by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1.BARGAV           (18QM1A0406)</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2.SANDHYA        (18QM1A0407)</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3.BRUNDAVAN  (18QM1A0417)</a:t>
            </a:r>
            <a:endParaRPr sz="1800"/>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4.C.SAI NITIN     (18QM1A0421)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Under the Guidance of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Faculty Name : DR.D.</a:t>
            </a:r>
            <a:endParaRPr sz="1800"/>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 CHANDRA PRAKASH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Designation : ASSOCIATE PROFESSOR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chemeClr val="dk1"/>
                </a:solidFill>
                <a:latin typeface="Times New Roman"/>
                <a:ea typeface="Times New Roman"/>
                <a:cs typeface="Times New Roman"/>
                <a:sym typeface="Times New Roman"/>
              </a:rPr>
              <a:t> </a:t>
            </a:r>
            <a:br>
              <a:rPr b="1" i="0" lang="en" sz="1800" u="none" cap="none" strike="noStrike">
                <a:solidFill>
                  <a:schemeClr val="dk1"/>
                </a:solidFill>
                <a:latin typeface="Times New Roman"/>
                <a:ea typeface="Times New Roman"/>
                <a:cs typeface="Times New Roman"/>
                <a:sym typeface="Times New Roman"/>
              </a:rPr>
            </a:br>
            <a:endParaRPr b="1" i="0" sz="1800" u="none" cap="none" strike="noStrike">
              <a:solidFill>
                <a:schemeClr val="dk1"/>
              </a:solidFill>
              <a:latin typeface="Times New Roman"/>
              <a:ea typeface="Times New Roman"/>
              <a:cs typeface="Times New Roman"/>
              <a:sym typeface="Times New Roman"/>
            </a:endParaRPr>
          </a:p>
        </p:txBody>
      </p:sp>
      <p:sp>
        <p:nvSpPr>
          <p:cNvPr id="87" name="Google Shape;87;p1"/>
          <p:cNvSpPr txBox="1"/>
          <p:nvPr/>
        </p:nvSpPr>
        <p:spPr>
          <a:xfrm>
            <a:off x="929706" y="648566"/>
            <a:ext cx="609452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MALWARE ANALYSIS AND PREDICTION</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
          <p:cNvSpPr txBox="1"/>
          <p:nvPr/>
        </p:nvSpPr>
        <p:spPr>
          <a:xfrm>
            <a:off x="978087" y="403024"/>
            <a:ext cx="6094520"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 sz="3800" u="none" cap="none" strike="noStrike">
                <a:solidFill>
                  <a:schemeClr val="dk1"/>
                </a:solidFill>
                <a:latin typeface="Arial"/>
                <a:ea typeface="Arial"/>
                <a:cs typeface="Arial"/>
                <a:sym typeface="Arial"/>
              </a:rPr>
              <a:t>FUTURE SCOPE</a:t>
            </a:r>
            <a:endParaRPr b="0" i="0" sz="3800" u="none" cap="none" strike="noStrike">
              <a:solidFill>
                <a:schemeClr val="dk1"/>
              </a:solidFill>
              <a:latin typeface="Arial"/>
              <a:ea typeface="Arial"/>
              <a:cs typeface="Arial"/>
              <a:sym typeface="Arial"/>
            </a:endParaRPr>
          </a:p>
        </p:txBody>
      </p:sp>
      <p:sp>
        <p:nvSpPr>
          <p:cNvPr id="686" name="Google Shape;686;p10"/>
          <p:cNvSpPr txBox="1"/>
          <p:nvPr/>
        </p:nvSpPr>
        <p:spPr>
          <a:xfrm>
            <a:off x="1893155" y="285897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687" name="Google Shape;687;p10"/>
          <p:cNvSpPr txBox="1"/>
          <p:nvPr/>
        </p:nvSpPr>
        <p:spPr>
          <a:xfrm>
            <a:off x="2139946" y="1473262"/>
            <a:ext cx="8200065"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3000"/>
              <a:buFont typeface="Rajdhani"/>
              <a:buNone/>
            </a:pPr>
            <a:r>
              <a:rPr b="1" i="0" lang="en" sz="3000" u="none" cap="none" strike="noStrike">
                <a:solidFill>
                  <a:schemeClr val="dk1"/>
                </a:solidFill>
                <a:latin typeface="Rajdhani"/>
                <a:ea typeface="Rajdhani"/>
                <a:cs typeface="Rajdhani"/>
                <a:sym typeface="Rajdhani"/>
              </a:rPr>
              <a:t>COUNTRIES WHERE IT’S BEING IMPLEMENTED</a:t>
            </a:r>
            <a:endParaRPr b="1" i="0" sz="3000" u="none" cap="none" strike="noStrike">
              <a:solidFill>
                <a:schemeClr val="dk1"/>
              </a:solidFill>
              <a:latin typeface="Rajdhani"/>
              <a:ea typeface="Rajdhani"/>
              <a:cs typeface="Rajdhani"/>
              <a:sym typeface="Rajdhani"/>
            </a:endParaRPr>
          </a:p>
        </p:txBody>
      </p:sp>
      <p:sp>
        <p:nvSpPr>
          <p:cNvPr id="688" name="Google Shape;688;p10"/>
          <p:cNvSpPr txBox="1"/>
          <p:nvPr/>
        </p:nvSpPr>
        <p:spPr>
          <a:xfrm>
            <a:off x="7599483" y="3193589"/>
            <a:ext cx="2418000" cy="13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In the year 1995 Malware detection has been stated implementing</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689" name="Google Shape;689;p10"/>
          <p:cNvSpPr txBox="1"/>
          <p:nvPr/>
        </p:nvSpPr>
        <p:spPr>
          <a:xfrm>
            <a:off x="7599483" y="4346415"/>
            <a:ext cx="2269200" cy="13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By the year 2020 most of the method and alogrothim are designed to predict the malware URL</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690" name="Google Shape;690;p10"/>
          <p:cNvSpPr txBox="1"/>
          <p:nvPr/>
        </p:nvSpPr>
        <p:spPr>
          <a:xfrm>
            <a:off x="7599483" y="2827389"/>
            <a:ext cx="1235400" cy="47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3F3F3"/>
              </a:buClr>
              <a:buSzPts val="3600"/>
              <a:buFont typeface="Rajdhani"/>
              <a:buNone/>
            </a:pPr>
            <a:r>
              <a:rPr b="1" i="0" lang="en" sz="2400" u="none" cap="none" strike="noStrike">
                <a:solidFill>
                  <a:schemeClr val="dk1"/>
                </a:solidFill>
                <a:latin typeface="Rajdhani"/>
                <a:ea typeface="Rajdhani"/>
                <a:cs typeface="Rajdhani"/>
                <a:sym typeface="Rajdhani"/>
              </a:rPr>
              <a:t>10%</a:t>
            </a:r>
            <a:endParaRPr b="1" i="0" sz="2400" u="none" cap="none" strike="noStrike">
              <a:solidFill>
                <a:schemeClr val="dk1"/>
              </a:solidFill>
              <a:latin typeface="Rajdhani"/>
              <a:ea typeface="Rajdhani"/>
              <a:cs typeface="Rajdhani"/>
              <a:sym typeface="Rajdhani"/>
            </a:endParaRPr>
          </a:p>
        </p:txBody>
      </p:sp>
      <p:sp>
        <p:nvSpPr>
          <p:cNvPr id="691" name="Google Shape;691;p10"/>
          <p:cNvSpPr txBox="1"/>
          <p:nvPr/>
        </p:nvSpPr>
        <p:spPr>
          <a:xfrm>
            <a:off x="7599483" y="3973839"/>
            <a:ext cx="1235400" cy="47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3F3F3"/>
              </a:buClr>
              <a:buSzPts val="3600"/>
              <a:buFont typeface="Rajdhani"/>
              <a:buNone/>
            </a:pPr>
            <a:r>
              <a:rPr b="1" i="0" lang="en" sz="2400" u="none" cap="none" strike="noStrike">
                <a:solidFill>
                  <a:schemeClr val="dk1"/>
                </a:solidFill>
                <a:latin typeface="Rajdhani"/>
                <a:ea typeface="Rajdhani"/>
                <a:cs typeface="Rajdhani"/>
                <a:sym typeface="Rajdhani"/>
              </a:rPr>
              <a:t>70%</a:t>
            </a:r>
            <a:endParaRPr b="1" i="0" sz="2400" u="none" cap="none" strike="noStrike">
              <a:solidFill>
                <a:schemeClr val="dk1"/>
              </a:solidFill>
              <a:latin typeface="Rajdhani"/>
              <a:ea typeface="Rajdhani"/>
              <a:cs typeface="Rajdhani"/>
              <a:sym typeface="Rajdhani"/>
            </a:endParaRPr>
          </a:p>
        </p:txBody>
      </p:sp>
      <p:grpSp>
        <p:nvGrpSpPr>
          <p:cNvPr id="692" name="Google Shape;692;p10"/>
          <p:cNvGrpSpPr/>
          <p:nvPr/>
        </p:nvGrpSpPr>
        <p:grpSpPr>
          <a:xfrm>
            <a:off x="2174418" y="2583627"/>
            <a:ext cx="4706144" cy="2765127"/>
            <a:chOff x="1041903" y="1936461"/>
            <a:chExt cx="3784286" cy="2246679"/>
          </a:xfrm>
        </p:grpSpPr>
        <p:sp>
          <p:nvSpPr>
            <p:cNvPr id="693" name="Google Shape;693;p10"/>
            <p:cNvSpPr/>
            <p:nvPr/>
          </p:nvSpPr>
          <p:spPr>
            <a:xfrm>
              <a:off x="3948774" y="3433924"/>
              <a:ext cx="188935" cy="13"/>
            </a:xfrm>
            <a:custGeom>
              <a:rect b="b" l="l" r="r" t="t"/>
              <a:pathLst>
                <a:path extrusionOk="0" fill="none" h="1" w="14227">
                  <a:moveTo>
                    <a:pt x="1" y="0"/>
                  </a:moveTo>
                  <a:lnTo>
                    <a:pt x="1422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10"/>
            <p:cNvGrpSpPr/>
            <p:nvPr/>
          </p:nvGrpSpPr>
          <p:grpSpPr>
            <a:xfrm>
              <a:off x="4088698" y="3407857"/>
              <a:ext cx="63780" cy="54671"/>
              <a:chOff x="5402331" y="3937355"/>
              <a:chExt cx="37776" cy="32380"/>
            </a:xfrm>
          </p:grpSpPr>
          <p:sp>
            <p:nvSpPr>
              <p:cNvPr id="695" name="Google Shape;695;p10"/>
              <p:cNvSpPr/>
              <p:nvPr/>
            </p:nvSpPr>
            <p:spPr>
              <a:xfrm>
                <a:off x="5402331" y="3937355"/>
                <a:ext cx="37776" cy="32380"/>
              </a:xfrm>
              <a:custGeom>
                <a:rect b="b" l="l" r="r" t="t"/>
                <a:pathLst>
                  <a:path extrusionOk="0" h="4117" w="4803">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
              <p:cNvSpPr/>
              <p:nvPr/>
            </p:nvSpPr>
            <p:spPr>
              <a:xfrm>
                <a:off x="5415174" y="3946990"/>
                <a:ext cx="15321" cy="13064"/>
              </a:xfrm>
              <a:custGeom>
                <a:rect b="b" l="l" r="r" t="t"/>
                <a:pathLst>
                  <a:path extrusionOk="0" h="1661" w="1948">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10"/>
            <p:cNvGrpSpPr/>
            <p:nvPr/>
          </p:nvGrpSpPr>
          <p:grpSpPr>
            <a:xfrm>
              <a:off x="3910703" y="3407857"/>
              <a:ext cx="63794" cy="54671"/>
              <a:chOff x="5296908" y="3937355"/>
              <a:chExt cx="37783" cy="32380"/>
            </a:xfrm>
          </p:grpSpPr>
          <p:sp>
            <p:nvSpPr>
              <p:cNvPr id="698" name="Google Shape;698;p10"/>
              <p:cNvSpPr/>
              <p:nvPr/>
            </p:nvSpPr>
            <p:spPr>
              <a:xfrm>
                <a:off x="5296908" y="3937355"/>
                <a:ext cx="37783" cy="32380"/>
              </a:xfrm>
              <a:custGeom>
                <a:rect b="b" l="l" r="r" t="t"/>
                <a:pathLst>
                  <a:path extrusionOk="0" h="4117" w="4804">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
              <p:cNvSpPr/>
              <p:nvPr/>
            </p:nvSpPr>
            <p:spPr>
              <a:xfrm>
                <a:off x="5309846" y="3946990"/>
                <a:ext cx="15235" cy="13064"/>
              </a:xfrm>
              <a:custGeom>
                <a:rect b="b" l="l" r="r" t="t"/>
                <a:pathLst>
                  <a:path extrusionOk="0" h="1661" w="1937">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10"/>
            <p:cNvGrpSpPr/>
            <p:nvPr/>
          </p:nvGrpSpPr>
          <p:grpSpPr>
            <a:xfrm>
              <a:off x="2981752" y="2049401"/>
              <a:ext cx="146669" cy="95265"/>
              <a:chOff x="4746712" y="3132773"/>
              <a:chExt cx="86869" cy="56424"/>
            </a:xfrm>
          </p:grpSpPr>
          <p:sp>
            <p:nvSpPr>
              <p:cNvPr id="701" name="Google Shape;701;p10"/>
              <p:cNvSpPr/>
              <p:nvPr/>
            </p:nvSpPr>
            <p:spPr>
              <a:xfrm>
                <a:off x="4746712" y="3132773"/>
                <a:ext cx="86869" cy="56424"/>
              </a:xfrm>
              <a:custGeom>
                <a:rect b="b" l="l" r="r" t="t"/>
                <a:pathLst>
                  <a:path extrusionOk="0" fill="none" h="7174" w="11045">
                    <a:moveTo>
                      <a:pt x="0" y="1597"/>
                    </a:moveTo>
                    <a:cubicBezTo>
                      <a:pt x="242" y="1743"/>
                      <a:pt x="3532" y="7174"/>
                      <a:pt x="3532" y="7174"/>
                    </a:cubicBezTo>
                    <a:lnTo>
                      <a:pt x="6290" y="3315"/>
                    </a:lnTo>
                    <a:lnTo>
                      <a:pt x="11044" y="1"/>
                    </a:lnTo>
                    <a:close/>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0"/>
              <p:cNvSpPr/>
              <p:nvPr/>
            </p:nvSpPr>
            <p:spPr>
              <a:xfrm>
                <a:off x="4746712" y="3145334"/>
                <a:ext cx="49479" cy="13520"/>
              </a:xfrm>
              <a:custGeom>
                <a:rect b="b" l="l" r="r" t="t"/>
                <a:pathLst>
                  <a:path extrusionOk="0" fill="none" h="1719" w="6291">
                    <a:moveTo>
                      <a:pt x="0" y="0"/>
                    </a:moveTo>
                    <a:lnTo>
                      <a:pt x="6290" y="171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10"/>
            <p:cNvGrpSpPr/>
            <p:nvPr/>
          </p:nvGrpSpPr>
          <p:grpSpPr>
            <a:xfrm>
              <a:off x="3027206" y="2067235"/>
              <a:ext cx="63780" cy="54790"/>
              <a:chOff x="4773634" y="3143336"/>
              <a:chExt cx="37776" cy="32451"/>
            </a:xfrm>
          </p:grpSpPr>
          <p:sp>
            <p:nvSpPr>
              <p:cNvPr id="704" name="Google Shape;704;p10"/>
              <p:cNvSpPr/>
              <p:nvPr/>
            </p:nvSpPr>
            <p:spPr>
              <a:xfrm>
                <a:off x="4773634" y="3143336"/>
                <a:ext cx="37776" cy="32451"/>
              </a:xfrm>
              <a:custGeom>
                <a:rect b="b" l="l" r="r" t="t"/>
                <a:pathLst>
                  <a:path extrusionOk="0" h="4126" w="4803">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0"/>
              <p:cNvSpPr/>
              <p:nvPr/>
            </p:nvSpPr>
            <p:spPr>
              <a:xfrm>
                <a:off x="4788664" y="3153041"/>
                <a:ext cx="13048" cy="13040"/>
              </a:xfrm>
              <a:custGeom>
                <a:rect b="b" l="l" r="r" t="t"/>
                <a:pathLst>
                  <a:path extrusionOk="0" h="1658" w="1659">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6" name="Google Shape;706;p10"/>
            <p:cNvGrpSpPr/>
            <p:nvPr/>
          </p:nvGrpSpPr>
          <p:grpSpPr>
            <a:xfrm>
              <a:off x="2943680" y="2046825"/>
              <a:ext cx="63780" cy="54804"/>
              <a:chOff x="4724163" y="3131248"/>
              <a:chExt cx="37776" cy="32459"/>
            </a:xfrm>
          </p:grpSpPr>
          <p:sp>
            <p:nvSpPr>
              <p:cNvPr id="707" name="Google Shape;707;p10"/>
              <p:cNvSpPr/>
              <p:nvPr/>
            </p:nvSpPr>
            <p:spPr>
              <a:xfrm>
                <a:off x="4724163" y="3131248"/>
                <a:ext cx="37776" cy="32459"/>
              </a:xfrm>
              <a:custGeom>
                <a:rect b="b" l="l" r="r" t="t"/>
                <a:pathLst>
                  <a:path extrusionOk="0" h="4127" w="4803">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0"/>
              <p:cNvSpPr/>
              <p:nvPr/>
            </p:nvSpPr>
            <p:spPr>
              <a:xfrm>
                <a:off x="4739288" y="3140953"/>
                <a:ext cx="13040" cy="13048"/>
              </a:xfrm>
              <a:custGeom>
                <a:rect b="b" l="l" r="r" t="t"/>
                <a:pathLst>
                  <a:path extrusionOk="0" h="1659" w="1658">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10"/>
            <p:cNvGrpSpPr/>
            <p:nvPr/>
          </p:nvGrpSpPr>
          <p:grpSpPr>
            <a:xfrm>
              <a:off x="2995881" y="2122477"/>
              <a:ext cx="54631" cy="46929"/>
              <a:chOff x="4755081" y="3176054"/>
              <a:chExt cx="32357" cy="27795"/>
            </a:xfrm>
          </p:grpSpPr>
          <p:sp>
            <p:nvSpPr>
              <p:cNvPr id="710" name="Google Shape;710;p10"/>
              <p:cNvSpPr/>
              <p:nvPr/>
            </p:nvSpPr>
            <p:spPr>
              <a:xfrm>
                <a:off x="4755081" y="3176054"/>
                <a:ext cx="32357" cy="27795"/>
              </a:xfrm>
              <a:custGeom>
                <a:rect b="b" l="l" r="r" t="t"/>
                <a:pathLst>
                  <a:path extrusionOk="0" h="3534" w="411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
              <p:cNvSpPr/>
              <p:nvPr/>
            </p:nvSpPr>
            <p:spPr>
              <a:xfrm>
                <a:off x="4767924" y="3185768"/>
                <a:ext cx="9902" cy="8392"/>
              </a:xfrm>
              <a:custGeom>
                <a:rect b="b" l="l" r="r" t="t"/>
                <a:pathLst>
                  <a:path extrusionOk="0" h="1067" w="1259">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10"/>
            <p:cNvGrpSpPr/>
            <p:nvPr/>
          </p:nvGrpSpPr>
          <p:grpSpPr>
            <a:xfrm>
              <a:off x="3092912" y="2027211"/>
              <a:ext cx="54790" cy="46942"/>
              <a:chOff x="4812550" y="3119631"/>
              <a:chExt cx="32451" cy="27803"/>
            </a:xfrm>
          </p:grpSpPr>
          <p:sp>
            <p:nvSpPr>
              <p:cNvPr id="713" name="Google Shape;713;p10"/>
              <p:cNvSpPr/>
              <p:nvPr/>
            </p:nvSpPr>
            <p:spPr>
              <a:xfrm>
                <a:off x="4812550" y="3119631"/>
                <a:ext cx="32451" cy="27803"/>
              </a:xfrm>
              <a:custGeom>
                <a:rect b="b" l="l" r="r" t="t"/>
                <a:pathLst>
                  <a:path extrusionOk="0" h="3535" w="4126">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4826912" y="3129352"/>
                <a:ext cx="8478" cy="8376"/>
              </a:xfrm>
              <a:custGeom>
                <a:rect b="b" l="l" r="r" t="t"/>
                <a:pathLst>
                  <a:path extrusionOk="0" h="1065" w="1078">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10"/>
            <p:cNvGrpSpPr/>
            <p:nvPr/>
          </p:nvGrpSpPr>
          <p:grpSpPr>
            <a:xfrm>
              <a:off x="4093678" y="3585402"/>
              <a:ext cx="401114" cy="369164"/>
              <a:chOff x="5405280" y="4042510"/>
              <a:chExt cx="237570" cy="218647"/>
            </a:xfrm>
          </p:grpSpPr>
          <p:sp>
            <p:nvSpPr>
              <p:cNvPr id="716" name="Google Shape;716;p10"/>
              <p:cNvSpPr/>
              <p:nvPr/>
            </p:nvSpPr>
            <p:spPr>
              <a:xfrm>
                <a:off x="5405280" y="4042510"/>
                <a:ext cx="144999" cy="173832"/>
              </a:xfrm>
              <a:custGeom>
                <a:rect b="b" l="l" r="r" t="t"/>
                <a:pathLst>
                  <a:path extrusionOk="0" fill="none" h="22102" w="18436">
                    <a:moveTo>
                      <a:pt x="0" y="12037"/>
                    </a:moveTo>
                    <a:cubicBezTo>
                      <a:pt x="702" y="12073"/>
                      <a:pt x="12302" y="22101"/>
                      <a:pt x="12302" y="22101"/>
                    </a:cubicBezTo>
                    <a:lnTo>
                      <a:pt x="11819" y="13005"/>
                    </a:lnTo>
                    <a:lnTo>
                      <a:pt x="18435" y="1"/>
                    </a:lnTo>
                    <a:lnTo>
                      <a:pt x="0" y="1252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5502036" y="4125093"/>
                <a:ext cx="134350" cy="135585"/>
              </a:xfrm>
              <a:custGeom>
                <a:rect b="b" l="l" r="r" t="t"/>
                <a:pathLst>
                  <a:path extrusionOk="0" fill="none" h="17239" w="17082">
                    <a:moveTo>
                      <a:pt x="13513" y="17239"/>
                    </a:moveTo>
                    <a:lnTo>
                      <a:pt x="12690" y="8614"/>
                    </a:lnTo>
                    <a:lnTo>
                      <a:pt x="17081" y="1"/>
                    </a:lnTo>
                    <a:lnTo>
                      <a:pt x="0" y="2021"/>
                    </a:lnTo>
                    <a:close/>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0"/>
              <p:cNvSpPr/>
              <p:nvPr/>
            </p:nvSpPr>
            <p:spPr>
              <a:xfrm>
                <a:off x="5543704" y="4042990"/>
                <a:ext cx="99146" cy="81639"/>
              </a:xfrm>
              <a:custGeom>
                <a:rect b="b" l="l" r="r" t="t"/>
                <a:pathLst>
                  <a:path extrusionOk="0" fill="none" h="10380" w="12606">
                    <a:moveTo>
                      <a:pt x="1" y="0"/>
                    </a:moveTo>
                    <a:lnTo>
                      <a:pt x="12606" y="1037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0"/>
              <p:cNvSpPr/>
              <p:nvPr/>
            </p:nvSpPr>
            <p:spPr>
              <a:xfrm>
                <a:off x="5501941" y="4140980"/>
                <a:ext cx="103708" cy="51862"/>
              </a:xfrm>
              <a:custGeom>
                <a:rect b="b" l="l" r="r" t="t"/>
                <a:pathLst>
                  <a:path extrusionOk="0" fill="none" h="6594" w="13186">
                    <a:moveTo>
                      <a:pt x="13186" y="6594"/>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
              <p:cNvSpPr/>
              <p:nvPr/>
            </p:nvSpPr>
            <p:spPr>
              <a:xfrm>
                <a:off x="5495854" y="4211010"/>
                <a:ext cx="105989" cy="50147"/>
              </a:xfrm>
              <a:custGeom>
                <a:rect b="b" l="l" r="r" t="t"/>
                <a:pathLst>
                  <a:path extrusionOk="0" fill="none" h="6376" w="13476">
                    <a:moveTo>
                      <a:pt x="0" y="0"/>
                    </a:moveTo>
                    <a:lnTo>
                      <a:pt x="13476" y="637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a:off x="5405280" y="4134420"/>
                <a:ext cx="96669" cy="6567"/>
              </a:xfrm>
              <a:custGeom>
                <a:rect b="b" l="l" r="r" t="t"/>
                <a:pathLst>
                  <a:path extrusionOk="0" fill="none" h="835" w="12291">
                    <a:moveTo>
                      <a:pt x="12290" y="835"/>
                    </a:moveTo>
                    <a:lnTo>
                      <a:pt x="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2" name="Google Shape;722;p10"/>
            <p:cNvGrpSpPr/>
            <p:nvPr/>
          </p:nvGrpSpPr>
          <p:grpSpPr>
            <a:xfrm>
              <a:off x="4055765" y="3725603"/>
              <a:ext cx="63780" cy="54671"/>
              <a:chOff x="5382826" y="4125549"/>
              <a:chExt cx="37776" cy="32380"/>
            </a:xfrm>
          </p:grpSpPr>
          <p:sp>
            <p:nvSpPr>
              <p:cNvPr id="723" name="Google Shape;723;p10"/>
              <p:cNvSpPr/>
              <p:nvPr/>
            </p:nvSpPr>
            <p:spPr>
              <a:xfrm>
                <a:off x="5382826" y="4125549"/>
                <a:ext cx="37776" cy="32380"/>
              </a:xfrm>
              <a:custGeom>
                <a:rect b="b" l="l" r="r" t="t"/>
                <a:pathLst>
                  <a:path extrusionOk="0" h="4117" w="4803">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0"/>
              <p:cNvSpPr/>
              <p:nvPr/>
            </p:nvSpPr>
            <p:spPr>
              <a:xfrm>
                <a:off x="5395669" y="4135176"/>
                <a:ext cx="15227" cy="13072"/>
              </a:xfrm>
              <a:custGeom>
                <a:rect b="b" l="l" r="r" t="t"/>
                <a:pathLst>
                  <a:path extrusionOk="0" h="1662" w="1936">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5" name="Google Shape;725;p10"/>
            <p:cNvGrpSpPr/>
            <p:nvPr/>
          </p:nvGrpSpPr>
          <p:grpSpPr>
            <a:xfrm>
              <a:off x="4212540" y="3843855"/>
              <a:ext cx="63794" cy="54644"/>
              <a:chOff x="5475680" y="4195587"/>
              <a:chExt cx="37783" cy="32364"/>
            </a:xfrm>
          </p:grpSpPr>
          <p:sp>
            <p:nvSpPr>
              <p:cNvPr id="726" name="Google Shape;726;p10"/>
              <p:cNvSpPr/>
              <p:nvPr/>
            </p:nvSpPr>
            <p:spPr>
              <a:xfrm>
                <a:off x="5475680" y="4195587"/>
                <a:ext cx="37783" cy="32364"/>
              </a:xfrm>
              <a:custGeom>
                <a:rect b="b" l="l" r="r" t="t"/>
                <a:pathLst>
                  <a:path extrusionOk="0" h="4115" w="4804">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0"/>
              <p:cNvSpPr/>
              <p:nvPr/>
            </p:nvSpPr>
            <p:spPr>
              <a:xfrm>
                <a:off x="5488523" y="4205300"/>
                <a:ext cx="15329" cy="13040"/>
              </a:xfrm>
              <a:custGeom>
                <a:rect b="b" l="l" r="r" t="t"/>
                <a:pathLst>
                  <a:path extrusionOk="0" h="1658" w="1949">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10"/>
            <p:cNvGrpSpPr/>
            <p:nvPr/>
          </p:nvGrpSpPr>
          <p:grpSpPr>
            <a:xfrm>
              <a:off x="4308603" y="3559546"/>
              <a:ext cx="56238" cy="54472"/>
              <a:chOff x="5532575" y="4027197"/>
              <a:chExt cx="33308" cy="32262"/>
            </a:xfrm>
          </p:grpSpPr>
          <p:sp>
            <p:nvSpPr>
              <p:cNvPr id="729" name="Google Shape;729;p10"/>
              <p:cNvSpPr/>
              <p:nvPr/>
            </p:nvSpPr>
            <p:spPr>
              <a:xfrm>
                <a:off x="5532575" y="4027197"/>
                <a:ext cx="33308" cy="32262"/>
              </a:xfrm>
              <a:custGeom>
                <a:rect b="b" l="l" r="r" t="t"/>
                <a:pathLst>
                  <a:path extrusionOk="0" h="4102" w="4235">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a:off x="5540661" y="4036792"/>
                <a:ext cx="15502" cy="13064"/>
              </a:xfrm>
              <a:custGeom>
                <a:rect b="b" l="l" r="r" t="t"/>
                <a:pathLst>
                  <a:path extrusionOk="0" h="1661" w="197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10"/>
            <p:cNvGrpSpPr/>
            <p:nvPr/>
          </p:nvGrpSpPr>
          <p:grpSpPr>
            <a:xfrm>
              <a:off x="4406750" y="3927873"/>
              <a:ext cx="56556" cy="54485"/>
              <a:chOff x="5590706" y="4245348"/>
              <a:chExt cx="33497" cy="32270"/>
            </a:xfrm>
          </p:grpSpPr>
          <p:sp>
            <p:nvSpPr>
              <p:cNvPr id="732" name="Google Shape;732;p10"/>
              <p:cNvSpPr/>
              <p:nvPr/>
            </p:nvSpPr>
            <p:spPr>
              <a:xfrm>
                <a:off x="5590706" y="4245348"/>
                <a:ext cx="33497" cy="32270"/>
              </a:xfrm>
              <a:custGeom>
                <a:rect b="b" l="l" r="r" t="t"/>
                <a:pathLst>
                  <a:path extrusionOk="0" h="4103" w="4259">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0"/>
              <p:cNvSpPr/>
              <p:nvPr/>
            </p:nvSpPr>
            <p:spPr>
              <a:xfrm>
                <a:off x="5598791" y="4254944"/>
                <a:ext cx="15408" cy="13048"/>
              </a:xfrm>
              <a:custGeom>
                <a:rect b="b" l="l" r="r" t="t"/>
                <a:pathLst>
                  <a:path extrusionOk="0" h="1659" w="19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4" name="Google Shape;734;p10"/>
            <p:cNvGrpSpPr/>
            <p:nvPr/>
          </p:nvGrpSpPr>
          <p:grpSpPr>
            <a:xfrm>
              <a:off x="4453984" y="3698805"/>
              <a:ext cx="55906" cy="54631"/>
              <a:chOff x="5618681" y="4109677"/>
              <a:chExt cx="33112" cy="32357"/>
            </a:xfrm>
          </p:grpSpPr>
          <p:sp>
            <p:nvSpPr>
              <p:cNvPr id="735" name="Google Shape;735;p10"/>
              <p:cNvSpPr/>
              <p:nvPr/>
            </p:nvSpPr>
            <p:spPr>
              <a:xfrm>
                <a:off x="5618681" y="4109677"/>
                <a:ext cx="33112" cy="32357"/>
              </a:xfrm>
              <a:custGeom>
                <a:rect b="b" l="l" r="r" t="t"/>
                <a:pathLst>
                  <a:path extrusionOk="0" h="4114" w="421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0"/>
              <p:cNvSpPr/>
              <p:nvPr/>
            </p:nvSpPr>
            <p:spPr>
              <a:xfrm>
                <a:off x="5626767" y="4119280"/>
                <a:ext cx="15494" cy="13056"/>
              </a:xfrm>
              <a:custGeom>
                <a:rect b="b" l="l" r="r" t="t"/>
                <a:pathLst>
                  <a:path extrusionOk="0" h="1660" w="197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10"/>
            <p:cNvGrpSpPr/>
            <p:nvPr/>
          </p:nvGrpSpPr>
          <p:grpSpPr>
            <a:xfrm>
              <a:off x="4218649" y="3730184"/>
              <a:ext cx="53024" cy="45428"/>
              <a:chOff x="5479298" y="4128262"/>
              <a:chExt cx="31405" cy="26906"/>
            </a:xfrm>
          </p:grpSpPr>
          <p:sp>
            <p:nvSpPr>
              <p:cNvPr id="738" name="Google Shape;738;p10"/>
              <p:cNvSpPr/>
              <p:nvPr/>
            </p:nvSpPr>
            <p:spPr>
              <a:xfrm>
                <a:off x="5479298" y="4128262"/>
                <a:ext cx="31405" cy="26906"/>
              </a:xfrm>
              <a:custGeom>
                <a:rect b="b" l="l" r="r" t="t"/>
                <a:pathLst>
                  <a:path extrusionOk="0" h="3421" w="3993">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
              <p:cNvSpPr/>
              <p:nvPr/>
            </p:nvSpPr>
            <p:spPr>
              <a:xfrm>
                <a:off x="5493471" y="4137936"/>
                <a:ext cx="7621" cy="7621"/>
              </a:xfrm>
              <a:custGeom>
                <a:rect b="b" l="l" r="r" t="t"/>
                <a:pathLst>
                  <a:path extrusionOk="0" h="969" w="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p10"/>
            <p:cNvGrpSpPr/>
            <p:nvPr/>
          </p:nvGrpSpPr>
          <p:grpSpPr>
            <a:xfrm>
              <a:off x="4393577" y="3817735"/>
              <a:ext cx="53183" cy="45415"/>
              <a:chOff x="5582903" y="4180116"/>
              <a:chExt cx="31499" cy="26898"/>
            </a:xfrm>
          </p:grpSpPr>
          <p:sp>
            <p:nvSpPr>
              <p:cNvPr id="741" name="Google Shape;741;p10"/>
              <p:cNvSpPr/>
              <p:nvPr/>
            </p:nvSpPr>
            <p:spPr>
              <a:xfrm>
                <a:off x="5582903" y="4180116"/>
                <a:ext cx="31499" cy="26898"/>
              </a:xfrm>
              <a:custGeom>
                <a:rect b="b" l="l" r="r" t="t"/>
                <a:pathLst>
                  <a:path extrusionOk="0" h="3420" w="4005">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0"/>
              <p:cNvSpPr/>
              <p:nvPr/>
            </p:nvSpPr>
            <p:spPr>
              <a:xfrm>
                <a:off x="5597084" y="4189790"/>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10"/>
            <p:cNvGrpSpPr/>
            <p:nvPr/>
          </p:nvGrpSpPr>
          <p:grpSpPr>
            <a:xfrm>
              <a:off x="1721230" y="2235576"/>
              <a:ext cx="100577" cy="96554"/>
              <a:chOff x="4000135" y="3243041"/>
              <a:chExt cx="59570" cy="57186"/>
            </a:xfrm>
          </p:grpSpPr>
          <p:sp>
            <p:nvSpPr>
              <p:cNvPr id="744" name="Google Shape;744;p10"/>
              <p:cNvSpPr/>
              <p:nvPr/>
            </p:nvSpPr>
            <p:spPr>
              <a:xfrm>
                <a:off x="4000135" y="3243041"/>
                <a:ext cx="59570" cy="57092"/>
              </a:xfrm>
              <a:custGeom>
                <a:rect b="b" l="l" r="r" t="t"/>
                <a:pathLst>
                  <a:path extrusionOk="0" fill="none" h="7259" w="7574">
                    <a:moveTo>
                      <a:pt x="1" y="2323"/>
                    </a:moveTo>
                    <a:lnTo>
                      <a:pt x="2577" y="7259"/>
                    </a:lnTo>
                    <a:lnTo>
                      <a:pt x="7573" y="4114"/>
                    </a:lnTo>
                    <a:lnTo>
                      <a:pt x="5541" y="1"/>
                    </a:lnTo>
                    <a:lnTo>
                      <a:pt x="352" y="232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0"/>
              <p:cNvSpPr/>
              <p:nvPr/>
            </p:nvSpPr>
            <p:spPr>
              <a:xfrm>
                <a:off x="4024210" y="3246847"/>
                <a:ext cx="15706" cy="53380"/>
              </a:xfrm>
              <a:custGeom>
                <a:rect b="b" l="l" r="r" t="t"/>
                <a:pathLst>
                  <a:path extrusionOk="0" fill="none" h="6787" w="1997">
                    <a:moveTo>
                      <a:pt x="0" y="6787"/>
                    </a:moveTo>
                    <a:lnTo>
                      <a:pt x="1996"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
              <p:cNvSpPr/>
              <p:nvPr/>
            </p:nvSpPr>
            <p:spPr>
              <a:xfrm>
                <a:off x="4002896" y="3261311"/>
                <a:ext cx="56809" cy="14086"/>
              </a:xfrm>
              <a:custGeom>
                <a:rect b="b" l="l" r="r" t="t"/>
                <a:pathLst>
                  <a:path extrusionOk="0" fill="none" h="1791" w="7223">
                    <a:moveTo>
                      <a:pt x="7222" y="1791"/>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10"/>
            <p:cNvGrpSpPr/>
            <p:nvPr/>
          </p:nvGrpSpPr>
          <p:grpSpPr>
            <a:xfrm>
              <a:off x="1683318" y="2240357"/>
              <a:ext cx="63794" cy="54671"/>
              <a:chOff x="3977681" y="3245872"/>
              <a:chExt cx="37783" cy="32380"/>
            </a:xfrm>
          </p:grpSpPr>
          <p:sp>
            <p:nvSpPr>
              <p:cNvPr id="748" name="Google Shape;748;p10"/>
              <p:cNvSpPr/>
              <p:nvPr/>
            </p:nvSpPr>
            <p:spPr>
              <a:xfrm>
                <a:off x="3977681" y="3245872"/>
                <a:ext cx="37783" cy="32380"/>
              </a:xfrm>
              <a:custGeom>
                <a:rect b="b" l="l" r="r" t="t"/>
                <a:pathLst>
                  <a:path extrusionOk="0" h="4117" w="4804">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
              <p:cNvSpPr/>
              <p:nvPr/>
            </p:nvSpPr>
            <p:spPr>
              <a:xfrm>
                <a:off x="3992718" y="3255507"/>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0" name="Google Shape;750;p10"/>
            <p:cNvGrpSpPr/>
            <p:nvPr/>
          </p:nvGrpSpPr>
          <p:grpSpPr>
            <a:xfrm>
              <a:off x="1789991" y="2268721"/>
              <a:ext cx="53024" cy="45588"/>
              <a:chOff x="4040860" y="3262672"/>
              <a:chExt cx="31405" cy="27001"/>
            </a:xfrm>
          </p:grpSpPr>
          <p:sp>
            <p:nvSpPr>
              <p:cNvPr id="751" name="Google Shape;751;p10"/>
              <p:cNvSpPr/>
              <p:nvPr/>
            </p:nvSpPr>
            <p:spPr>
              <a:xfrm>
                <a:off x="4040860" y="3262672"/>
                <a:ext cx="31405" cy="27001"/>
              </a:xfrm>
              <a:custGeom>
                <a:rect b="b" l="l" r="r" t="t"/>
                <a:pathLst>
                  <a:path extrusionOk="0" h="3433" w="399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0"/>
              <p:cNvSpPr/>
              <p:nvPr/>
            </p:nvSpPr>
            <p:spPr>
              <a:xfrm>
                <a:off x="4054938" y="3272346"/>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10"/>
            <p:cNvGrpSpPr/>
            <p:nvPr/>
          </p:nvGrpSpPr>
          <p:grpSpPr>
            <a:xfrm>
              <a:off x="1756580" y="2214104"/>
              <a:ext cx="53011" cy="45428"/>
              <a:chOff x="4021072" y="3230323"/>
              <a:chExt cx="31397" cy="26906"/>
            </a:xfrm>
          </p:grpSpPr>
          <p:sp>
            <p:nvSpPr>
              <p:cNvPr id="754" name="Google Shape;754;p10"/>
              <p:cNvSpPr/>
              <p:nvPr/>
            </p:nvSpPr>
            <p:spPr>
              <a:xfrm>
                <a:off x="4021072" y="3230323"/>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0"/>
              <p:cNvSpPr/>
              <p:nvPr/>
            </p:nvSpPr>
            <p:spPr>
              <a:xfrm>
                <a:off x="403524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10"/>
            <p:cNvGrpSpPr/>
            <p:nvPr/>
          </p:nvGrpSpPr>
          <p:grpSpPr>
            <a:xfrm>
              <a:off x="1723488" y="2310578"/>
              <a:ext cx="53183" cy="45495"/>
              <a:chOff x="4001472" y="3287462"/>
              <a:chExt cx="31499" cy="26945"/>
            </a:xfrm>
          </p:grpSpPr>
          <p:sp>
            <p:nvSpPr>
              <p:cNvPr id="757" name="Google Shape;757;p10"/>
              <p:cNvSpPr/>
              <p:nvPr/>
            </p:nvSpPr>
            <p:spPr>
              <a:xfrm>
                <a:off x="4001472" y="3287462"/>
                <a:ext cx="31499" cy="26945"/>
              </a:xfrm>
              <a:custGeom>
                <a:rect b="b" l="l" r="r" t="t"/>
                <a:pathLst>
                  <a:path extrusionOk="0" h="3426" w="4005">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0"/>
              <p:cNvSpPr/>
              <p:nvPr/>
            </p:nvSpPr>
            <p:spPr>
              <a:xfrm>
                <a:off x="4014410" y="3297175"/>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10"/>
            <p:cNvGrpSpPr/>
            <p:nvPr/>
          </p:nvGrpSpPr>
          <p:grpSpPr>
            <a:xfrm>
              <a:off x="1902426" y="2283767"/>
              <a:ext cx="259118" cy="186189"/>
              <a:chOff x="4107453" y="3271583"/>
              <a:chExt cx="153470" cy="110275"/>
            </a:xfrm>
          </p:grpSpPr>
          <p:sp>
            <p:nvSpPr>
              <p:cNvPr id="760" name="Google Shape;760;p10"/>
              <p:cNvSpPr/>
              <p:nvPr/>
            </p:nvSpPr>
            <p:spPr>
              <a:xfrm>
                <a:off x="4107453" y="3271583"/>
                <a:ext cx="153470" cy="110275"/>
              </a:xfrm>
              <a:custGeom>
                <a:rect b="b" l="l" r="r" t="t"/>
                <a:pathLst>
                  <a:path extrusionOk="0" fill="none" h="14021" w="19513">
                    <a:moveTo>
                      <a:pt x="19513" y="14021"/>
                    </a:moveTo>
                    <a:lnTo>
                      <a:pt x="14844" y="968"/>
                    </a:lnTo>
                    <a:lnTo>
                      <a:pt x="5674" y="1"/>
                    </a:lnTo>
                    <a:lnTo>
                      <a:pt x="1" y="968"/>
                    </a:lnTo>
                    <a:lnTo>
                      <a:pt x="8977" y="2674"/>
                    </a:lnTo>
                    <a:lnTo>
                      <a:pt x="14360" y="10102"/>
                    </a:lnTo>
                    <a:lnTo>
                      <a:pt x="19029" y="1402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0"/>
              <p:cNvSpPr/>
              <p:nvPr/>
            </p:nvSpPr>
            <p:spPr>
              <a:xfrm>
                <a:off x="4155886" y="3271968"/>
                <a:ext cx="22171" cy="20559"/>
              </a:xfrm>
              <a:custGeom>
                <a:rect b="b" l="l" r="r" t="t"/>
                <a:pathLst>
                  <a:path extrusionOk="0" fill="none" h="2614" w="2819">
                    <a:moveTo>
                      <a:pt x="2819" y="2613"/>
                    </a:moveTo>
                    <a:lnTo>
                      <a:pt x="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0"/>
              <p:cNvSpPr/>
              <p:nvPr/>
            </p:nvSpPr>
            <p:spPr>
              <a:xfrm>
                <a:off x="4178049" y="3279196"/>
                <a:ext cx="42345" cy="13331"/>
              </a:xfrm>
              <a:custGeom>
                <a:rect b="b" l="l" r="r" t="t"/>
                <a:pathLst>
                  <a:path extrusionOk="0" fill="none" h="1695" w="5384">
                    <a:moveTo>
                      <a:pt x="1" y="1694"/>
                    </a:moveTo>
                    <a:lnTo>
                      <a:pt x="5384"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0"/>
              <p:cNvSpPr/>
              <p:nvPr/>
            </p:nvSpPr>
            <p:spPr>
              <a:xfrm>
                <a:off x="4220387" y="3279196"/>
                <a:ext cx="8" cy="71745"/>
              </a:xfrm>
              <a:custGeom>
                <a:rect b="b" l="l" r="r" t="t"/>
                <a:pathLst>
                  <a:path extrusionOk="0" fill="none" h="9122" w="1">
                    <a:moveTo>
                      <a:pt x="1" y="0"/>
                    </a:moveTo>
                    <a:lnTo>
                      <a:pt x="1" y="912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10"/>
            <p:cNvGrpSpPr/>
            <p:nvPr/>
          </p:nvGrpSpPr>
          <p:grpSpPr>
            <a:xfrm>
              <a:off x="1952223" y="2262294"/>
              <a:ext cx="53183" cy="45588"/>
              <a:chOff x="4136947" y="3258865"/>
              <a:chExt cx="31499" cy="27001"/>
            </a:xfrm>
          </p:grpSpPr>
          <p:sp>
            <p:nvSpPr>
              <p:cNvPr id="765" name="Google Shape;765;p10"/>
              <p:cNvSpPr/>
              <p:nvPr/>
            </p:nvSpPr>
            <p:spPr>
              <a:xfrm>
                <a:off x="4136947" y="3258865"/>
                <a:ext cx="31499" cy="27001"/>
              </a:xfrm>
              <a:custGeom>
                <a:rect b="b" l="l" r="r" t="t"/>
                <a:pathLst>
                  <a:path extrusionOk="0" h="3433" w="4005">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0"/>
              <p:cNvSpPr/>
              <p:nvPr/>
            </p:nvSpPr>
            <p:spPr>
              <a:xfrm>
                <a:off x="4151222" y="3268539"/>
                <a:ext cx="7621" cy="7621"/>
              </a:xfrm>
              <a:custGeom>
                <a:rect b="b" l="l" r="r" t="t"/>
                <a:pathLst>
                  <a:path extrusionOk="0" h="969" w="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10"/>
            <p:cNvGrpSpPr/>
            <p:nvPr/>
          </p:nvGrpSpPr>
          <p:grpSpPr>
            <a:xfrm>
              <a:off x="1864036" y="2275149"/>
              <a:ext cx="53130" cy="45415"/>
              <a:chOff x="4084715" y="3266478"/>
              <a:chExt cx="31468" cy="26898"/>
            </a:xfrm>
          </p:grpSpPr>
          <p:sp>
            <p:nvSpPr>
              <p:cNvPr id="768" name="Google Shape;768;p10"/>
              <p:cNvSpPr/>
              <p:nvPr/>
            </p:nvSpPr>
            <p:spPr>
              <a:xfrm>
                <a:off x="4084715" y="3266478"/>
                <a:ext cx="31468" cy="26898"/>
              </a:xfrm>
              <a:custGeom>
                <a:rect b="b" l="l" r="r" t="t"/>
                <a:pathLst>
                  <a:path extrusionOk="0" h="3420" w="4001">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0"/>
              <p:cNvSpPr/>
              <p:nvPr/>
            </p:nvSpPr>
            <p:spPr>
              <a:xfrm>
                <a:off x="4098896" y="3276152"/>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0" name="Google Shape;770;p10"/>
            <p:cNvGrpSpPr/>
            <p:nvPr/>
          </p:nvGrpSpPr>
          <p:grpSpPr>
            <a:xfrm>
              <a:off x="1989817" y="2297723"/>
              <a:ext cx="53024" cy="45495"/>
              <a:chOff x="4159213" y="3279849"/>
              <a:chExt cx="31405" cy="26945"/>
            </a:xfrm>
          </p:grpSpPr>
          <p:sp>
            <p:nvSpPr>
              <p:cNvPr id="771" name="Google Shape;771;p10"/>
              <p:cNvSpPr/>
              <p:nvPr/>
            </p:nvSpPr>
            <p:spPr>
              <a:xfrm>
                <a:off x="4159213" y="3279849"/>
                <a:ext cx="31405" cy="26945"/>
              </a:xfrm>
              <a:custGeom>
                <a:rect b="b" l="l" r="r" t="t"/>
                <a:pathLst>
                  <a:path extrusionOk="0" h="3426" w="3993">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0"/>
              <p:cNvSpPr/>
              <p:nvPr/>
            </p:nvSpPr>
            <p:spPr>
              <a:xfrm>
                <a:off x="4173385" y="3289570"/>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10"/>
            <p:cNvGrpSpPr/>
            <p:nvPr/>
          </p:nvGrpSpPr>
          <p:grpSpPr>
            <a:xfrm>
              <a:off x="2061299" y="2275188"/>
              <a:ext cx="53024" cy="45389"/>
              <a:chOff x="4201550" y="3266502"/>
              <a:chExt cx="31405" cy="26883"/>
            </a:xfrm>
          </p:grpSpPr>
          <p:sp>
            <p:nvSpPr>
              <p:cNvPr id="774" name="Google Shape;774;p10"/>
              <p:cNvSpPr/>
              <p:nvPr/>
            </p:nvSpPr>
            <p:spPr>
              <a:xfrm>
                <a:off x="4201550" y="3266502"/>
                <a:ext cx="31405" cy="26883"/>
              </a:xfrm>
              <a:custGeom>
                <a:rect b="b" l="l" r="r" t="t"/>
                <a:pathLst>
                  <a:path extrusionOk="0" h="3418" w="3993">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0"/>
              <p:cNvSpPr/>
              <p:nvPr/>
            </p:nvSpPr>
            <p:spPr>
              <a:xfrm>
                <a:off x="4214331" y="3276247"/>
                <a:ext cx="8919" cy="7582"/>
              </a:xfrm>
              <a:custGeom>
                <a:rect b="b" l="l" r="r" t="t"/>
                <a:pathLst>
                  <a:path extrusionOk="0" h="964" w="113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10"/>
            <p:cNvGrpSpPr/>
            <p:nvPr/>
          </p:nvGrpSpPr>
          <p:grpSpPr>
            <a:xfrm>
              <a:off x="2061299" y="2396375"/>
              <a:ext cx="53024" cy="45468"/>
              <a:chOff x="4201550" y="3338278"/>
              <a:chExt cx="31405" cy="26930"/>
            </a:xfrm>
          </p:grpSpPr>
          <p:sp>
            <p:nvSpPr>
              <p:cNvPr id="777" name="Google Shape;777;p10"/>
              <p:cNvSpPr/>
              <p:nvPr/>
            </p:nvSpPr>
            <p:spPr>
              <a:xfrm>
                <a:off x="4201550" y="3338278"/>
                <a:ext cx="31405" cy="26930"/>
              </a:xfrm>
              <a:custGeom>
                <a:rect b="b" l="l" r="r" t="t"/>
                <a:pathLst>
                  <a:path extrusionOk="0" h="3424" w="3993">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0"/>
              <p:cNvSpPr/>
              <p:nvPr/>
            </p:nvSpPr>
            <p:spPr>
              <a:xfrm>
                <a:off x="4214331" y="3347976"/>
                <a:ext cx="8919" cy="7590"/>
              </a:xfrm>
              <a:custGeom>
                <a:rect b="b" l="l" r="r" t="t"/>
                <a:pathLst>
                  <a:path extrusionOk="0" h="965" w="1134">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10"/>
            <p:cNvGrpSpPr/>
            <p:nvPr/>
          </p:nvGrpSpPr>
          <p:grpSpPr>
            <a:xfrm>
              <a:off x="2123300" y="2448470"/>
              <a:ext cx="53024" cy="45588"/>
              <a:chOff x="4238272" y="3369132"/>
              <a:chExt cx="31405" cy="27001"/>
            </a:xfrm>
          </p:grpSpPr>
          <p:sp>
            <p:nvSpPr>
              <p:cNvPr id="780" name="Google Shape;780;p10"/>
              <p:cNvSpPr/>
              <p:nvPr/>
            </p:nvSpPr>
            <p:spPr>
              <a:xfrm>
                <a:off x="4238272" y="3369132"/>
                <a:ext cx="31405" cy="27001"/>
              </a:xfrm>
              <a:custGeom>
                <a:rect b="b" l="l" r="r" t="t"/>
                <a:pathLst>
                  <a:path extrusionOk="0" h="3433" w="399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0"/>
              <p:cNvSpPr/>
              <p:nvPr/>
            </p:nvSpPr>
            <p:spPr>
              <a:xfrm>
                <a:off x="4251217" y="3378806"/>
                <a:ext cx="8856" cy="7605"/>
              </a:xfrm>
              <a:custGeom>
                <a:rect b="b" l="l" r="r" t="t"/>
                <a:pathLst>
                  <a:path extrusionOk="0" h="967" w="1126">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2" name="Google Shape;782;p10"/>
            <p:cNvSpPr/>
            <p:nvPr/>
          </p:nvSpPr>
          <p:spPr>
            <a:xfrm>
              <a:off x="1868856" y="2184664"/>
              <a:ext cx="84355" cy="17516"/>
            </a:xfrm>
            <a:custGeom>
              <a:rect b="b" l="l" r="r" t="t"/>
              <a:pathLst>
                <a:path extrusionOk="0" fill="none" h="1319" w="6352">
                  <a:moveTo>
                    <a:pt x="1" y="1319"/>
                  </a:moveTo>
                  <a:lnTo>
                    <a:pt x="635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10"/>
            <p:cNvGrpSpPr/>
            <p:nvPr/>
          </p:nvGrpSpPr>
          <p:grpSpPr>
            <a:xfrm>
              <a:off x="1914962" y="2163191"/>
              <a:ext cx="53024" cy="45574"/>
              <a:chOff x="4114878" y="3200169"/>
              <a:chExt cx="31405" cy="26993"/>
            </a:xfrm>
          </p:grpSpPr>
          <p:sp>
            <p:nvSpPr>
              <p:cNvPr id="784" name="Google Shape;784;p10"/>
              <p:cNvSpPr/>
              <p:nvPr/>
            </p:nvSpPr>
            <p:spPr>
              <a:xfrm>
                <a:off x="4114878" y="3200169"/>
                <a:ext cx="31405" cy="26993"/>
              </a:xfrm>
              <a:custGeom>
                <a:rect b="b" l="l" r="r" t="t"/>
                <a:pathLst>
                  <a:path extrusionOk="0" h="3432" w="3993">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0"/>
              <p:cNvSpPr/>
              <p:nvPr/>
            </p:nvSpPr>
            <p:spPr>
              <a:xfrm>
                <a:off x="4127721" y="3209835"/>
                <a:ext cx="8950" cy="7684"/>
              </a:xfrm>
              <a:custGeom>
                <a:rect b="b" l="l" r="r" t="t"/>
                <a:pathLst>
                  <a:path extrusionOk="0" h="977" w="1138">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10"/>
            <p:cNvGrpSpPr/>
            <p:nvPr/>
          </p:nvGrpSpPr>
          <p:grpSpPr>
            <a:xfrm>
              <a:off x="1836893" y="2180693"/>
              <a:ext cx="53183" cy="45428"/>
              <a:chOff x="4068639" y="3210535"/>
              <a:chExt cx="31499" cy="26906"/>
            </a:xfrm>
          </p:grpSpPr>
          <p:sp>
            <p:nvSpPr>
              <p:cNvPr id="787" name="Google Shape;787;p10"/>
              <p:cNvSpPr/>
              <p:nvPr/>
            </p:nvSpPr>
            <p:spPr>
              <a:xfrm>
                <a:off x="4068639" y="3210535"/>
                <a:ext cx="31499" cy="26906"/>
              </a:xfrm>
              <a:custGeom>
                <a:rect b="b" l="l" r="r" t="t"/>
                <a:pathLst>
                  <a:path extrusionOk="0" h="3421" w="4005">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0"/>
              <p:cNvSpPr/>
              <p:nvPr/>
            </p:nvSpPr>
            <p:spPr>
              <a:xfrm>
                <a:off x="4081577" y="3220209"/>
                <a:ext cx="8856" cy="7582"/>
              </a:xfrm>
              <a:custGeom>
                <a:rect b="b" l="l" r="r" t="t"/>
                <a:pathLst>
                  <a:path extrusionOk="0" h="964" w="1126">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9" name="Google Shape;789;p10"/>
            <p:cNvGrpSpPr/>
            <p:nvPr/>
          </p:nvGrpSpPr>
          <p:grpSpPr>
            <a:xfrm>
              <a:off x="1532970" y="1964268"/>
              <a:ext cx="592921" cy="271322"/>
              <a:chOff x="3888633" y="3082351"/>
              <a:chExt cx="351173" cy="160698"/>
            </a:xfrm>
          </p:grpSpPr>
          <p:sp>
            <p:nvSpPr>
              <p:cNvPr id="790" name="Google Shape;790;p10"/>
              <p:cNvSpPr/>
              <p:nvPr/>
            </p:nvSpPr>
            <p:spPr>
              <a:xfrm>
                <a:off x="3892440" y="3082351"/>
                <a:ext cx="347366" cy="160698"/>
              </a:xfrm>
              <a:custGeom>
                <a:rect b="b" l="l" r="r" t="t"/>
                <a:pathLst>
                  <a:path extrusionOk="0" fill="none" h="20432" w="44166">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0"/>
              <p:cNvSpPr/>
              <p:nvPr/>
            </p:nvSpPr>
            <p:spPr>
              <a:xfrm>
                <a:off x="3888633" y="3172924"/>
                <a:ext cx="72979" cy="70124"/>
              </a:xfrm>
              <a:custGeom>
                <a:rect b="b" l="l" r="r" t="t"/>
                <a:pathLst>
                  <a:path extrusionOk="0" fill="none" h="8916" w="9279">
                    <a:moveTo>
                      <a:pt x="0" y="8916"/>
                    </a:moveTo>
                    <a:lnTo>
                      <a:pt x="9279" y="6883"/>
                    </a:lnTo>
                    <a:lnTo>
                      <a:pt x="704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0"/>
              <p:cNvSpPr/>
              <p:nvPr/>
            </p:nvSpPr>
            <p:spPr>
              <a:xfrm>
                <a:off x="3960370" y="3203653"/>
                <a:ext cx="79547" cy="19607"/>
              </a:xfrm>
              <a:custGeom>
                <a:rect b="b" l="l" r="r" t="t"/>
                <a:pathLst>
                  <a:path extrusionOk="0" fill="none" h="2493" w="10114">
                    <a:moveTo>
                      <a:pt x="0" y="2493"/>
                    </a:moveTo>
                    <a:lnTo>
                      <a:pt x="10113"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0"/>
              <p:cNvSpPr/>
              <p:nvPr/>
            </p:nvSpPr>
            <p:spPr>
              <a:xfrm>
                <a:off x="4043613" y="3161504"/>
                <a:ext cx="108474" cy="42156"/>
              </a:xfrm>
              <a:custGeom>
                <a:rect b="b" l="l" r="r" t="t"/>
                <a:pathLst>
                  <a:path extrusionOk="0" fill="none" h="5360" w="13792">
                    <a:moveTo>
                      <a:pt x="1" y="5360"/>
                    </a:moveTo>
                    <a:lnTo>
                      <a:pt x="1379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0"/>
              <p:cNvSpPr/>
              <p:nvPr/>
            </p:nvSpPr>
            <p:spPr>
              <a:xfrm>
                <a:off x="4152079" y="3082351"/>
                <a:ext cx="17224" cy="82968"/>
              </a:xfrm>
              <a:custGeom>
                <a:rect b="b" l="l" r="r" t="t"/>
                <a:pathLst>
                  <a:path extrusionOk="0" fill="none" h="10549" w="2190">
                    <a:moveTo>
                      <a:pt x="0" y="10549"/>
                    </a:moveTo>
                    <a:lnTo>
                      <a:pt x="219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0"/>
              <p:cNvSpPr/>
              <p:nvPr/>
            </p:nvSpPr>
            <p:spPr>
              <a:xfrm>
                <a:off x="4169296" y="3082351"/>
                <a:ext cx="25797" cy="63557"/>
              </a:xfrm>
              <a:custGeom>
                <a:rect b="b" l="l" r="r" t="t"/>
                <a:pathLst>
                  <a:path extrusionOk="0" fill="none" h="8081" w="3280">
                    <a:moveTo>
                      <a:pt x="1" y="0"/>
                    </a:moveTo>
                    <a:lnTo>
                      <a:pt x="3279" y="808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10"/>
            <p:cNvGrpSpPr/>
            <p:nvPr/>
          </p:nvGrpSpPr>
          <p:grpSpPr>
            <a:xfrm>
              <a:off x="1963630" y="1938240"/>
              <a:ext cx="63794" cy="54631"/>
              <a:chOff x="4143703" y="3066935"/>
              <a:chExt cx="37783" cy="32357"/>
            </a:xfrm>
          </p:grpSpPr>
          <p:sp>
            <p:nvSpPr>
              <p:cNvPr id="797" name="Google Shape;797;p10"/>
              <p:cNvSpPr/>
              <p:nvPr/>
            </p:nvSpPr>
            <p:spPr>
              <a:xfrm>
                <a:off x="4143703" y="3066935"/>
                <a:ext cx="37783" cy="32357"/>
              </a:xfrm>
              <a:custGeom>
                <a:rect b="b" l="l" r="r" t="t"/>
                <a:pathLst>
                  <a:path extrusionOk="0" h="4114" w="480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0"/>
              <p:cNvSpPr/>
              <p:nvPr/>
            </p:nvSpPr>
            <p:spPr>
              <a:xfrm>
                <a:off x="4158741" y="3076641"/>
                <a:ext cx="13040" cy="13040"/>
              </a:xfrm>
              <a:custGeom>
                <a:rect b="b" l="l" r="r" t="t"/>
                <a:pathLst>
                  <a:path extrusionOk="0" h="1658" w="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9" name="Google Shape;799;p10"/>
            <p:cNvGrpSpPr/>
            <p:nvPr/>
          </p:nvGrpSpPr>
          <p:grpSpPr>
            <a:xfrm>
              <a:off x="1796245" y="2000082"/>
              <a:ext cx="63794" cy="54790"/>
              <a:chOff x="4044565" y="3103563"/>
              <a:chExt cx="37783" cy="32451"/>
            </a:xfrm>
          </p:grpSpPr>
          <p:sp>
            <p:nvSpPr>
              <p:cNvPr id="800" name="Google Shape;800;p10"/>
              <p:cNvSpPr/>
              <p:nvPr/>
            </p:nvSpPr>
            <p:spPr>
              <a:xfrm>
                <a:off x="4044565" y="3103563"/>
                <a:ext cx="37783" cy="32451"/>
              </a:xfrm>
              <a:custGeom>
                <a:rect b="b" l="l" r="r" t="t"/>
                <a:pathLst>
                  <a:path extrusionOk="0" h="4126" w="4804">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0"/>
              <p:cNvSpPr/>
              <p:nvPr/>
            </p:nvSpPr>
            <p:spPr>
              <a:xfrm>
                <a:off x="4059602" y="3113268"/>
                <a:ext cx="13040" cy="13048"/>
              </a:xfrm>
              <a:custGeom>
                <a:rect b="b" l="l" r="r" t="t"/>
                <a:pathLst>
                  <a:path extrusionOk="0" h="1659" w="1658">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2" name="Google Shape;802;p10"/>
            <p:cNvGrpSpPr/>
            <p:nvPr/>
          </p:nvGrpSpPr>
          <p:grpSpPr>
            <a:xfrm>
              <a:off x="1750471" y="2143046"/>
              <a:ext cx="63780" cy="54631"/>
              <a:chOff x="4017454" y="3188237"/>
              <a:chExt cx="37776" cy="32357"/>
            </a:xfrm>
          </p:grpSpPr>
          <p:sp>
            <p:nvSpPr>
              <p:cNvPr id="803" name="Google Shape;803;p10"/>
              <p:cNvSpPr/>
              <p:nvPr/>
            </p:nvSpPr>
            <p:spPr>
              <a:xfrm>
                <a:off x="4017454" y="3188237"/>
                <a:ext cx="37776" cy="32357"/>
              </a:xfrm>
              <a:custGeom>
                <a:rect b="b" l="l" r="r" t="t"/>
                <a:pathLst>
                  <a:path extrusionOk="0" h="4114" w="4803">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
              <p:cNvSpPr/>
              <p:nvPr/>
            </p:nvSpPr>
            <p:spPr>
              <a:xfrm>
                <a:off x="4032484" y="3197943"/>
                <a:ext cx="13040" cy="13048"/>
              </a:xfrm>
              <a:custGeom>
                <a:rect b="b" l="l" r="r" t="t"/>
                <a:pathLst>
                  <a:path extrusionOk="0" h="1659" w="1658">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5" name="Google Shape;805;p10"/>
            <p:cNvGrpSpPr/>
            <p:nvPr/>
          </p:nvGrpSpPr>
          <p:grpSpPr>
            <a:xfrm>
              <a:off x="1588544" y="2091164"/>
              <a:ext cx="63794" cy="54631"/>
              <a:chOff x="3921548" y="3157509"/>
              <a:chExt cx="37783" cy="32357"/>
            </a:xfrm>
          </p:grpSpPr>
          <p:sp>
            <p:nvSpPr>
              <p:cNvPr id="806" name="Google Shape;806;p10"/>
              <p:cNvSpPr/>
              <p:nvPr/>
            </p:nvSpPr>
            <p:spPr>
              <a:xfrm>
                <a:off x="3921548" y="3157509"/>
                <a:ext cx="37783" cy="32357"/>
              </a:xfrm>
              <a:custGeom>
                <a:rect b="b" l="l" r="r" t="t"/>
                <a:pathLst>
                  <a:path extrusionOk="0" h="4114" w="480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3936586" y="3167214"/>
                <a:ext cx="13040" cy="13040"/>
              </a:xfrm>
              <a:custGeom>
                <a:rect b="b" l="l" r="r" t="t"/>
                <a:pathLst>
                  <a:path extrusionOk="0" h="1658" w="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0"/>
            <p:cNvGrpSpPr/>
            <p:nvPr/>
          </p:nvGrpSpPr>
          <p:grpSpPr>
            <a:xfrm>
              <a:off x="1618104" y="2182526"/>
              <a:ext cx="63794" cy="54671"/>
              <a:chOff x="3939056" y="3211620"/>
              <a:chExt cx="37783" cy="32380"/>
            </a:xfrm>
          </p:grpSpPr>
          <p:sp>
            <p:nvSpPr>
              <p:cNvPr id="809" name="Google Shape;809;p10"/>
              <p:cNvSpPr/>
              <p:nvPr/>
            </p:nvSpPr>
            <p:spPr>
              <a:xfrm>
                <a:off x="3939056" y="3211620"/>
                <a:ext cx="37783" cy="32380"/>
              </a:xfrm>
              <a:custGeom>
                <a:rect b="b" l="l" r="r" t="t"/>
                <a:pathLst>
                  <a:path extrusionOk="0" h="4117" w="4804">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3954188" y="3221255"/>
                <a:ext cx="13040" cy="13040"/>
              </a:xfrm>
              <a:custGeom>
                <a:rect b="b" l="l" r="r" t="t"/>
                <a:pathLst>
                  <a:path extrusionOk="0" h="1658" w="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1" name="Google Shape;811;p10"/>
            <p:cNvGrpSpPr/>
            <p:nvPr/>
          </p:nvGrpSpPr>
          <p:grpSpPr>
            <a:xfrm>
              <a:off x="2018567" y="2056479"/>
              <a:ext cx="53024" cy="45468"/>
              <a:chOff x="4176240" y="3136965"/>
              <a:chExt cx="31405" cy="26930"/>
            </a:xfrm>
          </p:grpSpPr>
          <p:sp>
            <p:nvSpPr>
              <p:cNvPr id="812" name="Google Shape;812;p10"/>
              <p:cNvSpPr/>
              <p:nvPr/>
            </p:nvSpPr>
            <p:spPr>
              <a:xfrm>
                <a:off x="4176240" y="3136965"/>
                <a:ext cx="31405" cy="26930"/>
              </a:xfrm>
              <a:custGeom>
                <a:rect b="b" l="l" r="r" t="t"/>
                <a:pathLst>
                  <a:path extrusionOk="0" h="3424" w="3993">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4190327" y="3146663"/>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4" name="Google Shape;814;p10"/>
            <p:cNvGrpSpPr/>
            <p:nvPr/>
          </p:nvGrpSpPr>
          <p:grpSpPr>
            <a:xfrm>
              <a:off x="1945809" y="2082865"/>
              <a:ext cx="53183" cy="45588"/>
              <a:chOff x="4133148" y="3152593"/>
              <a:chExt cx="31499" cy="27001"/>
            </a:xfrm>
          </p:grpSpPr>
          <p:sp>
            <p:nvSpPr>
              <p:cNvPr id="815" name="Google Shape;815;p10"/>
              <p:cNvSpPr/>
              <p:nvPr/>
            </p:nvSpPr>
            <p:spPr>
              <a:xfrm>
                <a:off x="4133148" y="3152593"/>
                <a:ext cx="31499" cy="27001"/>
              </a:xfrm>
              <a:custGeom>
                <a:rect b="b" l="l" r="r" t="t"/>
                <a:pathLst>
                  <a:path extrusionOk="0" h="3433" w="4005">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4147321" y="3162267"/>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7" name="Google Shape;817;p10"/>
            <p:cNvGrpSpPr/>
            <p:nvPr/>
          </p:nvGrpSpPr>
          <p:grpSpPr>
            <a:xfrm>
              <a:off x="2093913" y="1949382"/>
              <a:ext cx="53183" cy="45415"/>
              <a:chOff x="4220866" y="3073534"/>
              <a:chExt cx="31499" cy="26898"/>
            </a:xfrm>
          </p:grpSpPr>
          <p:sp>
            <p:nvSpPr>
              <p:cNvPr id="818" name="Google Shape;818;p10"/>
              <p:cNvSpPr/>
              <p:nvPr/>
            </p:nvSpPr>
            <p:spPr>
              <a:xfrm>
                <a:off x="4220866" y="307353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0"/>
              <p:cNvSpPr/>
              <p:nvPr/>
            </p:nvSpPr>
            <p:spPr>
              <a:xfrm>
                <a:off x="4235039" y="3083114"/>
                <a:ext cx="7621" cy="7613"/>
              </a:xfrm>
              <a:custGeom>
                <a:rect b="b" l="l" r="r" t="t"/>
                <a:pathLst>
                  <a:path extrusionOk="0" h="968" w="969">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0" name="Google Shape;820;p10"/>
            <p:cNvGrpSpPr/>
            <p:nvPr/>
          </p:nvGrpSpPr>
          <p:grpSpPr>
            <a:xfrm>
              <a:off x="1501007" y="2214104"/>
              <a:ext cx="53183" cy="45428"/>
              <a:chOff x="3869702" y="3230323"/>
              <a:chExt cx="31499" cy="26906"/>
            </a:xfrm>
          </p:grpSpPr>
          <p:sp>
            <p:nvSpPr>
              <p:cNvPr id="821" name="Google Shape;821;p10"/>
              <p:cNvSpPr/>
              <p:nvPr/>
            </p:nvSpPr>
            <p:spPr>
              <a:xfrm>
                <a:off x="3869702" y="3230323"/>
                <a:ext cx="31499" cy="26906"/>
              </a:xfrm>
              <a:custGeom>
                <a:rect b="b" l="l" r="r" t="t"/>
                <a:pathLst>
                  <a:path extrusionOk="0" h="3421" w="4005">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0"/>
              <p:cNvSpPr/>
              <p:nvPr/>
            </p:nvSpPr>
            <p:spPr>
              <a:xfrm>
                <a:off x="388387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3" name="Google Shape;823;p10"/>
            <p:cNvGrpSpPr/>
            <p:nvPr/>
          </p:nvGrpSpPr>
          <p:grpSpPr>
            <a:xfrm>
              <a:off x="2217118" y="1958000"/>
              <a:ext cx="454775" cy="526735"/>
              <a:chOff x="4293838" y="3078639"/>
              <a:chExt cx="269353" cy="311973"/>
            </a:xfrm>
          </p:grpSpPr>
          <p:sp>
            <p:nvSpPr>
              <p:cNvPr id="824" name="Google Shape;824;p10"/>
              <p:cNvSpPr/>
              <p:nvPr/>
            </p:nvSpPr>
            <p:spPr>
              <a:xfrm>
                <a:off x="4293838" y="3078639"/>
                <a:ext cx="269353" cy="311973"/>
              </a:xfrm>
              <a:custGeom>
                <a:rect b="b" l="l" r="r" t="t"/>
                <a:pathLst>
                  <a:path extrusionOk="0" fill="none" h="39666" w="34247">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0"/>
              <p:cNvSpPr/>
              <p:nvPr/>
            </p:nvSpPr>
            <p:spPr>
              <a:xfrm>
                <a:off x="4306965" y="3099473"/>
                <a:ext cx="62519" cy="69652"/>
              </a:xfrm>
              <a:custGeom>
                <a:rect b="b" l="l" r="r" t="t"/>
                <a:pathLst>
                  <a:path extrusionOk="0" fill="none" h="8856" w="7949">
                    <a:moveTo>
                      <a:pt x="1" y="1"/>
                    </a:moveTo>
                    <a:lnTo>
                      <a:pt x="7948" y="885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0"/>
              <p:cNvSpPr/>
              <p:nvPr/>
            </p:nvSpPr>
            <p:spPr>
              <a:xfrm>
                <a:off x="4369476" y="3169118"/>
                <a:ext cx="26072" cy="98666"/>
              </a:xfrm>
              <a:custGeom>
                <a:rect b="b" l="l" r="r" t="t"/>
                <a:pathLst>
                  <a:path extrusionOk="0" fill="none" h="12545" w="3315">
                    <a:moveTo>
                      <a:pt x="0" y="1"/>
                    </a:moveTo>
                    <a:lnTo>
                      <a:pt x="3315" y="1254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0"/>
              <p:cNvSpPr/>
              <p:nvPr/>
            </p:nvSpPr>
            <p:spPr>
              <a:xfrm>
                <a:off x="4399347" y="3078639"/>
                <a:ext cx="60041" cy="110558"/>
              </a:xfrm>
              <a:custGeom>
                <a:rect b="b" l="l" r="r" t="t"/>
                <a:pathLst>
                  <a:path extrusionOk="0" fill="none" h="14057" w="7634">
                    <a:moveTo>
                      <a:pt x="7634" y="14057"/>
                    </a:moveTo>
                    <a:lnTo>
                      <a:pt x="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0"/>
              <p:cNvSpPr/>
              <p:nvPr/>
            </p:nvSpPr>
            <p:spPr>
              <a:xfrm>
                <a:off x="4373282" y="3169118"/>
                <a:ext cx="82299" cy="20079"/>
              </a:xfrm>
              <a:custGeom>
                <a:rect b="b" l="l" r="r" t="t"/>
                <a:pathLst>
                  <a:path extrusionOk="0" fill="none" h="2553" w="10464">
                    <a:moveTo>
                      <a:pt x="0" y="1"/>
                    </a:moveTo>
                    <a:lnTo>
                      <a:pt x="10464" y="255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0"/>
              <p:cNvSpPr/>
              <p:nvPr/>
            </p:nvSpPr>
            <p:spPr>
              <a:xfrm>
                <a:off x="4369476" y="3078639"/>
                <a:ext cx="29879" cy="90487"/>
              </a:xfrm>
              <a:custGeom>
                <a:rect b="b" l="l" r="r" t="t"/>
                <a:pathLst>
                  <a:path extrusionOk="0" fill="none" h="11505" w="3799">
                    <a:moveTo>
                      <a:pt x="0" y="11505"/>
                    </a:moveTo>
                    <a:lnTo>
                      <a:pt x="379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0"/>
              <p:cNvSpPr/>
              <p:nvPr/>
            </p:nvSpPr>
            <p:spPr>
              <a:xfrm>
                <a:off x="4293932" y="3169118"/>
                <a:ext cx="75551" cy="41110"/>
              </a:xfrm>
              <a:custGeom>
                <a:rect b="b" l="l" r="r" t="t"/>
                <a:pathLst>
                  <a:path extrusionOk="0" fill="none" h="5227" w="9606">
                    <a:moveTo>
                      <a:pt x="1" y="5226"/>
                    </a:moveTo>
                    <a:lnTo>
                      <a:pt x="9605"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0"/>
              <p:cNvSpPr/>
              <p:nvPr/>
            </p:nvSpPr>
            <p:spPr>
              <a:xfrm>
                <a:off x="4350159" y="3267776"/>
                <a:ext cx="45389" cy="27032"/>
              </a:xfrm>
              <a:custGeom>
                <a:rect b="b" l="l" r="r" t="t"/>
                <a:pathLst>
                  <a:path extrusionOk="0" fill="none" h="3437" w="5771">
                    <a:moveTo>
                      <a:pt x="1" y="3436"/>
                    </a:moveTo>
                    <a:lnTo>
                      <a:pt x="577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0"/>
              <p:cNvSpPr/>
              <p:nvPr/>
            </p:nvSpPr>
            <p:spPr>
              <a:xfrm>
                <a:off x="4395540" y="3267776"/>
                <a:ext cx="38830" cy="76031"/>
              </a:xfrm>
              <a:custGeom>
                <a:rect b="b" l="l" r="r" t="t"/>
                <a:pathLst>
                  <a:path extrusionOk="0" fill="none" h="9667" w="4937">
                    <a:moveTo>
                      <a:pt x="1" y="1"/>
                    </a:moveTo>
                    <a:lnTo>
                      <a:pt x="4936" y="966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0"/>
              <p:cNvSpPr/>
              <p:nvPr/>
            </p:nvSpPr>
            <p:spPr>
              <a:xfrm>
                <a:off x="4360439" y="3267776"/>
                <a:ext cx="35109" cy="121978"/>
              </a:xfrm>
              <a:custGeom>
                <a:rect b="b" l="l" r="r" t="t"/>
                <a:pathLst>
                  <a:path extrusionOk="0" fill="none" h="15509" w="4464">
                    <a:moveTo>
                      <a:pt x="0" y="15509"/>
                    </a:moveTo>
                    <a:lnTo>
                      <a:pt x="4464"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0"/>
              <p:cNvSpPr/>
              <p:nvPr/>
            </p:nvSpPr>
            <p:spPr>
              <a:xfrm>
                <a:off x="4293932" y="3210220"/>
                <a:ext cx="101616" cy="57564"/>
              </a:xfrm>
              <a:custGeom>
                <a:rect b="b" l="l" r="r" t="t"/>
                <a:pathLst>
                  <a:path extrusionOk="0" fill="none" h="7319" w="12920">
                    <a:moveTo>
                      <a:pt x="1" y="0"/>
                    </a:moveTo>
                    <a:lnTo>
                      <a:pt x="12920" y="731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0"/>
              <p:cNvSpPr/>
              <p:nvPr/>
            </p:nvSpPr>
            <p:spPr>
              <a:xfrm>
                <a:off x="4395540" y="3186436"/>
                <a:ext cx="66420" cy="79735"/>
              </a:xfrm>
              <a:custGeom>
                <a:rect b="b" l="l" r="r" t="t"/>
                <a:pathLst>
                  <a:path extrusionOk="0" fill="none" h="10138" w="8445">
                    <a:moveTo>
                      <a:pt x="8444" y="0"/>
                    </a:moveTo>
                    <a:lnTo>
                      <a:pt x="1" y="1013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0"/>
              <p:cNvSpPr/>
              <p:nvPr/>
            </p:nvSpPr>
            <p:spPr>
              <a:xfrm>
                <a:off x="4459380" y="3189669"/>
                <a:ext cx="41873" cy="123402"/>
              </a:xfrm>
              <a:custGeom>
                <a:rect b="b" l="l" r="r" t="t"/>
                <a:pathLst>
                  <a:path extrusionOk="0" fill="none" h="15690" w="5324">
                    <a:moveTo>
                      <a:pt x="1" y="0"/>
                    </a:moveTo>
                    <a:lnTo>
                      <a:pt x="5323" y="1569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0"/>
              <p:cNvSpPr/>
              <p:nvPr/>
            </p:nvSpPr>
            <p:spPr>
              <a:xfrm>
                <a:off x="4395540" y="3267776"/>
                <a:ext cx="105713" cy="45295"/>
              </a:xfrm>
              <a:custGeom>
                <a:rect b="b" l="l" r="r" t="t"/>
                <a:pathLst>
                  <a:path extrusionOk="0" fill="none" h="5759" w="13441">
                    <a:moveTo>
                      <a:pt x="1" y="1"/>
                    </a:moveTo>
                    <a:lnTo>
                      <a:pt x="13440" y="575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0"/>
              <p:cNvSpPr/>
              <p:nvPr/>
            </p:nvSpPr>
            <p:spPr>
              <a:xfrm>
                <a:off x="4501246" y="3223252"/>
                <a:ext cx="46435" cy="89818"/>
              </a:xfrm>
              <a:custGeom>
                <a:rect b="b" l="l" r="r" t="t"/>
                <a:pathLst>
                  <a:path extrusionOk="0" fill="none" h="11420" w="5904">
                    <a:moveTo>
                      <a:pt x="0" y="11420"/>
                    </a:moveTo>
                    <a:lnTo>
                      <a:pt x="5904"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0"/>
              <p:cNvSpPr/>
              <p:nvPr/>
            </p:nvSpPr>
            <p:spPr>
              <a:xfrm>
                <a:off x="4459671" y="3104231"/>
                <a:ext cx="58421" cy="84966"/>
              </a:xfrm>
              <a:custGeom>
                <a:rect b="b" l="l" r="r" t="t"/>
                <a:pathLst>
                  <a:path extrusionOk="0" fill="none" h="10803" w="7428">
                    <a:moveTo>
                      <a:pt x="0" y="10803"/>
                    </a:moveTo>
                    <a:lnTo>
                      <a:pt x="7428"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0"/>
              <p:cNvSpPr/>
              <p:nvPr/>
            </p:nvSpPr>
            <p:spPr>
              <a:xfrm>
                <a:off x="4459671" y="3189189"/>
                <a:ext cx="86586" cy="36737"/>
              </a:xfrm>
              <a:custGeom>
                <a:rect b="b" l="l" r="r" t="t"/>
                <a:pathLst>
                  <a:path extrusionOk="0" fill="none" h="4671" w="11009">
                    <a:moveTo>
                      <a:pt x="0" y="1"/>
                    </a:moveTo>
                    <a:lnTo>
                      <a:pt x="11008" y="467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10"/>
            <p:cNvGrpSpPr/>
            <p:nvPr/>
          </p:nvGrpSpPr>
          <p:grpSpPr>
            <a:xfrm>
              <a:off x="2629639" y="2402762"/>
              <a:ext cx="63780" cy="54671"/>
              <a:chOff x="4538164" y="3342061"/>
              <a:chExt cx="37776" cy="32380"/>
            </a:xfrm>
          </p:grpSpPr>
          <p:sp>
            <p:nvSpPr>
              <p:cNvPr id="842" name="Google Shape;842;p10"/>
              <p:cNvSpPr/>
              <p:nvPr/>
            </p:nvSpPr>
            <p:spPr>
              <a:xfrm>
                <a:off x="4538164" y="3342061"/>
                <a:ext cx="37776" cy="32380"/>
              </a:xfrm>
              <a:custGeom>
                <a:rect b="b" l="l" r="r" t="t"/>
                <a:pathLst>
                  <a:path extrusionOk="0" h="4117" w="4803">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0"/>
              <p:cNvSpPr/>
              <p:nvPr/>
            </p:nvSpPr>
            <p:spPr>
              <a:xfrm>
                <a:off x="4553194" y="3351790"/>
                <a:ext cx="13040" cy="13040"/>
              </a:xfrm>
              <a:custGeom>
                <a:rect b="b" l="l" r="r" t="t"/>
                <a:pathLst>
                  <a:path extrusionOk="0" h="1658" w="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10"/>
            <p:cNvGrpSpPr/>
            <p:nvPr/>
          </p:nvGrpSpPr>
          <p:grpSpPr>
            <a:xfrm>
              <a:off x="2179205" y="2154028"/>
              <a:ext cx="63794" cy="54737"/>
              <a:chOff x="4271383" y="3194742"/>
              <a:chExt cx="37783" cy="32420"/>
            </a:xfrm>
          </p:grpSpPr>
          <p:sp>
            <p:nvSpPr>
              <p:cNvPr id="845" name="Google Shape;845;p10"/>
              <p:cNvSpPr/>
              <p:nvPr/>
            </p:nvSpPr>
            <p:spPr>
              <a:xfrm>
                <a:off x="4271383" y="3194742"/>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0"/>
              <p:cNvSpPr/>
              <p:nvPr/>
            </p:nvSpPr>
            <p:spPr>
              <a:xfrm>
                <a:off x="4286516" y="3204416"/>
                <a:ext cx="13040" cy="13040"/>
              </a:xfrm>
              <a:custGeom>
                <a:rect b="b" l="l" r="r" t="t"/>
                <a:pathLst>
                  <a:path extrusionOk="0" h="1658" w="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10"/>
            <p:cNvGrpSpPr/>
            <p:nvPr/>
          </p:nvGrpSpPr>
          <p:grpSpPr>
            <a:xfrm>
              <a:off x="2201210" y="1967149"/>
              <a:ext cx="63794" cy="54631"/>
              <a:chOff x="4284416" y="3084058"/>
              <a:chExt cx="37783" cy="32357"/>
            </a:xfrm>
          </p:grpSpPr>
          <p:sp>
            <p:nvSpPr>
              <p:cNvPr id="848" name="Google Shape;848;p10"/>
              <p:cNvSpPr/>
              <p:nvPr/>
            </p:nvSpPr>
            <p:spPr>
              <a:xfrm>
                <a:off x="4284416" y="3084058"/>
                <a:ext cx="37783" cy="32357"/>
              </a:xfrm>
              <a:custGeom>
                <a:rect b="b" l="l" r="r" t="t"/>
                <a:pathLst>
                  <a:path extrusionOk="0" h="4114"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0"/>
              <p:cNvSpPr/>
              <p:nvPr/>
            </p:nvSpPr>
            <p:spPr>
              <a:xfrm>
                <a:off x="4299548" y="3093763"/>
                <a:ext cx="13040" cy="13048"/>
              </a:xfrm>
              <a:custGeom>
                <a:rect b="b" l="l" r="r" t="t"/>
                <a:pathLst>
                  <a:path extrusionOk="0" h="1659" w="1658">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10"/>
            <p:cNvGrpSpPr/>
            <p:nvPr/>
          </p:nvGrpSpPr>
          <p:grpSpPr>
            <a:xfrm>
              <a:off x="2529234" y="2327628"/>
              <a:ext cx="63780" cy="54790"/>
              <a:chOff x="4478697" y="3297561"/>
              <a:chExt cx="37776" cy="32451"/>
            </a:xfrm>
          </p:grpSpPr>
          <p:sp>
            <p:nvSpPr>
              <p:cNvPr id="851" name="Google Shape;851;p10"/>
              <p:cNvSpPr/>
              <p:nvPr/>
            </p:nvSpPr>
            <p:spPr>
              <a:xfrm>
                <a:off x="4478697" y="3297561"/>
                <a:ext cx="37776" cy="32451"/>
              </a:xfrm>
              <a:custGeom>
                <a:rect b="b" l="l" r="r" t="t"/>
                <a:pathLst>
                  <a:path extrusionOk="0" h="4126" w="4803">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0"/>
              <p:cNvSpPr/>
              <p:nvPr/>
            </p:nvSpPr>
            <p:spPr>
              <a:xfrm>
                <a:off x="4493727" y="3307361"/>
                <a:ext cx="13048" cy="13040"/>
              </a:xfrm>
              <a:custGeom>
                <a:rect b="b" l="l" r="r" t="t"/>
                <a:pathLst>
                  <a:path extrusionOk="0" h="1658" w="1659">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10"/>
            <p:cNvGrpSpPr/>
            <p:nvPr/>
          </p:nvGrpSpPr>
          <p:grpSpPr>
            <a:xfrm>
              <a:off x="2416307" y="2385287"/>
              <a:ext cx="63780" cy="54790"/>
              <a:chOff x="4411813" y="3331711"/>
              <a:chExt cx="37776" cy="32451"/>
            </a:xfrm>
          </p:grpSpPr>
          <p:sp>
            <p:nvSpPr>
              <p:cNvPr id="854" name="Google Shape;854;p10"/>
              <p:cNvSpPr/>
              <p:nvPr/>
            </p:nvSpPr>
            <p:spPr>
              <a:xfrm>
                <a:off x="4411813" y="3331711"/>
                <a:ext cx="37776" cy="32451"/>
              </a:xfrm>
              <a:custGeom>
                <a:rect b="b" l="l" r="r" t="t"/>
                <a:pathLst>
                  <a:path extrusionOk="0" h="4126" w="4803">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0"/>
              <p:cNvSpPr/>
              <p:nvPr/>
            </p:nvSpPr>
            <p:spPr>
              <a:xfrm>
                <a:off x="4426937" y="3341416"/>
                <a:ext cx="13048" cy="13048"/>
              </a:xfrm>
              <a:custGeom>
                <a:rect b="b" l="l" r="r" t="t"/>
                <a:pathLst>
                  <a:path extrusionOk="0" h="1659" w="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10"/>
            <p:cNvGrpSpPr/>
            <p:nvPr/>
          </p:nvGrpSpPr>
          <p:grpSpPr>
            <a:xfrm>
              <a:off x="2291655" y="2458695"/>
              <a:ext cx="63780" cy="54631"/>
              <a:chOff x="4337984" y="3375188"/>
              <a:chExt cx="37776" cy="32357"/>
            </a:xfrm>
          </p:grpSpPr>
          <p:sp>
            <p:nvSpPr>
              <p:cNvPr id="857" name="Google Shape;857;p10"/>
              <p:cNvSpPr/>
              <p:nvPr/>
            </p:nvSpPr>
            <p:spPr>
              <a:xfrm>
                <a:off x="4337984" y="3375188"/>
                <a:ext cx="37776" cy="32357"/>
              </a:xfrm>
              <a:custGeom>
                <a:rect b="b" l="l" r="r" t="t"/>
                <a:pathLst>
                  <a:path extrusionOk="0" h="4114" w="4803">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0"/>
              <p:cNvSpPr/>
              <p:nvPr/>
            </p:nvSpPr>
            <p:spPr>
              <a:xfrm>
                <a:off x="4353108" y="3384894"/>
                <a:ext cx="13048" cy="13048"/>
              </a:xfrm>
              <a:custGeom>
                <a:rect b="b" l="l" r="r" t="t"/>
                <a:pathLst>
                  <a:path extrusionOk="0" h="1659" w="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0"/>
            <p:cNvGrpSpPr/>
            <p:nvPr/>
          </p:nvGrpSpPr>
          <p:grpSpPr>
            <a:xfrm>
              <a:off x="2556536" y="1978078"/>
              <a:ext cx="63953" cy="54790"/>
              <a:chOff x="4494867" y="3090530"/>
              <a:chExt cx="37878" cy="32451"/>
            </a:xfrm>
          </p:grpSpPr>
          <p:sp>
            <p:nvSpPr>
              <p:cNvPr id="860" name="Google Shape;860;p10"/>
              <p:cNvSpPr/>
              <p:nvPr/>
            </p:nvSpPr>
            <p:spPr>
              <a:xfrm>
                <a:off x="4494867" y="3090530"/>
                <a:ext cx="37878" cy="32451"/>
              </a:xfrm>
              <a:custGeom>
                <a:rect b="b" l="l" r="r" t="t"/>
                <a:pathLst>
                  <a:path extrusionOk="0" h="4126" w="481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0"/>
              <p:cNvSpPr/>
              <p:nvPr/>
            </p:nvSpPr>
            <p:spPr>
              <a:xfrm>
                <a:off x="4510000" y="3100236"/>
                <a:ext cx="13040" cy="13040"/>
              </a:xfrm>
              <a:custGeom>
                <a:rect b="b" l="l" r="r" t="t"/>
                <a:pathLst>
                  <a:path extrusionOk="0" h="1658" w="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10"/>
            <p:cNvGrpSpPr/>
            <p:nvPr/>
          </p:nvGrpSpPr>
          <p:grpSpPr>
            <a:xfrm>
              <a:off x="2607621" y="2176032"/>
              <a:ext cx="63794" cy="54737"/>
              <a:chOff x="4525124" y="3207774"/>
              <a:chExt cx="37783" cy="32420"/>
            </a:xfrm>
          </p:grpSpPr>
          <p:sp>
            <p:nvSpPr>
              <p:cNvPr id="863" name="Google Shape;863;p10"/>
              <p:cNvSpPr/>
              <p:nvPr/>
            </p:nvSpPr>
            <p:spPr>
              <a:xfrm>
                <a:off x="4525124" y="3207774"/>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0"/>
              <p:cNvSpPr/>
              <p:nvPr/>
            </p:nvSpPr>
            <p:spPr>
              <a:xfrm>
                <a:off x="4540256" y="3217448"/>
                <a:ext cx="13040" cy="13040"/>
              </a:xfrm>
              <a:custGeom>
                <a:rect b="b" l="l" r="r" t="t"/>
                <a:pathLst>
                  <a:path extrusionOk="0" h="1658" w="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10"/>
            <p:cNvGrpSpPr/>
            <p:nvPr/>
          </p:nvGrpSpPr>
          <p:grpSpPr>
            <a:xfrm>
              <a:off x="2464816" y="2123194"/>
              <a:ext cx="53183" cy="45415"/>
              <a:chOff x="4440544" y="3176479"/>
              <a:chExt cx="31499" cy="26898"/>
            </a:xfrm>
          </p:grpSpPr>
          <p:sp>
            <p:nvSpPr>
              <p:cNvPr id="866" name="Google Shape;866;p10"/>
              <p:cNvSpPr/>
              <p:nvPr/>
            </p:nvSpPr>
            <p:spPr>
              <a:xfrm>
                <a:off x="4440544" y="3176479"/>
                <a:ext cx="31499" cy="26898"/>
              </a:xfrm>
              <a:custGeom>
                <a:rect b="b" l="l" r="r" t="t"/>
                <a:pathLst>
                  <a:path extrusionOk="0" h="3420" w="4005">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0"/>
              <p:cNvSpPr/>
              <p:nvPr/>
            </p:nvSpPr>
            <p:spPr>
              <a:xfrm>
                <a:off x="4454724" y="3186145"/>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p10"/>
            <p:cNvGrpSpPr/>
            <p:nvPr/>
          </p:nvGrpSpPr>
          <p:grpSpPr>
            <a:xfrm>
              <a:off x="2312862" y="2089292"/>
              <a:ext cx="53024" cy="45588"/>
              <a:chOff x="4350545" y="3156400"/>
              <a:chExt cx="31405" cy="27001"/>
            </a:xfrm>
          </p:grpSpPr>
          <p:sp>
            <p:nvSpPr>
              <p:cNvPr id="869" name="Google Shape;869;p10"/>
              <p:cNvSpPr/>
              <p:nvPr/>
            </p:nvSpPr>
            <p:spPr>
              <a:xfrm>
                <a:off x="4350545" y="3156400"/>
                <a:ext cx="31405" cy="27001"/>
              </a:xfrm>
              <a:custGeom>
                <a:rect b="b" l="l" r="r" t="t"/>
                <a:pathLst>
                  <a:path extrusionOk="0" h="3433" w="399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0"/>
              <p:cNvSpPr/>
              <p:nvPr/>
            </p:nvSpPr>
            <p:spPr>
              <a:xfrm>
                <a:off x="4364717" y="3166074"/>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10"/>
            <p:cNvGrpSpPr/>
            <p:nvPr/>
          </p:nvGrpSpPr>
          <p:grpSpPr>
            <a:xfrm>
              <a:off x="2357028" y="2255867"/>
              <a:ext cx="53024" cy="45588"/>
              <a:chOff x="4376703" y="3255058"/>
              <a:chExt cx="31405" cy="27001"/>
            </a:xfrm>
          </p:grpSpPr>
          <p:sp>
            <p:nvSpPr>
              <p:cNvPr id="872" name="Google Shape;872;p10"/>
              <p:cNvSpPr/>
              <p:nvPr/>
            </p:nvSpPr>
            <p:spPr>
              <a:xfrm>
                <a:off x="4376703" y="3255058"/>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0"/>
              <p:cNvSpPr/>
              <p:nvPr/>
            </p:nvSpPr>
            <p:spPr>
              <a:xfrm>
                <a:off x="4390884" y="3264732"/>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4" name="Google Shape;874;p10"/>
            <p:cNvGrpSpPr/>
            <p:nvPr/>
          </p:nvGrpSpPr>
          <p:grpSpPr>
            <a:xfrm>
              <a:off x="2280407" y="2304151"/>
              <a:ext cx="53024" cy="45495"/>
              <a:chOff x="4331322" y="3283656"/>
              <a:chExt cx="31405" cy="26945"/>
            </a:xfrm>
          </p:grpSpPr>
          <p:sp>
            <p:nvSpPr>
              <p:cNvPr id="875" name="Google Shape;875;p10"/>
              <p:cNvSpPr/>
              <p:nvPr/>
            </p:nvSpPr>
            <p:spPr>
              <a:xfrm>
                <a:off x="4331322" y="3283656"/>
                <a:ext cx="31405" cy="26945"/>
              </a:xfrm>
              <a:custGeom>
                <a:rect b="b" l="l" r="r" t="t"/>
                <a:pathLst>
                  <a:path extrusionOk="0" h="3426" w="3993">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0"/>
              <p:cNvSpPr/>
              <p:nvPr/>
            </p:nvSpPr>
            <p:spPr>
              <a:xfrm>
                <a:off x="4345503" y="3293274"/>
                <a:ext cx="7613" cy="7621"/>
              </a:xfrm>
              <a:custGeom>
                <a:rect b="b" l="l" r="r" t="t"/>
                <a:pathLst>
                  <a:path extrusionOk="0" h="969" w="968">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7" name="Google Shape;877;p10"/>
            <p:cNvGrpSpPr/>
            <p:nvPr/>
          </p:nvGrpSpPr>
          <p:grpSpPr>
            <a:xfrm>
              <a:off x="2363457" y="1936461"/>
              <a:ext cx="53024" cy="45481"/>
              <a:chOff x="4380510" y="3065882"/>
              <a:chExt cx="31405" cy="26938"/>
            </a:xfrm>
          </p:grpSpPr>
          <p:sp>
            <p:nvSpPr>
              <p:cNvPr id="878" name="Google Shape;878;p10"/>
              <p:cNvSpPr/>
              <p:nvPr/>
            </p:nvSpPr>
            <p:spPr>
              <a:xfrm>
                <a:off x="4380510" y="3065882"/>
                <a:ext cx="31405" cy="26938"/>
              </a:xfrm>
              <a:custGeom>
                <a:rect b="b" l="l" r="r" t="t"/>
                <a:pathLst>
                  <a:path extrusionOk="0" h="3425" w="3993">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0"/>
              <p:cNvSpPr/>
              <p:nvPr/>
            </p:nvSpPr>
            <p:spPr>
              <a:xfrm>
                <a:off x="4393354" y="3075500"/>
                <a:ext cx="8950" cy="7676"/>
              </a:xfrm>
              <a:custGeom>
                <a:rect b="b" l="l" r="r" t="t"/>
                <a:pathLst>
                  <a:path extrusionOk="0" h="976" w="1138">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10"/>
            <p:cNvSpPr/>
            <p:nvPr/>
          </p:nvSpPr>
          <p:spPr>
            <a:xfrm>
              <a:off x="3267840" y="3092899"/>
              <a:ext cx="13" cy="13"/>
            </a:xfrm>
            <a:custGeom>
              <a:rect b="b" l="l" r="r" t="t"/>
              <a:pathLst>
                <a:path extrusionOk="0" fill="none" h="1" w="1">
                  <a:moveTo>
                    <a:pt x="0" y="0"/>
                  </a:moveTo>
                  <a:close/>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1" name="Google Shape;881;p10"/>
            <p:cNvGrpSpPr/>
            <p:nvPr/>
          </p:nvGrpSpPr>
          <p:grpSpPr>
            <a:xfrm>
              <a:off x="2698818" y="2169055"/>
              <a:ext cx="2101764" cy="1722833"/>
              <a:chOff x="4579164" y="3203653"/>
              <a:chExt cx="1244833" cy="1020397"/>
            </a:xfrm>
          </p:grpSpPr>
          <p:sp>
            <p:nvSpPr>
              <p:cNvPr id="882" name="Google Shape;882;p10"/>
              <p:cNvSpPr/>
              <p:nvPr/>
            </p:nvSpPr>
            <p:spPr>
              <a:xfrm>
                <a:off x="5490144" y="3482892"/>
                <a:ext cx="58995" cy="4955"/>
              </a:xfrm>
              <a:custGeom>
                <a:rect b="b" l="l" r="r" t="t"/>
                <a:pathLst>
                  <a:path extrusionOk="0" fill="none" h="630" w="7501">
                    <a:moveTo>
                      <a:pt x="0" y="630"/>
                    </a:moveTo>
                    <a:lnTo>
                      <a:pt x="750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0"/>
              <p:cNvSpPr/>
              <p:nvPr/>
            </p:nvSpPr>
            <p:spPr>
              <a:xfrm>
                <a:off x="5490616" y="3482892"/>
                <a:ext cx="66137" cy="77360"/>
              </a:xfrm>
              <a:custGeom>
                <a:rect b="b" l="l" r="r" t="t"/>
                <a:pathLst>
                  <a:path extrusionOk="0" fill="none" h="9836" w="8409">
                    <a:moveTo>
                      <a:pt x="1" y="1"/>
                    </a:moveTo>
                    <a:lnTo>
                      <a:pt x="8408" y="983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10"/>
              <p:cNvGrpSpPr/>
              <p:nvPr/>
            </p:nvGrpSpPr>
            <p:grpSpPr>
              <a:xfrm>
                <a:off x="4579164" y="3203653"/>
                <a:ext cx="1244833" cy="1020397"/>
                <a:chOff x="4579164" y="3203653"/>
                <a:chExt cx="1244833" cy="1020397"/>
              </a:xfrm>
            </p:grpSpPr>
            <p:sp>
              <p:nvSpPr>
                <p:cNvPr id="885" name="Google Shape;885;p10"/>
                <p:cNvSpPr/>
                <p:nvPr/>
              </p:nvSpPr>
              <p:spPr>
                <a:xfrm>
                  <a:off x="4787909" y="3833395"/>
                  <a:ext cx="69267" cy="22266"/>
                </a:xfrm>
                <a:custGeom>
                  <a:rect b="b" l="l" r="r" t="t"/>
                  <a:pathLst>
                    <a:path extrusionOk="0" fill="none" h="2831" w="8807">
                      <a:moveTo>
                        <a:pt x="8806" y="0"/>
                      </a:moveTo>
                      <a:lnTo>
                        <a:pt x="0" y="283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
                <p:cNvSpPr/>
                <p:nvPr/>
              </p:nvSpPr>
              <p:spPr>
                <a:xfrm>
                  <a:off x="4857263" y="3819695"/>
                  <a:ext cx="69936" cy="14181"/>
                </a:xfrm>
                <a:custGeom>
                  <a:rect b="b" l="l" r="r" t="t"/>
                  <a:pathLst>
                    <a:path extrusionOk="0" fill="none" h="1803" w="8892">
                      <a:moveTo>
                        <a:pt x="1" y="1803"/>
                      </a:moveTo>
                      <a:lnTo>
                        <a:pt x="8892"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7" name="Google Shape;887;p10"/>
                <p:cNvGrpSpPr/>
                <p:nvPr/>
              </p:nvGrpSpPr>
              <p:grpSpPr>
                <a:xfrm>
                  <a:off x="4579164" y="3203653"/>
                  <a:ext cx="1244833" cy="1020397"/>
                  <a:chOff x="4579164" y="3203653"/>
                  <a:chExt cx="1244833" cy="1020397"/>
                </a:xfrm>
              </p:grpSpPr>
              <p:sp>
                <p:nvSpPr>
                  <p:cNvPr id="888" name="Google Shape;888;p10"/>
                  <p:cNvSpPr/>
                  <p:nvPr/>
                </p:nvSpPr>
                <p:spPr>
                  <a:xfrm>
                    <a:off x="4930329" y="3363965"/>
                    <a:ext cx="23894" cy="102764"/>
                  </a:xfrm>
                  <a:custGeom>
                    <a:rect b="b" l="l" r="r" t="t"/>
                    <a:pathLst>
                      <a:path extrusionOk="0" fill="none" h="13066" w="3038">
                        <a:moveTo>
                          <a:pt x="3037" y="13065"/>
                        </a:moveTo>
                        <a:lnTo>
                          <a:pt x="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0"/>
                  <p:cNvSpPr/>
                  <p:nvPr/>
                </p:nvSpPr>
                <p:spPr>
                  <a:xfrm>
                    <a:off x="4849846" y="3385948"/>
                    <a:ext cx="104085" cy="79256"/>
                  </a:xfrm>
                  <a:custGeom>
                    <a:rect b="b" l="l" r="r" t="t"/>
                    <a:pathLst>
                      <a:path extrusionOk="0" fill="none" h="10077" w="13234">
                        <a:moveTo>
                          <a:pt x="0" y="0"/>
                        </a:moveTo>
                        <a:lnTo>
                          <a:pt x="13234" y="1007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0"/>
                  <p:cNvSpPr/>
                  <p:nvPr/>
                </p:nvSpPr>
                <p:spPr>
                  <a:xfrm>
                    <a:off x="4849650" y="3306598"/>
                    <a:ext cx="45869" cy="79358"/>
                  </a:xfrm>
                  <a:custGeom>
                    <a:rect b="b" l="l" r="r" t="t"/>
                    <a:pathLst>
                      <a:path extrusionOk="0" fill="none" h="10090" w="5832">
                        <a:moveTo>
                          <a:pt x="5831" y="0"/>
                        </a:moveTo>
                        <a:lnTo>
                          <a:pt x="1" y="1008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0"/>
                  <p:cNvSpPr/>
                  <p:nvPr/>
                </p:nvSpPr>
                <p:spPr>
                  <a:xfrm>
                    <a:off x="4849650" y="3361299"/>
                    <a:ext cx="84305" cy="24657"/>
                  </a:xfrm>
                  <a:custGeom>
                    <a:rect b="b" l="l" r="r" t="t"/>
                    <a:pathLst>
                      <a:path extrusionOk="0" fill="none" h="3135" w="10719">
                        <a:moveTo>
                          <a:pt x="1" y="3134"/>
                        </a:moveTo>
                        <a:lnTo>
                          <a:pt x="1071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0"/>
                  <p:cNvSpPr/>
                  <p:nvPr/>
                </p:nvSpPr>
                <p:spPr>
                  <a:xfrm>
                    <a:off x="4789616" y="3306598"/>
                    <a:ext cx="19702" cy="54709"/>
                  </a:xfrm>
                  <a:custGeom>
                    <a:rect b="b" l="l" r="r" t="t"/>
                    <a:pathLst>
                      <a:path extrusionOk="0" fill="none" h="6956" w="2505">
                        <a:moveTo>
                          <a:pt x="2505" y="6956"/>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0"/>
                  <p:cNvSpPr/>
                  <p:nvPr/>
                </p:nvSpPr>
                <p:spPr>
                  <a:xfrm>
                    <a:off x="4738242" y="3357500"/>
                    <a:ext cx="74883" cy="10280"/>
                  </a:xfrm>
                  <a:custGeom>
                    <a:rect b="b" l="l" r="r" t="t"/>
                    <a:pathLst>
                      <a:path extrusionOk="0" fill="none" h="1307" w="9521">
                        <a:moveTo>
                          <a:pt x="1" y="1307"/>
                        </a:moveTo>
                        <a:lnTo>
                          <a:pt x="952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0"/>
                  <p:cNvSpPr/>
                  <p:nvPr/>
                </p:nvSpPr>
                <p:spPr>
                  <a:xfrm>
                    <a:off x="4710274" y="3357500"/>
                    <a:ext cx="99044" cy="63557"/>
                  </a:xfrm>
                  <a:custGeom>
                    <a:rect b="b" l="l" r="r" t="t"/>
                    <a:pathLst>
                      <a:path extrusionOk="0" fill="none" h="8081" w="12593">
                        <a:moveTo>
                          <a:pt x="0" y="8081"/>
                        </a:moveTo>
                        <a:lnTo>
                          <a:pt x="12593"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0"/>
                  <p:cNvSpPr/>
                  <p:nvPr/>
                </p:nvSpPr>
                <p:spPr>
                  <a:xfrm>
                    <a:off x="4809310" y="3306598"/>
                    <a:ext cx="87443" cy="50910"/>
                  </a:xfrm>
                  <a:custGeom>
                    <a:rect b="b" l="l" r="r" t="t"/>
                    <a:pathLst>
                      <a:path extrusionOk="0" fill="none" h="6473" w="11118">
                        <a:moveTo>
                          <a:pt x="1" y="6472"/>
                        </a:moveTo>
                        <a:lnTo>
                          <a:pt x="11118"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6" name="Google Shape;896;p10"/>
                  <p:cNvGrpSpPr/>
                  <p:nvPr/>
                </p:nvGrpSpPr>
                <p:grpSpPr>
                  <a:xfrm>
                    <a:off x="4579164" y="3203653"/>
                    <a:ext cx="1244833" cy="1020397"/>
                    <a:chOff x="4579164" y="3203653"/>
                    <a:chExt cx="1244833" cy="1020397"/>
                  </a:xfrm>
                </p:grpSpPr>
                <p:sp>
                  <p:nvSpPr>
                    <p:cNvPr id="897" name="Google Shape;897;p10"/>
                    <p:cNvSpPr/>
                    <p:nvPr/>
                  </p:nvSpPr>
                  <p:spPr>
                    <a:xfrm>
                      <a:off x="4617986" y="3614284"/>
                      <a:ext cx="53002" cy="21031"/>
                    </a:xfrm>
                    <a:custGeom>
                      <a:rect b="b" l="l" r="r" t="t"/>
                      <a:pathLst>
                        <a:path extrusionOk="0" fill="none" h="2674" w="6739">
                          <a:moveTo>
                            <a:pt x="0" y="0"/>
                          </a:moveTo>
                          <a:lnTo>
                            <a:pt x="6738" y="267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0"/>
                    <p:cNvSpPr/>
                    <p:nvPr/>
                  </p:nvSpPr>
                  <p:spPr>
                    <a:xfrm>
                      <a:off x="4624545" y="3589069"/>
                      <a:ext cx="43682" cy="63180"/>
                    </a:xfrm>
                    <a:custGeom>
                      <a:rect b="b" l="l" r="r" t="t"/>
                      <a:pathLst>
                        <a:path extrusionOk="0" fill="none" h="8033" w="5554">
                          <a:moveTo>
                            <a:pt x="1" y="8033"/>
                          </a:moveTo>
                          <a:lnTo>
                            <a:pt x="5553"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0"/>
                    <p:cNvSpPr/>
                    <p:nvPr/>
                  </p:nvSpPr>
                  <p:spPr>
                    <a:xfrm>
                      <a:off x="4668220" y="3517907"/>
                      <a:ext cx="112178" cy="71170"/>
                    </a:xfrm>
                    <a:custGeom>
                      <a:rect b="b" l="l" r="r" t="t"/>
                      <a:pathLst>
                        <a:path extrusionOk="0" fill="none" h="9049" w="14263">
                          <a:moveTo>
                            <a:pt x="0" y="9049"/>
                          </a:moveTo>
                          <a:lnTo>
                            <a:pt x="14262"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4706562" y="3516766"/>
                      <a:ext cx="77455" cy="79924"/>
                    </a:xfrm>
                    <a:custGeom>
                      <a:rect b="b" l="l" r="r" t="t"/>
                      <a:pathLst>
                        <a:path extrusionOk="0" fill="none" h="10162" w="9848">
                          <a:moveTo>
                            <a:pt x="0" y="10161"/>
                          </a:moveTo>
                          <a:lnTo>
                            <a:pt x="984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0"/>
                    <p:cNvSpPr/>
                    <p:nvPr/>
                  </p:nvSpPr>
                  <p:spPr>
                    <a:xfrm>
                      <a:off x="4763646" y="3516766"/>
                      <a:ext cx="20370" cy="52806"/>
                    </a:xfrm>
                    <a:custGeom>
                      <a:rect b="b" l="l" r="r" t="t"/>
                      <a:pathLst>
                        <a:path extrusionOk="0" fill="none" h="6714" w="2590">
                          <a:moveTo>
                            <a:pt x="0" y="6714"/>
                          </a:moveTo>
                          <a:lnTo>
                            <a:pt x="2589"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0"/>
                    <p:cNvSpPr/>
                    <p:nvPr/>
                  </p:nvSpPr>
                  <p:spPr>
                    <a:xfrm>
                      <a:off x="4783151" y="3520565"/>
                      <a:ext cx="45861" cy="97432"/>
                    </a:xfrm>
                    <a:custGeom>
                      <a:rect b="b" l="l" r="r" t="t"/>
                      <a:pathLst>
                        <a:path extrusionOk="0" fill="none" h="12388" w="5831">
                          <a:moveTo>
                            <a:pt x="5831" y="12388"/>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0"/>
                    <p:cNvSpPr/>
                    <p:nvPr/>
                  </p:nvSpPr>
                  <p:spPr>
                    <a:xfrm>
                      <a:off x="4738242" y="3483175"/>
                      <a:ext cx="44917" cy="37398"/>
                    </a:xfrm>
                    <a:custGeom>
                      <a:rect b="b" l="l" r="r" t="t"/>
                      <a:pathLst>
                        <a:path extrusionOk="0" fill="none" h="4755" w="5711">
                          <a:moveTo>
                            <a:pt x="1" y="1"/>
                          </a:moveTo>
                          <a:lnTo>
                            <a:pt x="5710" y="475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0"/>
                    <p:cNvSpPr/>
                    <p:nvPr/>
                  </p:nvSpPr>
                  <p:spPr>
                    <a:xfrm>
                      <a:off x="4704941" y="3501823"/>
                      <a:ext cx="78217" cy="18750"/>
                    </a:xfrm>
                    <a:custGeom>
                      <a:rect b="b" l="l" r="r" t="t"/>
                      <a:pathLst>
                        <a:path extrusionOk="0" fill="none" h="2384" w="9945">
                          <a:moveTo>
                            <a:pt x="1" y="1"/>
                          </a:moveTo>
                          <a:lnTo>
                            <a:pt x="9944" y="238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
                    <p:cNvSpPr/>
                    <p:nvPr/>
                  </p:nvSpPr>
                  <p:spPr>
                    <a:xfrm>
                      <a:off x="4668220" y="3520565"/>
                      <a:ext cx="115796" cy="19324"/>
                    </a:xfrm>
                    <a:custGeom>
                      <a:rect b="b" l="l" r="r" t="t"/>
                      <a:pathLst>
                        <a:path extrusionOk="0" fill="none" h="2457" w="14723">
                          <a:moveTo>
                            <a:pt x="0" y="2457"/>
                          </a:moveTo>
                          <a:lnTo>
                            <a:pt x="14722"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4813117" y="3462915"/>
                      <a:ext cx="40347" cy="51193"/>
                    </a:xfrm>
                    <a:custGeom>
                      <a:rect b="b" l="l" r="r" t="t"/>
                      <a:pathLst>
                        <a:path extrusionOk="0" fill="none" h="6509" w="5130">
                          <a:moveTo>
                            <a:pt x="5130" y="6508"/>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0"/>
                    <p:cNvSpPr/>
                    <p:nvPr/>
                  </p:nvSpPr>
                  <p:spPr>
                    <a:xfrm>
                      <a:off x="4787807" y="3462915"/>
                      <a:ext cx="25317" cy="55000"/>
                    </a:xfrm>
                    <a:custGeom>
                      <a:rect b="b" l="l" r="r" t="t"/>
                      <a:pathLst>
                        <a:path extrusionOk="0" fill="none" h="6993" w="3219">
                          <a:moveTo>
                            <a:pt x="1" y="6992"/>
                          </a:moveTo>
                          <a:lnTo>
                            <a:pt x="3219"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0"/>
                    <p:cNvSpPr/>
                    <p:nvPr/>
                  </p:nvSpPr>
                  <p:spPr>
                    <a:xfrm>
                      <a:off x="4781342" y="3514100"/>
                      <a:ext cx="72311" cy="6953"/>
                    </a:xfrm>
                    <a:custGeom>
                      <a:rect b="b" l="l" r="r" t="t"/>
                      <a:pathLst>
                        <a:path extrusionOk="0" fill="none" h="884" w="9194">
                          <a:moveTo>
                            <a:pt x="0" y="883"/>
                          </a:moveTo>
                          <a:lnTo>
                            <a:pt x="9194"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0"/>
                    <p:cNvSpPr/>
                    <p:nvPr/>
                  </p:nvSpPr>
                  <p:spPr>
                    <a:xfrm>
                      <a:off x="4853645" y="3514100"/>
                      <a:ext cx="26175" cy="59184"/>
                    </a:xfrm>
                    <a:custGeom>
                      <a:rect b="b" l="l" r="r" t="t"/>
                      <a:pathLst>
                        <a:path extrusionOk="0" fill="none" h="7525" w="3328">
                          <a:moveTo>
                            <a:pt x="1" y="0"/>
                          </a:moveTo>
                          <a:lnTo>
                            <a:pt x="3328" y="752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0"/>
                    <p:cNvSpPr/>
                    <p:nvPr/>
                  </p:nvSpPr>
                  <p:spPr>
                    <a:xfrm>
                      <a:off x="4827392" y="3514100"/>
                      <a:ext cx="26261" cy="100381"/>
                    </a:xfrm>
                    <a:custGeom>
                      <a:rect b="b" l="l" r="r" t="t"/>
                      <a:pathLst>
                        <a:path extrusionOk="0" fill="none" h="12763" w="3339">
                          <a:moveTo>
                            <a:pt x="3339" y="0"/>
                          </a:moveTo>
                          <a:lnTo>
                            <a:pt x="0" y="1276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1" name="Google Shape;911;p10"/>
                    <p:cNvGrpSpPr/>
                    <p:nvPr/>
                  </p:nvGrpSpPr>
                  <p:grpSpPr>
                    <a:xfrm>
                      <a:off x="4579164" y="3203653"/>
                      <a:ext cx="1244833" cy="1020397"/>
                      <a:chOff x="4579164" y="3203653"/>
                      <a:chExt cx="1244833" cy="1020397"/>
                    </a:xfrm>
                  </p:grpSpPr>
                  <p:sp>
                    <p:nvSpPr>
                      <p:cNvPr id="912" name="Google Shape;912;p10"/>
                      <p:cNvSpPr/>
                      <p:nvPr/>
                    </p:nvSpPr>
                    <p:spPr>
                      <a:xfrm>
                        <a:off x="4879812" y="3466721"/>
                        <a:ext cx="74411" cy="106563"/>
                      </a:xfrm>
                      <a:custGeom>
                        <a:rect b="b" l="l" r="r" t="t"/>
                        <a:pathLst>
                          <a:path extrusionOk="0" fill="none" h="13549" w="9461">
                            <a:moveTo>
                              <a:pt x="1" y="13549"/>
                            </a:moveTo>
                            <a:lnTo>
                              <a:pt x="946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0"/>
                      <p:cNvSpPr/>
                      <p:nvPr/>
                    </p:nvSpPr>
                    <p:spPr>
                      <a:xfrm>
                        <a:off x="4954215" y="3408017"/>
                        <a:ext cx="105989" cy="58712"/>
                      </a:xfrm>
                      <a:custGeom>
                        <a:rect b="b" l="l" r="r" t="t"/>
                        <a:pathLst>
                          <a:path extrusionOk="0" fill="none" h="7465" w="13476">
                            <a:moveTo>
                              <a:pt x="0" y="7464"/>
                            </a:moveTo>
                            <a:lnTo>
                              <a:pt x="13476"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4953924" y="3465195"/>
                        <a:ext cx="119792" cy="54811"/>
                      </a:xfrm>
                      <a:custGeom>
                        <a:rect b="b" l="l" r="r" t="t"/>
                        <a:pathLst>
                          <a:path extrusionOk="0" fill="none" h="6969" w="15231">
                            <a:moveTo>
                              <a:pt x="1" y="1"/>
                            </a:moveTo>
                            <a:lnTo>
                              <a:pt x="15231" y="696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
                      <p:cNvSpPr/>
                      <p:nvPr/>
                    </p:nvSpPr>
                    <p:spPr>
                      <a:xfrm>
                        <a:off x="5073708" y="3521045"/>
                        <a:ext cx="26938" cy="71839"/>
                      </a:xfrm>
                      <a:custGeom>
                        <a:rect b="b" l="l" r="r" t="t"/>
                        <a:pathLst>
                          <a:path extrusionOk="0" fill="none" h="9134" w="3425">
                            <a:moveTo>
                              <a:pt x="1" y="0"/>
                            </a:moveTo>
                            <a:lnTo>
                              <a:pt x="3424" y="913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0"/>
                      <p:cNvSpPr/>
                      <p:nvPr/>
                    </p:nvSpPr>
                    <p:spPr>
                      <a:xfrm>
                        <a:off x="5100637" y="3586309"/>
                        <a:ext cx="26741" cy="81167"/>
                      </a:xfrm>
                      <a:custGeom>
                        <a:rect b="b" l="l" r="r" t="t"/>
                        <a:pathLst>
                          <a:path extrusionOk="0" fill="none" h="10320" w="3400">
                            <a:moveTo>
                              <a:pt x="3399" y="10319"/>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0"/>
                      <p:cNvSpPr/>
                      <p:nvPr/>
                    </p:nvSpPr>
                    <p:spPr>
                      <a:xfrm>
                        <a:off x="5088549" y="3252840"/>
                        <a:ext cx="693968" cy="520624"/>
                      </a:xfrm>
                      <a:custGeom>
                        <a:rect b="b" l="l" r="r" t="t"/>
                        <a:pathLst>
                          <a:path extrusionOk="0" fill="none" h="66195" w="8823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5060203" y="3203653"/>
                        <a:ext cx="544588" cy="316354"/>
                      </a:xfrm>
                      <a:custGeom>
                        <a:rect b="b" l="l" r="r" t="t"/>
                        <a:pathLst>
                          <a:path extrusionOk="0" fill="none" h="40223" w="69242">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5127371" y="3507533"/>
                        <a:ext cx="124739" cy="267835"/>
                      </a:xfrm>
                      <a:custGeom>
                        <a:rect b="b" l="l" r="r" t="t"/>
                        <a:pathLst>
                          <a:path extrusionOk="0" fill="none" h="34054" w="15860">
                            <a:moveTo>
                              <a:pt x="9266" y="1"/>
                            </a:moveTo>
                            <a:lnTo>
                              <a:pt x="10101" y="14396"/>
                            </a:lnTo>
                            <a:lnTo>
                              <a:pt x="15859" y="34053"/>
                            </a:lnTo>
                            <a:lnTo>
                              <a:pt x="0" y="19851"/>
                            </a:lnTo>
                            <a:lnTo>
                              <a:pt x="1234" y="3364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5100637" y="3507533"/>
                        <a:ext cx="99618" cy="78784"/>
                      </a:xfrm>
                      <a:custGeom>
                        <a:rect b="b" l="l" r="r" t="t"/>
                        <a:pathLst>
                          <a:path extrusionOk="0" fill="none" h="10017" w="12666">
                            <a:moveTo>
                              <a:pt x="0" y="10017"/>
                            </a:moveTo>
                            <a:lnTo>
                              <a:pt x="12665"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5200248" y="3501068"/>
                        <a:ext cx="156514" cy="6473"/>
                      </a:xfrm>
                      <a:custGeom>
                        <a:rect b="b" l="l" r="r" t="t"/>
                        <a:pathLst>
                          <a:path extrusionOk="0" fill="none" h="823" w="19900">
                            <a:moveTo>
                              <a:pt x="0" y="823"/>
                            </a:moveTo>
                            <a:lnTo>
                              <a:pt x="1990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5127371" y="3507533"/>
                        <a:ext cx="72885" cy="155853"/>
                      </a:xfrm>
                      <a:custGeom>
                        <a:rect b="b" l="l" r="r" t="t"/>
                        <a:pathLst>
                          <a:path extrusionOk="0" fill="none" h="19816" w="9267">
                            <a:moveTo>
                              <a:pt x="9266" y="1"/>
                            </a:moveTo>
                            <a:lnTo>
                              <a:pt x="0" y="1981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0"/>
                      <p:cNvSpPr/>
                      <p:nvPr/>
                    </p:nvSpPr>
                    <p:spPr>
                      <a:xfrm>
                        <a:off x="5352947" y="3384139"/>
                        <a:ext cx="126265" cy="117692"/>
                      </a:xfrm>
                      <a:custGeom>
                        <a:rect b="b" l="l" r="r" t="t"/>
                        <a:pathLst>
                          <a:path extrusionOk="0" fill="none" h="14964" w="16054">
                            <a:moveTo>
                              <a:pt x="1" y="14964"/>
                            </a:moveTo>
                            <a:lnTo>
                              <a:pt x="16053"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5356753" y="3246375"/>
                        <a:ext cx="61567" cy="254700"/>
                      </a:xfrm>
                      <a:custGeom>
                        <a:rect b="b" l="l" r="r" t="t"/>
                        <a:pathLst>
                          <a:path extrusionOk="0" fill="none" h="32384" w="7828">
                            <a:moveTo>
                              <a:pt x="1" y="32383"/>
                            </a:moveTo>
                            <a:lnTo>
                              <a:pt x="782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5352947" y="3486698"/>
                        <a:ext cx="141483" cy="10571"/>
                      </a:xfrm>
                      <a:custGeom>
                        <a:rect b="b" l="l" r="r" t="t"/>
                        <a:pathLst>
                          <a:path extrusionOk="0" fill="none" h="1344" w="17989">
                            <a:moveTo>
                              <a:pt x="1" y="1343"/>
                            </a:moveTo>
                            <a:lnTo>
                              <a:pt x="17989"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0"/>
                      <p:cNvSpPr/>
                      <p:nvPr/>
                    </p:nvSpPr>
                    <p:spPr>
                      <a:xfrm>
                        <a:off x="5353898" y="3501068"/>
                        <a:ext cx="18089" cy="136725"/>
                      </a:xfrm>
                      <a:custGeom>
                        <a:rect b="b" l="l" r="r" t="t"/>
                        <a:pathLst>
                          <a:path extrusionOk="0" fill="none" h="17384" w="2300">
                            <a:moveTo>
                              <a:pt x="1" y="0"/>
                            </a:moveTo>
                            <a:lnTo>
                              <a:pt x="2299" y="1738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0"/>
                      <p:cNvSpPr/>
                      <p:nvPr/>
                    </p:nvSpPr>
                    <p:spPr>
                      <a:xfrm>
                        <a:off x="5206721" y="3620749"/>
                        <a:ext cx="102379" cy="98863"/>
                      </a:xfrm>
                      <a:custGeom>
                        <a:rect b="b" l="l" r="r" t="t"/>
                        <a:pathLst>
                          <a:path extrusionOk="0" fill="none" h="12570" w="13017">
                            <a:moveTo>
                              <a:pt x="0" y="1"/>
                            </a:moveTo>
                            <a:lnTo>
                              <a:pt x="13016" y="1256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0"/>
                      <p:cNvSpPr/>
                      <p:nvPr/>
                    </p:nvSpPr>
                    <p:spPr>
                      <a:xfrm>
                        <a:off x="5293102" y="3715798"/>
                        <a:ext cx="15997" cy="101238"/>
                      </a:xfrm>
                      <a:custGeom>
                        <a:rect b="b" l="l" r="r" t="t"/>
                        <a:pathLst>
                          <a:path extrusionOk="0" fill="none" h="12872" w="2034">
                            <a:moveTo>
                              <a:pt x="2033" y="0"/>
                            </a:moveTo>
                            <a:lnTo>
                              <a:pt x="1" y="1287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0"/>
                      <p:cNvSpPr/>
                      <p:nvPr/>
                    </p:nvSpPr>
                    <p:spPr>
                      <a:xfrm>
                        <a:off x="5127371" y="3659854"/>
                        <a:ext cx="92862" cy="134539"/>
                      </a:xfrm>
                      <a:custGeom>
                        <a:rect b="b" l="l" r="r" t="t"/>
                        <a:pathLst>
                          <a:path extrusionOk="0" fill="none" h="17106" w="11807">
                            <a:moveTo>
                              <a:pt x="11807" y="17105"/>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0"/>
                      <p:cNvSpPr/>
                      <p:nvPr/>
                    </p:nvSpPr>
                    <p:spPr>
                      <a:xfrm>
                        <a:off x="5479203" y="3327149"/>
                        <a:ext cx="150615" cy="56998"/>
                      </a:xfrm>
                      <a:custGeom>
                        <a:rect b="b" l="l" r="r" t="t"/>
                        <a:pathLst>
                          <a:path extrusionOk="0" fill="none" h="7247" w="19150">
                            <a:moveTo>
                              <a:pt x="19149" y="0"/>
                            </a:moveTo>
                            <a:lnTo>
                              <a:pt x="0" y="724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0"/>
                      <p:cNvSpPr/>
                      <p:nvPr/>
                    </p:nvSpPr>
                    <p:spPr>
                      <a:xfrm>
                        <a:off x="5371980" y="3633790"/>
                        <a:ext cx="59373" cy="4003"/>
                      </a:xfrm>
                      <a:custGeom>
                        <a:rect b="b" l="l" r="r" t="t"/>
                        <a:pathLst>
                          <a:path extrusionOk="0" fill="none" h="509" w="7549">
                            <a:moveTo>
                              <a:pt x="0" y="508"/>
                            </a:moveTo>
                            <a:lnTo>
                              <a:pt x="7549"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0"/>
                      <p:cNvSpPr/>
                      <p:nvPr/>
                    </p:nvSpPr>
                    <p:spPr>
                      <a:xfrm>
                        <a:off x="5352947" y="3497261"/>
                        <a:ext cx="78406" cy="136536"/>
                      </a:xfrm>
                      <a:custGeom>
                        <a:rect b="b" l="l" r="r" t="t"/>
                        <a:pathLst>
                          <a:path extrusionOk="0" fill="none" h="17360" w="9969">
                            <a:moveTo>
                              <a:pt x="9969" y="17359"/>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0"/>
                      <p:cNvSpPr/>
                      <p:nvPr/>
                    </p:nvSpPr>
                    <p:spPr>
                      <a:xfrm>
                        <a:off x="4917296" y="3466721"/>
                        <a:ext cx="40733" cy="122356"/>
                      </a:xfrm>
                      <a:custGeom>
                        <a:rect b="b" l="l" r="r" t="t"/>
                        <a:pathLst>
                          <a:path extrusionOk="0" fill="none" h="15557" w="5179">
                            <a:moveTo>
                              <a:pt x="1" y="15557"/>
                            </a:moveTo>
                            <a:lnTo>
                              <a:pt x="5178"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0"/>
                      <p:cNvSpPr/>
                      <p:nvPr/>
                    </p:nvSpPr>
                    <p:spPr>
                      <a:xfrm>
                        <a:off x="5060203" y="3408017"/>
                        <a:ext cx="111416" cy="19513"/>
                      </a:xfrm>
                      <a:custGeom>
                        <a:rect b="b" l="l" r="r" t="t"/>
                        <a:pathLst>
                          <a:path extrusionOk="0" fill="none" h="2481" w="14166">
                            <a:moveTo>
                              <a:pt x="0" y="0"/>
                            </a:moveTo>
                            <a:lnTo>
                              <a:pt x="14165" y="248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0"/>
                      <p:cNvSpPr/>
                      <p:nvPr/>
                    </p:nvSpPr>
                    <p:spPr>
                      <a:xfrm>
                        <a:off x="5127371" y="3620749"/>
                        <a:ext cx="79358" cy="42636"/>
                      </a:xfrm>
                      <a:custGeom>
                        <a:rect b="b" l="l" r="r" t="t"/>
                        <a:pathLst>
                          <a:path extrusionOk="0" fill="none" h="5421" w="10090">
                            <a:moveTo>
                              <a:pt x="0" y="5420"/>
                            </a:moveTo>
                            <a:lnTo>
                              <a:pt x="1008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6" name="Google Shape;936;p10"/>
                      <p:cNvGrpSpPr/>
                      <p:nvPr/>
                    </p:nvGrpSpPr>
                    <p:grpSpPr>
                      <a:xfrm>
                        <a:off x="4579164" y="3203653"/>
                        <a:ext cx="1244833" cy="1020397"/>
                        <a:chOff x="4579164" y="3203653"/>
                        <a:chExt cx="1244833" cy="1020397"/>
                      </a:xfrm>
                    </p:grpSpPr>
                    <p:sp>
                      <p:nvSpPr>
                        <p:cNvPr id="937" name="Google Shape;937;p10"/>
                        <p:cNvSpPr/>
                        <p:nvPr/>
                      </p:nvSpPr>
                      <p:spPr>
                        <a:xfrm>
                          <a:off x="4949551" y="3708185"/>
                          <a:ext cx="37972" cy="3815"/>
                        </a:xfrm>
                        <a:custGeom>
                          <a:rect b="b" l="l" r="r" t="t"/>
                          <a:pathLst>
                            <a:path extrusionOk="0" fill="none" h="485" w="4828">
                              <a:moveTo>
                                <a:pt x="0" y="1"/>
                              </a:moveTo>
                              <a:lnTo>
                                <a:pt x="4827" y="48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8" name="Google Shape;938;p10"/>
                        <p:cNvGrpSpPr/>
                        <p:nvPr/>
                      </p:nvGrpSpPr>
                      <p:grpSpPr>
                        <a:xfrm>
                          <a:off x="4579164" y="3203653"/>
                          <a:ext cx="1244833" cy="1020397"/>
                          <a:chOff x="4579164" y="3203653"/>
                          <a:chExt cx="1244833" cy="1020397"/>
                        </a:xfrm>
                      </p:grpSpPr>
                      <p:sp>
                        <p:nvSpPr>
                          <p:cNvPr id="939" name="Google Shape;939;p10"/>
                          <p:cNvSpPr/>
                          <p:nvPr/>
                        </p:nvSpPr>
                        <p:spPr>
                          <a:xfrm>
                            <a:off x="4953357" y="3586309"/>
                            <a:ext cx="147288" cy="121884"/>
                          </a:xfrm>
                          <a:custGeom>
                            <a:rect b="b" l="l" r="r" t="t"/>
                            <a:pathLst>
                              <a:path extrusionOk="0" fill="none" h="15497" w="18727">
                                <a:moveTo>
                                  <a:pt x="18726" y="1"/>
                                </a:moveTo>
                                <a:lnTo>
                                  <a:pt x="0" y="1549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0"/>
                          <p:cNvSpPr/>
                          <p:nvPr/>
                        </p:nvSpPr>
                        <p:spPr>
                          <a:xfrm>
                            <a:off x="4987515" y="3592876"/>
                            <a:ext cx="113130" cy="119123"/>
                          </a:xfrm>
                          <a:custGeom>
                            <a:rect b="b" l="l" r="r" t="t"/>
                            <a:pathLst>
                              <a:path extrusionOk="0" fill="none" h="15146" w="14384">
                                <a:moveTo>
                                  <a:pt x="0" y="15146"/>
                                </a:moveTo>
                                <a:lnTo>
                                  <a:pt x="14383"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0"/>
                          <p:cNvSpPr/>
                          <p:nvPr/>
                        </p:nvSpPr>
                        <p:spPr>
                          <a:xfrm>
                            <a:off x="4913395" y="3708185"/>
                            <a:ext cx="39970" cy="45389"/>
                          </a:xfrm>
                          <a:custGeom>
                            <a:rect b="b" l="l" r="r" t="t"/>
                            <a:pathLst>
                              <a:path extrusionOk="0" fill="none" h="5771" w="5082">
                                <a:moveTo>
                                  <a:pt x="1" y="5771"/>
                                </a:moveTo>
                                <a:lnTo>
                                  <a:pt x="508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0"/>
                          <p:cNvSpPr/>
                          <p:nvPr/>
                        </p:nvSpPr>
                        <p:spPr>
                          <a:xfrm>
                            <a:off x="4888943" y="3704378"/>
                            <a:ext cx="60616" cy="26080"/>
                          </a:xfrm>
                          <a:custGeom>
                            <a:rect b="b" l="l" r="r" t="t"/>
                            <a:pathLst>
                              <a:path extrusionOk="0" fill="none" h="3316" w="7707">
                                <a:moveTo>
                                  <a:pt x="1" y="3315"/>
                                </a:moveTo>
                                <a:lnTo>
                                  <a:pt x="7706"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0"/>
                          <p:cNvSpPr/>
                          <p:nvPr/>
                        </p:nvSpPr>
                        <p:spPr>
                          <a:xfrm>
                            <a:off x="4917296" y="3589069"/>
                            <a:ext cx="32262" cy="119123"/>
                          </a:xfrm>
                          <a:custGeom>
                            <a:rect b="b" l="l" r="r" t="t"/>
                            <a:pathLst>
                              <a:path extrusionOk="0" fill="none" h="15146" w="4102">
                                <a:moveTo>
                                  <a:pt x="1" y="1"/>
                                </a:moveTo>
                                <a:lnTo>
                                  <a:pt x="4101" y="1514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0"/>
                          <p:cNvSpPr/>
                          <p:nvPr/>
                        </p:nvSpPr>
                        <p:spPr>
                          <a:xfrm>
                            <a:off x="4949551" y="3708185"/>
                            <a:ext cx="22840" cy="72885"/>
                          </a:xfrm>
                          <a:custGeom>
                            <a:rect b="b" l="l" r="r" t="t"/>
                            <a:pathLst>
                              <a:path extrusionOk="0" fill="none" h="9267" w="2904">
                                <a:moveTo>
                                  <a:pt x="0" y="1"/>
                                </a:moveTo>
                                <a:lnTo>
                                  <a:pt x="2904" y="926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0"/>
                          <p:cNvSpPr/>
                          <p:nvPr/>
                        </p:nvSpPr>
                        <p:spPr>
                          <a:xfrm>
                            <a:off x="4912066" y="3752237"/>
                            <a:ext cx="60325" cy="28833"/>
                          </a:xfrm>
                          <a:custGeom>
                            <a:rect b="b" l="l" r="r" t="t"/>
                            <a:pathLst>
                              <a:path extrusionOk="0" fill="none" h="3666" w="7670">
                                <a:moveTo>
                                  <a:pt x="0" y="1"/>
                                </a:moveTo>
                                <a:lnTo>
                                  <a:pt x="7670" y="366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6" name="Google Shape;946;p10"/>
                          <p:cNvGrpSpPr/>
                          <p:nvPr/>
                        </p:nvGrpSpPr>
                        <p:grpSpPr>
                          <a:xfrm>
                            <a:off x="4579164" y="3203653"/>
                            <a:ext cx="1244833" cy="1020397"/>
                            <a:chOff x="4579164" y="3203653"/>
                            <a:chExt cx="1244833" cy="1020397"/>
                          </a:xfrm>
                        </p:grpSpPr>
                        <p:sp>
                          <p:nvSpPr>
                            <p:cNvPr id="947" name="Google Shape;947;p10"/>
                            <p:cNvSpPr/>
                            <p:nvPr/>
                          </p:nvSpPr>
                          <p:spPr>
                            <a:xfrm>
                              <a:off x="4590301" y="3738347"/>
                              <a:ext cx="92956" cy="91722"/>
                            </a:xfrm>
                            <a:custGeom>
                              <a:rect b="b" l="l" r="r" t="t"/>
                              <a:pathLst>
                                <a:path extrusionOk="0" fill="none" h="11662" w="11819">
                                  <a:moveTo>
                                    <a:pt x="0" y="0"/>
                                  </a:moveTo>
                                  <a:lnTo>
                                    <a:pt x="11819" y="1166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0"/>
                            <p:cNvSpPr/>
                            <p:nvPr/>
                          </p:nvSpPr>
                          <p:spPr>
                            <a:xfrm>
                              <a:off x="4683250" y="3652241"/>
                              <a:ext cx="33591" cy="177828"/>
                            </a:xfrm>
                            <a:custGeom>
                              <a:rect b="b" l="l" r="r" t="t"/>
                              <a:pathLst>
                                <a:path extrusionOk="0" fill="none" h="22610" w="4271">
                                  <a:moveTo>
                                    <a:pt x="1" y="22610"/>
                                  </a:moveTo>
                                  <a:lnTo>
                                    <a:pt x="427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0"/>
                            <p:cNvSpPr/>
                            <p:nvPr/>
                          </p:nvSpPr>
                          <p:spPr>
                            <a:xfrm>
                              <a:off x="4716833" y="3652241"/>
                              <a:ext cx="70982" cy="207707"/>
                            </a:xfrm>
                            <a:custGeom>
                              <a:rect b="b" l="l" r="r" t="t"/>
                              <a:pathLst>
                                <a:path extrusionOk="0" fill="none" h="26409" w="9025">
                                  <a:moveTo>
                                    <a:pt x="1" y="1"/>
                                  </a:moveTo>
                                  <a:lnTo>
                                    <a:pt x="9025" y="2640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0"/>
                            <p:cNvSpPr/>
                            <p:nvPr/>
                          </p:nvSpPr>
                          <p:spPr>
                            <a:xfrm>
                              <a:off x="4813117" y="3694578"/>
                              <a:ext cx="44154" cy="139297"/>
                            </a:xfrm>
                            <a:custGeom>
                              <a:rect b="b" l="l" r="r" t="t"/>
                              <a:pathLst>
                                <a:path extrusionOk="0" fill="none" h="17711" w="5614">
                                  <a:moveTo>
                                    <a:pt x="5614" y="17711"/>
                                  </a:moveTo>
                                  <a:lnTo>
                                    <a:pt x="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0"/>
                            <p:cNvSpPr/>
                            <p:nvPr/>
                          </p:nvSpPr>
                          <p:spPr>
                            <a:xfrm>
                              <a:off x="4787807" y="3694578"/>
                              <a:ext cx="25317" cy="165369"/>
                            </a:xfrm>
                            <a:custGeom>
                              <a:rect b="b" l="l" r="r" t="t"/>
                              <a:pathLst>
                                <a:path extrusionOk="0" fill="none" h="21026" w="3219">
                                  <a:moveTo>
                                    <a:pt x="3219" y="1"/>
                                  </a:moveTo>
                                  <a:lnTo>
                                    <a:pt x="1" y="2102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0"/>
                            <p:cNvSpPr/>
                            <p:nvPr/>
                          </p:nvSpPr>
                          <p:spPr>
                            <a:xfrm>
                              <a:off x="4683250" y="3830061"/>
                              <a:ext cx="106374" cy="25223"/>
                            </a:xfrm>
                            <a:custGeom>
                              <a:rect b="b" l="l" r="r" t="t"/>
                              <a:pathLst>
                                <a:path extrusionOk="0" fill="none" h="3207" w="13525">
                                  <a:moveTo>
                                    <a:pt x="1" y="1"/>
                                  </a:moveTo>
                                  <a:lnTo>
                                    <a:pt x="13525" y="320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0"/>
                            <p:cNvSpPr/>
                            <p:nvPr/>
                          </p:nvSpPr>
                          <p:spPr>
                            <a:xfrm>
                              <a:off x="4670980" y="3830061"/>
                              <a:ext cx="12277" cy="79263"/>
                            </a:xfrm>
                            <a:custGeom>
                              <a:rect b="b" l="l" r="r" t="t"/>
                              <a:pathLst>
                                <a:path extrusionOk="0" fill="none" h="10078" w="1561">
                                  <a:moveTo>
                                    <a:pt x="1561" y="1"/>
                                  </a:moveTo>
                                  <a:lnTo>
                                    <a:pt x="0" y="1007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0"/>
                            <p:cNvSpPr/>
                            <p:nvPr/>
                          </p:nvSpPr>
                          <p:spPr>
                            <a:xfrm>
                              <a:off x="4583828" y="3830061"/>
                              <a:ext cx="99429" cy="34543"/>
                            </a:xfrm>
                            <a:custGeom>
                              <a:rect b="b" l="l" r="r" t="t"/>
                              <a:pathLst>
                                <a:path extrusionOk="0" fill="none" h="4392" w="12642">
                                  <a:moveTo>
                                    <a:pt x="0" y="4392"/>
                                  </a:moveTo>
                                  <a:lnTo>
                                    <a:pt x="12642"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0"/>
                            <p:cNvSpPr/>
                            <p:nvPr/>
                          </p:nvSpPr>
                          <p:spPr>
                            <a:xfrm>
                              <a:off x="4683250" y="3830061"/>
                              <a:ext cx="50336" cy="117983"/>
                            </a:xfrm>
                            <a:custGeom>
                              <a:rect b="b" l="l" r="r" t="t"/>
                              <a:pathLst>
                                <a:path extrusionOk="0" fill="none" h="15001" w="6400">
                                  <a:moveTo>
                                    <a:pt x="1" y="1"/>
                                  </a:moveTo>
                                  <a:lnTo>
                                    <a:pt x="6400" y="1500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0"/>
                            <p:cNvSpPr/>
                            <p:nvPr/>
                          </p:nvSpPr>
                          <p:spPr>
                            <a:xfrm>
                              <a:off x="4733578" y="3855276"/>
                              <a:ext cx="56046" cy="92768"/>
                            </a:xfrm>
                            <a:custGeom>
                              <a:rect b="b" l="l" r="r" t="t"/>
                              <a:pathLst>
                                <a:path extrusionOk="0" fill="none" h="11795" w="7126">
                                  <a:moveTo>
                                    <a:pt x="1" y="11795"/>
                                  </a:moveTo>
                                  <a:lnTo>
                                    <a:pt x="7126"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0"/>
                            <p:cNvSpPr/>
                            <p:nvPr/>
                          </p:nvSpPr>
                          <p:spPr>
                            <a:xfrm>
                              <a:off x="4888943" y="3730450"/>
                              <a:ext cx="34928" cy="89252"/>
                            </a:xfrm>
                            <a:custGeom>
                              <a:rect b="b" l="l" r="r" t="t"/>
                              <a:pathLst>
                                <a:path extrusionOk="0" fill="none" h="11348" w="4441">
                                  <a:moveTo>
                                    <a:pt x="4440" y="11347"/>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0"/>
                            <p:cNvSpPr/>
                            <p:nvPr/>
                          </p:nvSpPr>
                          <p:spPr>
                            <a:xfrm>
                              <a:off x="4590301" y="3667468"/>
                              <a:ext cx="49762" cy="70887"/>
                            </a:xfrm>
                            <a:custGeom>
                              <a:rect b="b" l="l" r="r" t="t"/>
                              <a:pathLst>
                                <a:path extrusionOk="0" fill="none" h="9013" w="6327">
                                  <a:moveTo>
                                    <a:pt x="0" y="9012"/>
                                  </a:moveTo>
                                  <a:lnTo>
                                    <a:pt x="632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0"/>
                            <p:cNvSpPr/>
                            <p:nvPr/>
                          </p:nvSpPr>
                          <p:spPr>
                            <a:xfrm>
                              <a:off x="4640338" y="3648536"/>
                              <a:ext cx="80593" cy="20268"/>
                            </a:xfrm>
                            <a:custGeom>
                              <a:rect b="b" l="l" r="r" t="t"/>
                              <a:pathLst>
                                <a:path extrusionOk="0" fill="none" h="2577" w="10247">
                                  <a:moveTo>
                                    <a:pt x="1" y="2577"/>
                                  </a:moveTo>
                                  <a:lnTo>
                                    <a:pt x="1024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0" name="Google Shape;960;p10"/>
                            <p:cNvGrpSpPr/>
                            <p:nvPr/>
                          </p:nvGrpSpPr>
                          <p:grpSpPr>
                            <a:xfrm>
                              <a:off x="4579164" y="3203653"/>
                              <a:ext cx="1244833" cy="1020397"/>
                              <a:chOff x="4579164" y="3203653"/>
                              <a:chExt cx="1244833" cy="1020397"/>
                            </a:xfrm>
                          </p:grpSpPr>
                          <p:sp>
                            <p:nvSpPr>
                              <p:cNvPr id="961" name="Google Shape;961;p10"/>
                              <p:cNvSpPr/>
                              <p:nvPr/>
                            </p:nvSpPr>
                            <p:spPr>
                              <a:xfrm>
                                <a:off x="4753083" y="3966015"/>
                                <a:ext cx="92964" cy="53765"/>
                              </a:xfrm>
                              <a:custGeom>
                                <a:rect b="b" l="l" r="r" t="t"/>
                                <a:pathLst>
                                  <a:path extrusionOk="0" fill="none" h="6836" w="11820">
                                    <a:moveTo>
                                      <a:pt x="1" y="6836"/>
                                    </a:moveTo>
                                    <a:lnTo>
                                      <a:pt x="1181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0"/>
                              <p:cNvSpPr/>
                              <p:nvPr/>
                            </p:nvSpPr>
                            <p:spPr>
                              <a:xfrm>
                                <a:off x="4846040" y="3952794"/>
                                <a:ext cx="103519" cy="13135"/>
                              </a:xfrm>
                              <a:custGeom>
                                <a:rect b="b" l="l" r="r" t="t"/>
                                <a:pathLst>
                                  <a:path extrusionOk="0" fill="none" h="1670" w="13162">
                                    <a:moveTo>
                                      <a:pt x="13161" y="0"/>
                                    </a:moveTo>
                                    <a:lnTo>
                                      <a:pt x="0" y="167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0"/>
                              <p:cNvSpPr/>
                              <p:nvPr/>
                            </p:nvSpPr>
                            <p:spPr>
                              <a:xfrm>
                                <a:off x="4846040" y="3962216"/>
                                <a:ext cx="64800" cy="128066"/>
                              </a:xfrm>
                              <a:custGeom>
                                <a:rect b="b" l="l" r="r" t="t"/>
                                <a:pathLst>
                                  <a:path extrusionOk="0" fill="none" h="16283" w="8239">
                                    <a:moveTo>
                                      <a:pt x="0" y="0"/>
                                    </a:moveTo>
                                    <a:lnTo>
                                      <a:pt x="8238" y="1628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0"/>
                              <p:cNvSpPr/>
                              <p:nvPr/>
                            </p:nvSpPr>
                            <p:spPr>
                              <a:xfrm>
                                <a:off x="4842233" y="3962216"/>
                                <a:ext cx="3815" cy="164787"/>
                              </a:xfrm>
                              <a:custGeom>
                                <a:rect b="b" l="l" r="r" t="t"/>
                                <a:pathLst>
                                  <a:path extrusionOk="0" fill="none" h="20952" w="485">
                                    <a:moveTo>
                                      <a:pt x="0" y="20952"/>
                                    </a:moveTo>
                                    <a:lnTo>
                                      <a:pt x="484"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0"/>
                              <p:cNvSpPr/>
                              <p:nvPr/>
                            </p:nvSpPr>
                            <p:spPr>
                              <a:xfrm>
                                <a:off x="4842233" y="4123189"/>
                                <a:ext cx="37587" cy="53002"/>
                              </a:xfrm>
                              <a:custGeom>
                                <a:rect b="b" l="l" r="r" t="t"/>
                                <a:pathLst>
                                  <a:path extrusionOk="0" fill="none" h="6739" w="4779">
                                    <a:moveTo>
                                      <a:pt x="4779" y="6739"/>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0"/>
                              <p:cNvSpPr/>
                              <p:nvPr/>
                            </p:nvSpPr>
                            <p:spPr>
                              <a:xfrm>
                                <a:off x="4770779" y="4118525"/>
                                <a:ext cx="71461" cy="4672"/>
                              </a:xfrm>
                              <a:custGeom>
                                <a:rect b="b" l="l" r="r" t="t"/>
                                <a:pathLst>
                                  <a:path extrusionOk="0" fill="none" h="594" w="9086">
                                    <a:moveTo>
                                      <a:pt x="9085" y="594"/>
                                    </a:moveTo>
                                    <a:lnTo>
                                      <a:pt x="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0"/>
                              <p:cNvSpPr/>
                              <p:nvPr/>
                            </p:nvSpPr>
                            <p:spPr>
                              <a:xfrm>
                                <a:off x="4842233" y="4090274"/>
                                <a:ext cx="68606" cy="32923"/>
                              </a:xfrm>
                              <a:custGeom>
                                <a:rect b="b" l="l" r="r" t="t"/>
                                <a:pathLst>
                                  <a:path extrusionOk="0" fill="none" h="4186" w="8723">
                                    <a:moveTo>
                                      <a:pt x="0" y="4186"/>
                                    </a:moveTo>
                                    <a:lnTo>
                                      <a:pt x="8722"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8" name="Google Shape;968;p10"/>
                              <p:cNvGrpSpPr/>
                              <p:nvPr/>
                            </p:nvGrpSpPr>
                            <p:grpSpPr>
                              <a:xfrm>
                                <a:off x="4579164" y="3203653"/>
                                <a:ext cx="1244833" cy="1020397"/>
                                <a:chOff x="4579164" y="3203653"/>
                                <a:chExt cx="1244833" cy="1020397"/>
                              </a:xfrm>
                            </p:grpSpPr>
                            <p:sp>
                              <p:nvSpPr>
                                <p:cNvPr id="969" name="Google Shape;969;p10"/>
                                <p:cNvSpPr/>
                                <p:nvPr/>
                              </p:nvSpPr>
                              <p:spPr>
                                <a:xfrm>
                                  <a:off x="4788476" y="3855276"/>
                                  <a:ext cx="57572" cy="110747"/>
                                </a:xfrm>
                                <a:custGeom>
                                  <a:rect b="b" l="l" r="r" t="t"/>
                                  <a:pathLst>
                                    <a:path extrusionOk="0" fill="none" h="14081" w="7320">
                                      <a:moveTo>
                                        <a:pt x="7319" y="14081"/>
                                      </a:moveTo>
                                      <a:lnTo>
                                        <a:pt x="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0"/>
                                <p:cNvSpPr/>
                                <p:nvPr/>
                              </p:nvSpPr>
                              <p:spPr>
                                <a:xfrm>
                                  <a:off x="4846040" y="3833867"/>
                                  <a:ext cx="11231" cy="132156"/>
                                </a:xfrm>
                                <a:custGeom>
                                  <a:rect b="b" l="l" r="r" t="t"/>
                                  <a:pathLst>
                                    <a:path extrusionOk="0" fill="none" h="16803" w="1428">
                                      <a:moveTo>
                                        <a:pt x="0" y="16803"/>
                                      </a:moveTo>
                                      <a:lnTo>
                                        <a:pt x="1428"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0"/>
                                <p:cNvSpPr/>
                                <p:nvPr/>
                              </p:nvSpPr>
                              <p:spPr>
                                <a:xfrm>
                                  <a:off x="4761554" y="3854796"/>
                                  <a:ext cx="26261" cy="164984"/>
                                </a:xfrm>
                                <a:custGeom>
                                  <a:rect b="b" l="l" r="r" t="t"/>
                                  <a:pathLst>
                                    <a:path extrusionOk="0" fill="none" h="20977" w="3339">
                                      <a:moveTo>
                                        <a:pt x="0" y="20977"/>
                                      </a:moveTo>
                                      <a:lnTo>
                                        <a:pt x="333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0"/>
                                <p:cNvSpPr/>
                                <p:nvPr/>
                              </p:nvSpPr>
                              <p:spPr>
                                <a:xfrm>
                                  <a:off x="4846991" y="3818263"/>
                                  <a:ext cx="74025" cy="146242"/>
                                </a:xfrm>
                                <a:custGeom>
                                  <a:rect b="b" l="l" r="r" t="t"/>
                                  <a:pathLst>
                                    <a:path extrusionOk="0" fill="none" h="18594" w="9412">
                                      <a:moveTo>
                                        <a:pt x="0" y="18593"/>
                                      </a:moveTo>
                                      <a:lnTo>
                                        <a:pt x="941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0"/>
                                <p:cNvSpPr/>
                                <p:nvPr/>
                              </p:nvSpPr>
                              <p:spPr>
                                <a:xfrm>
                                  <a:off x="4927191" y="3823305"/>
                                  <a:ext cx="22368" cy="129497"/>
                                </a:xfrm>
                                <a:custGeom>
                                  <a:rect b="b" l="l" r="r" t="t"/>
                                  <a:pathLst>
                                    <a:path extrusionOk="0" fill="none" h="16465" w="2844">
                                      <a:moveTo>
                                        <a:pt x="1" y="1"/>
                                      </a:moveTo>
                                      <a:lnTo>
                                        <a:pt x="2843" y="1646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4" name="Google Shape;974;p10"/>
                                <p:cNvGrpSpPr/>
                                <p:nvPr/>
                              </p:nvGrpSpPr>
                              <p:grpSpPr>
                                <a:xfrm>
                                  <a:off x="4579164" y="3203653"/>
                                  <a:ext cx="1244833" cy="1020397"/>
                                  <a:chOff x="4579164" y="3203653"/>
                                  <a:chExt cx="1244833" cy="1020397"/>
                                </a:xfrm>
                              </p:grpSpPr>
                              <p:sp>
                                <p:nvSpPr>
                                  <p:cNvPr id="975" name="Google Shape;975;p10"/>
                                  <p:cNvSpPr/>
                                  <p:nvPr/>
                                </p:nvSpPr>
                                <p:spPr>
                                  <a:xfrm>
                                    <a:off x="4579164" y="3652241"/>
                                    <a:ext cx="422626" cy="571809"/>
                                  </a:xfrm>
                                  <a:custGeom>
                                    <a:rect b="b" l="l" r="r" t="t"/>
                                    <a:pathLst>
                                      <a:path extrusionOk="0" fill="none" h="72703" w="53735">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0"/>
                                  <p:cNvSpPr/>
                                  <p:nvPr/>
                                </p:nvSpPr>
                                <p:spPr>
                                  <a:xfrm>
                                    <a:off x="4617986" y="3203653"/>
                                    <a:ext cx="1206011" cy="684357"/>
                                  </a:xfrm>
                                  <a:custGeom>
                                    <a:rect b="b" l="l" r="r" t="t"/>
                                    <a:pathLst>
                                      <a:path extrusionOk="0" fill="none" h="87013" w="153339">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0"/>
                                  <p:cNvSpPr/>
                                  <p:nvPr/>
                                </p:nvSpPr>
                                <p:spPr>
                                  <a:xfrm>
                                    <a:off x="4906356" y="3466721"/>
                                    <a:ext cx="194289" cy="358880"/>
                                  </a:xfrm>
                                  <a:custGeom>
                                    <a:rect b="b" l="l" r="r" t="t"/>
                                    <a:pathLst>
                                      <a:path extrusionOk="0" fill="none" h="45630" w="24703">
                                        <a:moveTo>
                                          <a:pt x="8396" y="39968"/>
                                        </a:moveTo>
                                        <a:lnTo>
                                          <a:pt x="9835" y="45629"/>
                                        </a:lnTo>
                                        <a:lnTo>
                                          <a:pt x="11626" y="36786"/>
                                        </a:lnTo>
                                        <a:lnTo>
                                          <a:pt x="5492" y="30218"/>
                                        </a:lnTo>
                                        <a:lnTo>
                                          <a:pt x="1" y="25016"/>
                                        </a:lnTo>
                                        <a:lnTo>
                                          <a:pt x="1392" y="16040"/>
                                        </a:lnTo>
                                        <a:lnTo>
                                          <a:pt x="24702" y="15206"/>
                                        </a:lnTo>
                                        <a:lnTo>
                                          <a:pt x="6472"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0"/>
                                  <p:cNvSpPr/>
                                  <p:nvPr/>
                                </p:nvSpPr>
                                <p:spPr>
                                  <a:xfrm>
                                    <a:off x="4972383" y="3756043"/>
                                    <a:ext cx="25412" cy="25026"/>
                                  </a:xfrm>
                                  <a:custGeom>
                                    <a:rect b="b" l="l" r="r" t="t"/>
                                    <a:pathLst>
                                      <a:path extrusionOk="0" fill="none" h="3182" w="3231">
                                        <a:moveTo>
                                          <a:pt x="1" y="3182"/>
                                        </a:moveTo>
                                        <a:lnTo>
                                          <a:pt x="3231"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979" name="Google Shape;979;p10"/>
                          <p:cNvSpPr/>
                          <p:nvPr/>
                        </p:nvSpPr>
                        <p:spPr>
                          <a:xfrm>
                            <a:off x="4890375" y="3688019"/>
                            <a:ext cx="5144" cy="43769"/>
                          </a:xfrm>
                          <a:custGeom>
                            <a:rect b="b" l="l" r="r" t="t"/>
                            <a:pathLst>
                              <a:path extrusionOk="0" fill="none" h="5565" w="654">
                                <a:moveTo>
                                  <a:pt x="653" y="0"/>
                                </a:moveTo>
                                <a:lnTo>
                                  <a:pt x="0" y="556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0"/>
                          <p:cNvSpPr/>
                          <p:nvPr/>
                        </p:nvSpPr>
                        <p:spPr>
                          <a:xfrm>
                            <a:off x="4899317" y="3688019"/>
                            <a:ext cx="54048" cy="20174"/>
                          </a:xfrm>
                          <a:custGeom>
                            <a:rect b="b" l="l" r="r" t="t"/>
                            <a:pathLst>
                              <a:path extrusionOk="0" fill="none" h="2565" w="6872">
                                <a:moveTo>
                                  <a:pt x="0" y="0"/>
                                </a:moveTo>
                                <a:lnTo>
                                  <a:pt x="6871" y="256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0"/>
                          <p:cNvSpPr/>
                          <p:nvPr/>
                        </p:nvSpPr>
                        <p:spPr>
                          <a:xfrm>
                            <a:off x="4862690" y="3700571"/>
                            <a:ext cx="27693" cy="31216"/>
                          </a:xfrm>
                          <a:custGeom>
                            <a:rect b="b" l="l" r="r" t="t"/>
                            <a:pathLst>
                              <a:path extrusionOk="0" fill="none" h="3969" w="3521">
                                <a:moveTo>
                                  <a:pt x="0" y="1"/>
                                </a:moveTo>
                                <a:lnTo>
                                  <a:pt x="3520" y="396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2" name="Google Shape;982;p10"/>
                      <p:cNvSpPr/>
                      <p:nvPr/>
                    </p:nvSpPr>
                    <p:spPr>
                      <a:xfrm>
                        <a:off x="4953924" y="3297081"/>
                        <a:ext cx="146053" cy="168122"/>
                      </a:xfrm>
                      <a:custGeom>
                        <a:rect b="b" l="l" r="r" t="t"/>
                        <a:pathLst>
                          <a:path extrusionOk="0" fill="none" h="21376" w="18570">
                            <a:moveTo>
                              <a:pt x="1" y="21376"/>
                            </a:moveTo>
                            <a:lnTo>
                              <a:pt x="1856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983" name="Google Shape;983;p10"/>
            <p:cNvGrpSpPr/>
            <p:nvPr/>
          </p:nvGrpSpPr>
          <p:grpSpPr>
            <a:xfrm>
              <a:off x="2726338" y="2836198"/>
              <a:ext cx="63780" cy="54790"/>
              <a:chOff x="4595437" y="3598775"/>
              <a:chExt cx="37776" cy="32451"/>
            </a:xfrm>
          </p:grpSpPr>
          <p:sp>
            <p:nvSpPr>
              <p:cNvPr id="984" name="Google Shape;984;p10"/>
              <p:cNvSpPr/>
              <p:nvPr/>
            </p:nvSpPr>
            <p:spPr>
              <a:xfrm>
                <a:off x="4595437" y="3598775"/>
                <a:ext cx="37776" cy="32451"/>
              </a:xfrm>
              <a:custGeom>
                <a:rect b="b" l="l" r="r" t="t"/>
                <a:pathLst>
                  <a:path extrusionOk="0" h="4126" w="4803">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0"/>
              <p:cNvSpPr/>
              <p:nvPr/>
            </p:nvSpPr>
            <p:spPr>
              <a:xfrm>
                <a:off x="4610561" y="3608480"/>
                <a:ext cx="13040" cy="13040"/>
              </a:xfrm>
              <a:custGeom>
                <a:rect b="b" l="l" r="r" t="t"/>
                <a:pathLst>
                  <a:path extrusionOk="0" h="1658" w="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10"/>
            <p:cNvGrpSpPr/>
            <p:nvPr/>
          </p:nvGrpSpPr>
          <p:grpSpPr>
            <a:xfrm>
              <a:off x="2804726" y="2710695"/>
              <a:ext cx="63780" cy="54671"/>
              <a:chOff x="4641864" y="3524443"/>
              <a:chExt cx="37776" cy="32380"/>
            </a:xfrm>
          </p:grpSpPr>
          <p:sp>
            <p:nvSpPr>
              <p:cNvPr id="987" name="Google Shape;987;p10"/>
              <p:cNvSpPr/>
              <p:nvPr/>
            </p:nvSpPr>
            <p:spPr>
              <a:xfrm>
                <a:off x="4641864" y="3524443"/>
                <a:ext cx="37776" cy="32380"/>
              </a:xfrm>
              <a:custGeom>
                <a:rect b="b" l="l" r="r" t="t"/>
                <a:pathLst>
                  <a:path extrusionOk="0" h="4117" w="4803">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0"/>
              <p:cNvSpPr/>
              <p:nvPr/>
            </p:nvSpPr>
            <p:spPr>
              <a:xfrm>
                <a:off x="4656988" y="3534077"/>
                <a:ext cx="13048" cy="13040"/>
              </a:xfrm>
              <a:custGeom>
                <a:rect b="b" l="l" r="r" t="t"/>
                <a:pathLst>
                  <a:path extrusionOk="0" h="1658" w="1659">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9" name="Google Shape;989;p10"/>
            <p:cNvGrpSpPr/>
            <p:nvPr/>
          </p:nvGrpSpPr>
          <p:grpSpPr>
            <a:xfrm>
              <a:off x="2815814" y="3334489"/>
              <a:ext cx="63780" cy="54631"/>
              <a:chOff x="4648431" y="3893901"/>
              <a:chExt cx="37776" cy="32357"/>
            </a:xfrm>
          </p:grpSpPr>
          <p:sp>
            <p:nvSpPr>
              <p:cNvPr id="990" name="Google Shape;990;p10"/>
              <p:cNvSpPr/>
              <p:nvPr/>
            </p:nvSpPr>
            <p:spPr>
              <a:xfrm>
                <a:off x="4648431" y="3893901"/>
                <a:ext cx="37776" cy="32357"/>
              </a:xfrm>
              <a:custGeom>
                <a:rect b="b" l="l" r="r" t="t"/>
                <a:pathLst>
                  <a:path extrusionOk="0" h="4114" w="4803">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0"/>
              <p:cNvSpPr/>
              <p:nvPr/>
            </p:nvSpPr>
            <p:spPr>
              <a:xfrm>
                <a:off x="4663556" y="3903606"/>
                <a:ext cx="13040" cy="13040"/>
              </a:xfrm>
              <a:custGeom>
                <a:rect b="b" l="l" r="r" t="t"/>
                <a:pathLst>
                  <a:path extrusionOk="0" h="1658" w="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2" name="Google Shape;992;p10"/>
            <p:cNvGrpSpPr/>
            <p:nvPr/>
          </p:nvGrpSpPr>
          <p:grpSpPr>
            <a:xfrm>
              <a:off x="2679595" y="3045784"/>
              <a:ext cx="63940" cy="54671"/>
              <a:chOff x="4567752" y="3722908"/>
              <a:chExt cx="37870" cy="32380"/>
            </a:xfrm>
          </p:grpSpPr>
          <p:sp>
            <p:nvSpPr>
              <p:cNvPr id="993" name="Google Shape;993;p10"/>
              <p:cNvSpPr/>
              <p:nvPr/>
            </p:nvSpPr>
            <p:spPr>
              <a:xfrm>
                <a:off x="4567752" y="3722908"/>
                <a:ext cx="37870" cy="32380"/>
              </a:xfrm>
              <a:custGeom>
                <a:rect b="b" l="l" r="r" t="t"/>
                <a:pathLst>
                  <a:path extrusionOk="0" h="4117" w="4815">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0"/>
              <p:cNvSpPr/>
              <p:nvPr/>
            </p:nvSpPr>
            <p:spPr>
              <a:xfrm>
                <a:off x="4580690" y="3732543"/>
                <a:ext cx="15227" cy="13064"/>
              </a:xfrm>
              <a:custGeom>
                <a:rect b="b" l="l" r="r" t="t"/>
                <a:pathLst>
                  <a:path extrusionOk="0" h="1661" w="1936">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5" name="Google Shape;995;p10"/>
            <p:cNvGrpSpPr/>
            <p:nvPr/>
          </p:nvGrpSpPr>
          <p:grpSpPr>
            <a:xfrm>
              <a:off x="2763599" y="2926151"/>
              <a:ext cx="63794" cy="54631"/>
              <a:chOff x="4617506" y="3652052"/>
              <a:chExt cx="37783" cy="32357"/>
            </a:xfrm>
          </p:grpSpPr>
          <p:sp>
            <p:nvSpPr>
              <p:cNvPr id="996" name="Google Shape;996;p10"/>
              <p:cNvSpPr/>
              <p:nvPr/>
            </p:nvSpPr>
            <p:spPr>
              <a:xfrm>
                <a:off x="4617506" y="3652052"/>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0"/>
              <p:cNvSpPr/>
              <p:nvPr/>
            </p:nvSpPr>
            <p:spPr>
              <a:xfrm>
                <a:off x="4632638" y="3661758"/>
                <a:ext cx="13040" cy="13040"/>
              </a:xfrm>
              <a:custGeom>
                <a:rect b="b" l="l" r="r" t="t"/>
                <a:pathLst>
                  <a:path extrusionOk="0" h="1658" w="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10"/>
            <p:cNvGrpSpPr/>
            <p:nvPr/>
          </p:nvGrpSpPr>
          <p:grpSpPr>
            <a:xfrm>
              <a:off x="2968738" y="2760851"/>
              <a:ext cx="63940" cy="54631"/>
              <a:chOff x="4739005" y="3554149"/>
              <a:chExt cx="37870" cy="32357"/>
            </a:xfrm>
          </p:grpSpPr>
          <p:sp>
            <p:nvSpPr>
              <p:cNvPr id="999" name="Google Shape;999;p10"/>
              <p:cNvSpPr/>
              <p:nvPr/>
            </p:nvSpPr>
            <p:spPr>
              <a:xfrm>
                <a:off x="4739005" y="3554149"/>
                <a:ext cx="37870" cy="32357"/>
              </a:xfrm>
              <a:custGeom>
                <a:rect b="b" l="l" r="r" t="t"/>
                <a:pathLst>
                  <a:path extrusionOk="0" h="4114" w="4815">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0"/>
              <p:cNvSpPr/>
              <p:nvPr/>
            </p:nvSpPr>
            <p:spPr>
              <a:xfrm>
                <a:off x="4751943" y="3563854"/>
                <a:ext cx="15227" cy="13048"/>
              </a:xfrm>
              <a:custGeom>
                <a:rect b="b" l="l" r="r" t="t"/>
                <a:pathLst>
                  <a:path extrusionOk="0" h="1659" w="1936">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1" name="Google Shape;1001;p10"/>
            <p:cNvGrpSpPr/>
            <p:nvPr/>
          </p:nvGrpSpPr>
          <p:grpSpPr>
            <a:xfrm>
              <a:off x="3082793" y="2889355"/>
              <a:ext cx="63780" cy="54644"/>
              <a:chOff x="4806557" y="3630258"/>
              <a:chExt cx="37776" cy="32364"/>
            </a:xfrm>
          </p:grpSpPr>
          <p:sp>
            <p:nvSpPr>
              <p:cNvPr id="1002" name="Google Shape;1002;p10"/>
              <p:cNvSpPr/>
              <p:nvPr/>
            </p:nvSpPr>
            <p:spPr>
              <a:xfrm>
                <a:off x="4806557" y="3630258"/>
                <a:ext cx="37776" cy="32364"/>
              </a:xfrm>
              <a:custGeom>
                <a:rect b="b" l="l" r="r" t="t"/>
                <a:pathLst>
                  <a:path extrusionOk="0" h="4115" w="4803">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0"/>
              <p:cNvSpPr/>
              <p:nvPr/>
            </p:nvSpPr>
            <p:spPr>
              <a:xfrm>
                <a:off x="4819495" y="3639972"/>
                <a:ext cx="15227" cy="13040"/>
              </a:xfrm>
              <a:custGeom>
                <a:rect b="b" l="l" r="r" t="t"/>
                <a:pathLst>
                  <a:path extrusionOk="0" h="1658" w="1936">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4" name="Google Shape;1004;p10"/>
            <p:cNvGrpSpPr/>
            <p:nvPr/>
          </p:nvGrpSpPr>
          <p:grpSpPr>
            <a:xfrm>
              <a:off x="2965365" y="3520983"/>
              <a:ext cx="63940" cy="54631"/>
              <a:chOff x="4737007" y="4004357"/>
              <a:chExt cx="37870" cy="32357"/>
            </a:xfrm>
          </p:grpSpPr>
          <p:sp>
            <p:nvSpPr>
              <p:cNvPr id="1005" name="Google Shape;1005;p10"/>
              <p:cNvSpPr/>
              <p:nvPr/>
            </p:nvSpPr>
            <p:spPr>
              <a:xfrm>
                <a:off x="4737007" y="4004357"/>
                <a:ext cx="37870" cy="32357"/>
              </a:xfrm>
              <a:custGeom>
                <a:rect b="b" l="l" r="r" t="t"/>
                <a:pathLst>
                  <a:path extrusionOk="0" h="4114" w="4815">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0"/>
              <p:cNvSpPr/>
              <p:nvPr/>
            </p:nvSpPr>
            <p:spPr>
              <a:xfrm>
                <a:off x="4752131" y="4014062"/>
                <a:ext cx="13040" cy="13048"/>
              </a:xfrm>
              <a:custGeom>
                <a:rect b="b" l="l" r="r" t="t"/>
                <a:pathLst>
                  <a:path extrusionOk="0" h="1659" w="1658">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10"/>
            <p:cNvGrpSpPr/>
            <p:nvPr/>
          </p:nvGrpSpPr>
          <p:grpSpPr>
            <a:xfrm>
              <a:off x="3027206" y="3865872"/>
              <a:ext cx="63780" cy="54631"/>
              <a:chOff x="4773634" y="4208627"/>
              <a:chExt cx="37776" cy="32357"/>
            </a:xfrm>
          </p:grpSpPr>
          <p:sp>
            <p:nvSpPr>
              <p:cNvPr id="1008" name="Google Shape;1008;p10"/>
              <p:cNvSpPr/>
              <p:nvPr/>
            </p:nvSpPr>
            <p:spPr>
              <a:xfrm>
                <a:off x="4773634" y="4208627"/>
                <a:ext cx="37776" cy="32357"/>
              </a:xfrm>
              <a:custGeom>
                <a:rect b="b" l="l" r="r" t="t"/>
                <a:pathLst>
                  <a:path extrusionOk="0" h="4114" w="4803">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0"/>
              <p:cNvSpPr/>
              <p:nvPr/>
            </p:nvSpPr>
            <p:spPr>
              <a:xfrm>
                <a:off x="4788664" y="4218332"/>
                <a:ext cx="13048" cy="13040"/>
              </a:xfrm>
              <a:custGeom>
                <a:rect b="b" l="l" r="r" t="t"/>
                <a:pathLst>
                  <a:path extrusionOk="0" h="1658" w="1659">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0" name="Google Shape;1010;p10"/>
            <p:cNvGrpSpPr/>
            <p:nvPr/>
          </p:nvGrpSpPr>
          <p:grpSpPr>
            <a:xfrm>
              <a:off x="3220778" y="3639859"/>
              <a:ext cx="63780" cy="54790"/>
              <a:chOff x="4888282" y="4074764"/>
              <a:chExt cx="37776" cy="32451"/>
            </a:xfrm>
          </p:grpSpPr>
          <p:sp>
            <p:nvSpPr>
              <p:cNvPr id="1011" name="Google Shape;1011;p10"/>
              <p:cNvSpPr/>
              <p:nvPr/>
            </p:nvSpPr>
            <p:spPr>
              <a:xfrm>
                <a:off x="4888282" y="4074764"/>
                <a:ext cx="37776" cy="32451"/>
              </a:xfrm>
              <a:custGeom>
                <a:rect b="b" l="l" r="r" t="t"/>
                <a:pathLst>
                  <a:path extrusionOk="0" h="4126" w="4803">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0"/>
              <p:cNvSpPr/>
              <p:nvPr/>
            </p:nvSpPr>
            <p:spPr>
              <a:xfrm>
                <a:off x="4901220" y="4084470"/>
                <a:ext cx="15227" cy="13064"/>
              </a:xfrm>
              <a:custGeom>
                <a:rect b="b" l="l" r="r" t="t"/>
                <a:pathLst>
                  <a:path extrusionOk="0" h="1661" w="1936">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3" name="Google Shape;1013;p10"/>
            <p:cNvGrpSpPr/>
            <p:nvPr/>
          </p:nvGrpSpPr>
          <p:grpSpPr>
            <a:xfrm>
              <a:off x="3242782" y="3183158"/>
              <a:ext cx="63780" cy="54644"/>
              <a:chOff x="4901315" y="3804271"/>
              <a:chExt cx="37776" cy="32364"/>
            </a:xfrm>
          </p:grpSpPr>
          <p:sp>
            <p:nvSpPr>
              <p:cNvPr id="1014" name="Google Shape;1014;p10"/>
              <p:cNvSpPr/>
              <p:nvPr/>
            </p:nvSpPr>
            <p:spPr>
              <a:xfrm>
                <a:off x="4901315" y="3804271"/>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0"/>
              <p:cNvSpPr/>
              <p:nvPr/>
            </p:nvSpPr>
            <p:spPr>
              <a:xfrm>
                <a:off x="4914253" y="3813985"/>
                <a:ext cx="15235" cy="13040"/>
              </a:xfrm>
              <a:custGeom>
                <a:rect b="b" l="l" r="r" t="t"/>
                <a:pathLst>
                  <a:path extrusionOk="0" h="1658" w="1937">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6" name="Google Shape;1016;p10"/>
            <p:cNvGrpSpPr/>
            <p:nvPr/>
          </p:nvGrpSpPr>
          <p:grpSpPr>
            <a:xfrm>
              <a:off x="3183822" y="3032492"/>
              <a:ext cx="63900" cy="54631"/>
              <a:chOff x="4866394" y="3715035"/>
              <a:chExt cx="37846" cy="32357"/>
            </a:xfrm>
          </p:grpSpPr>
          <p:sp>
            <p:nvSpPr>
              <p:cNvPr id="1017" name="Google Shape;1017;p10"/>
              <p:cNvSpPr/>
              <p:nvPr/>
            </p:nvSpPr>
            <p:spPr>
              <a:xfrm>
                <a:off x="4866394" y="3715035"/>
                <a:ext cx="37846" cy="32357"/>
              </a:xfrm>
              <a:custGeom>
                <a:rect b="b" l="l" r="r" t="t"/>
                <a:pathLst>
                  <a:path extrusionOk="0" h="4114" w="4812">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0"/>
              <p:cNvSpPr/>
              <p:nvPr/>
            </p:nvSpPr>
            <p:spPr>
              <a:xfrm>
                <a:off x="4879340" y="3724646"/>
                <a:ext cx="15227" cy="13103"/>
              </a:xfrm>
              <a:custGeom>
                <a:rect b="b" l="l" r="r" t="t"/>
                <a:pathLst>
                  <a:path extrusionOk="0" h="1666" w="193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9" name="Google Shape;1019;p10"/>
            <p:cNvGrpSpPr/>
            <p:nvPr/>
          </p:nvGrpSpPr>
          <p:grpSpPr>
            <a:xfrm>
              <a:off x="3374340" y="3243141"/>
              <a:ext cx="63953" cy="54737"/>
              <a:chOff x="4979233" y="3839798"/>
              <a:chExt cx="37878" cy="32420"/>
            </a:xfrm>
          </p:grpSpPr>
          <p:sp>
            <p:nvSpPr>
              <p:cNvPr id="1020" name="Google Shape;1020;p10"/>
              <p:cNvSpPr/>
              <p:nvPr/>
            </p:nvSpPr>
            <p:spPr>
              <a:xfrm>
                <a:off x="4979233" y="3839798"/>
                <a:ext cx="37878" cy="32420"/>
              </a:xfrm>
              <a:custGeom>
                <a:rect b="b" l="l" r="r" t="t"/>
                <a:pathLst>
                  <a:path extrusionOk="0" h="4122" w="4816">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0"/>
              <p:cNvSpPr/>
              <p:nvPr/>
            </p:nvSpPr>
            <p:spPr>
              <a:xfrm>
                <a:off x="4994366" y="384947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2" name="Google Shape;1022;p10"/>
            <p:cNvGrpSpPr/>
            <p:nvPr/>
          </p:nvGrpSpPr>
          <p:grpSpPr>
            <a:xfrm>
              <a:off x="3055956" y="2971898"/>
              <a:ext cx="63794" cy="54671"/>
              <a:chOff x="4790662" y="3679147"/>
              <a:chExt cx="37783" cy="32380"/>
            </a:xfrm>
          </p:grpSpPr>
          <p:sp>
            <p:nvSpPr>
              <p:cNvPr id="1023" name="Google Shape;1023;p10"/>
              <p:cNvSpPr/>
              <p:nvPr/>
            </p:nvSpPr>
            <p:spPr>
              <a:xfrm>
                <a:off x="4790662" y="3679147"/>
                <a:ext cx="37783" cy="32380"/>
              </a:xfrm>
              <a:custGeom>
                <a:rect b="b" l="l" r="r" t="t"/>
                <a:pathLst>
                  <a:path extrusionOk="0" h="4117" w="4804">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
              <p:cNvSpPr/>
              <p:nvPr/>
            </p:nvSpPr>
            <p:spPr>
              <a:xfrm>
                <a:off x="4803506" y="3688774"/>
                <a:ext cx="15235" cy="13072"/>
              </a:xfrm>
              <a:custGeom>
                <a:rect b="b" l="l" r="r" t="t"/>
                <a:pathLst>
                  <a:path extrusionOk="0" h="1662" w="1937">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5" name="Google Shape;1025;p10"/>
            <p:cNvGrpSpPr/>
            <p:nvPr/>
          </p:nvGrpSpPr>
          <p:grpSpPr>
            <a:xfrm>
              <a:off x="3168405" y="2767119"/>
              <a:ext cx="63780" cy="54631"/>
              <a:chOff x="4857263" y="3557861"/>
              <a:chExt cx="37776" cy="32357"/>
            </a:xfrm>
          </p:grpSpPr>
          <p:sp>
            <p:nvSpPr>
              <p:cNvPr id="1026" name="Google Shape;1026;p10"/>
              <p:cNvSpPr/>
              <p:nvPr/>
            </p:nvSpPr>
            <p:spPr>
              <a:xfrm>
                <a:off x="4857263" y="3557861"/>
                <a:ext cx="37776" cy="32357"/>
              </a:xfrm>
              <a:custGeom>
                <a:rect b="b" l="l" r="r" t="t"/>
                <a:pathLst>
                  <a:path extrusionOk="0" h="4114" w="4803">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
              <p:cNvSpPr/>
              <p:nvPr/>
            </p:nvSpPr>
            <p:spPr>
              <a:xfrm>
                <a:off x="4870106" y="3567566"/>
                <a:ext cx="15329" cy="13040"/>
              </a:xfrm>
              <a:custGeom>
                <a:rect b="b" l="l" r="r" t="t"/>
                <a:pathLst>
                  <a:path extrusionOk="0" h="1658" w="1949">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10"/>
            <p:cNvGrpSpPr/>
            <p:nvPr/>
          </p:nvGrpSpPr>
          <p:grpSpPr>
            <a:xfrm>
              <a:off x="3213382" y="2919366"/>
              <a:ext cx="63794" cy="54671"/>
              <a:chOff x="4883902" y="3648033"/>
              <a:chExt cx="37783" cy="32380"/>
            </a:xfrm>
          </p:grpSpPr>
          <p:sp>
            <p:nvSpPr>
              <p:cNvPr id="1029" name="Google Shape;1029;p10"/>
              <p:cNvSpPr/>
              <p:nvPr/>
            </p:nvSpPr>
            <p:spPr>
              <a:xfrm>
                <a:off x="4883902" y="3648033"/>
                <a:ext cx="37783" cy="32380"/>
              </a:xfrm>
              <a:custGeom>
                <a:rect b="b" l="l" r="r" t="t"/>
                <a:pathLst>
                  <a:path extrusionOk="0" h="4117" w="4804">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a:off x="4896745" y="3657668"/>
                <a:ext cx="15329" cy="13009"/>
              </a:xfrm>
              <a:custGeom>
                <a:rect b="b" l="l" r="r" t="t"/>
                <a:pathLst>
                  <a:path extrusionOk="0" h="1654" w="1949">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10"/>
            <p:cNvGrpSpPr/>
            <p:nvPr/>
          </p:nvGrpSpPr>
          <p:grpSpPr>
            <a:xfrm>
              <a:off x="3253698" y="2411474"/>
              <a:ext cx="63953" cy="54631"/>
              <a:chOff x="4907780" y="3347220"/>
              <a:chExt cx="37878" cy="32357"/>
            </a:xfrm>
          </p:grpSpPr>
          <p:sp>
            <p:nvSpPr>
              <p:cNvPr id="1032" name="Google Shape;1032;p10"/>
              <p:cNvSpPr/>
              <p:nvPr/>
            </p:nvSpPr>
            <p:spPr>
              <a:xfrm>
                <a:off x="4907780" y="3347220"/>
                <a:ext cx="37878" cy="32357"/>
              </a:xfrm>
              <a:custGeom>
                <a:rect b="b" l="l" r="r" t="t"/>
                <a:pathLst>
                  <a:path extrusionOk="0" h="4114" w="4816">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0"/>
              <p:cNvSpPr/>
              <p:nvPr/>
            </p:nvSpPr>
            <p:spPr>
              <a:xfrm>
                <a:off x="4922912" y="3356926"/>
                <a:ext cx="13040" cy="13040"/>
              </a:xfrm>
              <a:custGeom>
                <a:rect b="b" l="l" r="r" t="t"/>
                <a:pathLst>
                  <a:path extrusionOk="0" h="1658" w="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p10"/>
            <p:cNvGrpSpPr/>
            <p:nvPr/>
          </p:nvGrpSpPr>
          <p:grpSpPr>
            <a:xfrm>
              <a:off x="3519230" y="3071519"/>
              <a:ext cx="63794" cy="54644"/>
              <a:chOff x="5065048" y="3738150"/>
              <a:chExt cx="37783" cy="32364"/>
            </a:xfrm>
          </p:grpSpPr>
          <p:sp>
            <p:nvSpPr>
              <p:cNvPr id="1035" name="Google Shape;1035;p10"/>
              <p:cNvSpPr/>
              <p:nvPr/>
            </p:nvSpPr>
            <p:spPr>
              <a:xfrm>
                <a:off x="5065048" y="3738150"/>
                <a:ext cx="37783" cy="32364"/>
              </a:xfrm>
              <a:custGeom>
                <a:rect b="b" l="l" r="r" t="t"/>
                <a:pathLst>
                  <a:path extrusionOk="0" h="4115"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
              <p:cNvSpPr/>
              <p:nvPr/>
            </p:nvSpPr>
            <p:spPr>
              <a:xfrm>
                <a:off x="5077994" y="3747761"/>
                <a:ext cx="15227" cy="13072"/>
              </a:xfrm>
              <a:custGeom>
                <a:rect b="b" l="l" r="r" t="t"/>
                <a:pathLst>
                  <a:path extrusionOk="0" h="1662" w="1936">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7" name="Google Shape;1037;p10"/>
            <p:cNvGrpSpPr/>
            <p:nvPr/>
          </p:nvGrpSpPr>
          <p:grpSpPr>
            <a:xfrm>
              <a:off x="3530318" y="2305771"/>
              <a:ext cx="63794" cy="54631"/>
              <a:chOff x="5071616" y="3284615"/>
              <a:chExt cx="37783" cy="32357"/>
            </a:xfrm>
          </p:grpSpPr>
          <p:sp>
            <p:nvSpPr>
              <p:cNvPr id="1038" name="Google Shape;1038;p10"/>
              <p:cNvSpPr/>
              <p:nvPr/>
            </p:nvSpPr>
            <p:spPr>
              <a:xfrm>
                <a:off x="5071616" y="3284615"/>
                <a:ext cx="37783" cy="32357"/>
              </a:xfrm>
              <a:custGeom>
                <a:rect b="b" l="l" r="r" t="t"/>
                <a:pathLst>
                  <a:path extrusionOk="0" h="4114" w="480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
              <p:cNvSpPr/>
              <p:nvPr/>
            </p:nvSpPr>
            <p:spPr>
              <a:xfrm>
                <a:off x="5086646" y="3294320"/>
                <a:ext cx="13048" cy="13048"/>
              </a:xfrm>
              <a:custGeom>
                <a:rect b="b" l="l" r="r" t="t"/>
                <a:pathLst>
                  <a:path extrusionOk="0" h="1659" w="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10"/>
            <p:cNvGrpSpPr/>
            <p:nvPr/>
          </p:nvGrpSpPr>
          <p:grpSpPr>
            <a:xfrm>
              <a:off x="4066681" y="3108276"/>
              <a:ext cx="63794" cy="54671"/>
              <a:chOff x="5389291" y="3759921"/>
              <a:chExt cx="37783" cy="32380"/>
            </a:xfrm>
          </p:grpSpPr>
          <p:sp>
            <p:nvSpPr>
              <p:cNvPr id="1041" name="Google Shape;1041;p10"/>
              <p:cNvSpPr/>
              <p:nvPr/>
            </p:nvSpPr>
            <p:spPr>
              <a:xfrm>
                <a:off x="5389291" y="3759921"/>
                <a:ext cx="37783" cy="32380"/>
              </a:xfrm>
              <a:custGeom>
                <a:rect b="b" l="l" r="r" t="t"/>
                <a:pathLst>
                  <a:path extrusionOk="0" h="4117" w="4804">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
              <p:cNvSpPr/>
              <p:nvPr/>
            </p:nvSpPr>
            <p:spPr>
              <a:xfrm>
                <a:off x="5402229" y="3769555"/>
                <a:ext cx="15235" cy="13064"/>
              </a:xfrm>
              <a:custGeom>
                <a:rect b="b" l="l" r="r" t="t"/>
                <a:pathLst>
                  <a:path extrusionOk="0" h="1661" w="1937">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3" name="Google Shape;1043;p10"/>
            <p:cNvGrpSpPr/>
            <p:nvPr/>
          </p:nvGrpSpPr>
          <p:grpSpPr>
            <a:xfrm>
              <a:off x="4138004" y="2893869"/>
              <a:ext cx="63953" cy="54790"/>
              <a:chOff x="5431534" y="3632932"/>
              <a:chExt cx="37878" cy="32451"/>
            </a:xfrm>
          </p:grpSpPr>
          <p:sp>
            <p:nvSpPr>
              <p:cNvPr id="1044" name="Google Shape;1044;p10"/>
              <p:cNvSpPr/>
              <p:nvPr/>
            </p:nvSpPr>
            <p:spPr>
              <a:xfrm>
                <a:off x="5431534" y="3632932"/>
                <a:ext cx="37878" cy="32451"/>
              </a:xfrm>
              <a:custGeom>
                <a:rect b="b" l="l" r="r" t="t"/>
                <a:pathLst>
                  <a:path extrusionOk="0" h="4126" w="481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0"/>
              <p:cNvSpPr/>
              <p:nvPr/>
            </p:nvSpPr>
            <p:spPr>
              <a:xfrm>
                <a:off x="5444472" y="3642638"/>
                <a:ext cx="15235" cy="13064"/>
              </a:xfrm>
              <a:custGeom>
                <a:rect b="b" l="l" r="r" t="t"/>
                <a:pathLst>
                  <a:path extrusionOk="0" h="1661" w="1937">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6" name="Google Shape;1046;p10"/>
            <p:cNvGrpSpPr/>
            <p:nvPr/>
          </p:nvGrpSpPr>
          <p:grpSpPr>
            <a:xfrm>
              <a:off x="4322413" y="2745115"/>
              <a:ext cx="63794" cy="54631"/>
              <a:chOff x="5540755" y="3544829"/>
              <a:chExt cx="37783" cy="32357"/>
            </a:xfrm>
          </p:grpSpPr>
          <p:sp>
            <p:nvSpPr>
              <p:cNvPr id="1047" name="Google Shape;1047;p10"/>
              <p:cNvSpPr/>
              <p:nvPr/>
            </p:nvSpPr>
            <p:spPr>
              <a:xfrm>
                <a:off x="5540755" y="3544829"/>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
              <p:cNvSpPr/>
              <p:nvPr/>
            </p:nvSpPr>
            <p:spPr>
              <a:xfrm>
                <a:off x="5553693" y="3554534"/>
                <a:ext cx="15235" cy="13040"/>
              </a:xfrm>
              <a:custGeom>
                <a:rect b="b" l="l" r="r" t="t"/>
                <a:pathLst>
                  <a:path extrusionOk="0" h="1658" w="1937">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9" name="Google Shape;1049;p10"/>
            <p:cNvGrpSpPr/>
            <p:nvPr/>
          </p:nvGrpSpPr>
          <p:grpSpPr>
            <a:xfrm>
              <a:off x="4387481" y="2521028"/>
              <a:ext cx="63780" cy="54631"/>
              <a:chOff x="5579293" y="3412107"/>
              <a:chExt cx="37776" cy="32357"/>
            </a:xfrm>
          </p:grpSpPr>
          <p:sp>
            <p:nvSpPr>
              <p:cNvPr id="1050" name="Google Shape;1050;p10"/>
              <p:cNvSpPr/>
              <p:nvPr/>
            </p:nvSpPr>
            <p:spPr>
              <a:xfrm>
                <a:off x="5579293" y="3412107"/>
                <a:ext cx="37776" cy="32357"/>
              </a:xfrm>
              <a:custGeom>
                <a:rect b="b" l="l" r="r" t="t"/>
                <a:pathLst>
                  <a:path extrusionOk="0" h="4114" w="4803">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0"/>
              <p:cNvSpPr/>
              <p:nvPr/>
            </p:nvSpPr>
            <p:spPr>
              <a:xfrm>
                <a:off x="5594418" y="3421812"/>
                <a:ext cx="13040" cy="13040"/>
              </a:xfrm>
              <a:custGeom>
                <a:rect b="b" l="l" r="r" t="t"/>
                <a:pathLst>
                  <a:path extrusionOk="0" h="1658" w="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10"/>
            <p:cNvGrpSpPr/>
            <p:nvPr/>
          </p:nvGrpSpPr>
          <p:grpSpPr>
            <a:xfrm>
              <a:off x="4762395" y="2305771"/>
              <a:ext cx="63794" cy="54631"/>
              <a:chOff x="5801346" y="3284615"/>
              <a:chExt cx="37783" cy="32357"/>
            </a:xfrm>
          </p:grpSpPr>
          <p:sp>
            <p:nvSpPr>
              <p:cNvPr id="1053" name="Google Shape;1053;p10"/>
              <p:cNvSpPr/>
              <p:nvPr/>
            </p:nvSpPr>
            <p:spPr>
              <a:xfrm>
                <a:off x="5801346" y="3284615"/>
                <a:ext cx="37783" cy="32357"/>
              </a:xfrm>
              <a:custGeom>
                <a:rect b="b" l="l" r="r" t="t"/>
                <a:pathLst>
                  <a:path extrusionOk="0" h="4114" w="480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a:off x="5816478" y="3294320"/>
                <a:ext cx="13040" cy="13048"/>
              </a:xfrm>
              <a:custGeom>
                <a:rect b="b" l="l" r="r" t="t"/>
                <a:pathLst>
                  <a:path extrusionOk="0" h="1659" w="1658">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10"/>
            <p:cNvGrpSpPr/>
            <p:nvPr/>
          </p:nvGrpSpPr>
          <p:grpSpPr>
            <a:xfrm>
              <a:off x="4698628" y="2499010"/>
              <a:ext cx="63780" cy="54644"/>
              <a:chOff x="5763578" y="3399067"/>
              <a:chExt cx="37776" cy="32364"/>
            </a:xfrm>
          </p:grpSpPr>
          <p:sp>
            <p:nvSpPr>
              <p:cNvPr id="1056" name="Google Shape;1056;p10"/>
              <p:cNvSpPr/>
              <p:nvPr/>
            </p:nvSpPr>
            <p:spPr>
              <a:xfrm>
                <a:off x="5763578" y="3399067"/>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
              <p:cNvSpPr/>
              <p:nvPr/>
            </p:nvSpPr>
            <p:spPr>
              <a:xfrm>
                <a:off x="5776516" y="3408780"/>
                <a:ext cx="15235" cy="13040"/>
              </a:xfrm>
              <a:custGeom>
                <a:rect b="b" l="l" r="r" t="t"/>
                <a:pathLst>
                  <a:path extrusionOk="0" h="1658" w="1937">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8" name="Google Shape;1058;p10"/>
            <p:cNvGrpSpPr/>
            <p:nvPr/>
          </p:nvGrpSpPr>
          <p:grpSpPr>
            <a:xfrm>
              <a:off x="4077769" y="2215166"/>
              <a:ext cx="63780" cy="54644"/>
              <a:chOff x="5395858" y="3230952"/>
              <a:chExt cx="37776" cy="32364"/>
            </a:xfrm>
          </p:grpSpPr>
          <p:sp>
            <p:nvSpPr>
              <p:cNvPr id="1059" name="Google Shape;1059;p10"/>
              <p:cNvSpPr/>
              <p:nvPr/>
            </p:nvSpPr>
            <p:spPr>
              <a:xfrm>
                <a:off x="5395858" y="3230952"/>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a:off x="5408702" y="3240571"/>
                <a:ext cx="15227" cy="13064"/>
              </a:xfrm>
              <a:custGeom>
                <a:rect b="b" l="l" r="r" t="t"/>
                <a:pathLst>
                  <a:path extrusionOk="0" h="1661" w="1936">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1" name="Google Shape;1061;p10"/>
            <p:cNvGrpSpPr/>
            <p:nvPr/>
          </p:nvGrpSpPr>
          <p:grpSpPr>
            <a:xfrm>
              <a:off x="3855288" y="2143046"/>
              <a:ext cx="63780" cy="54631"/>
              <a:chOff x="5264088" y="3188237"/>
              <a:chExt cx="37776" cy="32357"/>
            </a:xfrm>
          </p:grpSpPr>
          <p:sp>
            <p:nvSpPr>
              <p:cNvPr id="1062" name="Google Shape;1062;p10"/>
              <p:cNvSpPr/>
              <p:nvPr/>
            </p:nvSpPr>
            <p:spPr>
              <a:xfrm>
                <a:off x="5264088" y="3188237"/>
                <a:ext cx="37776" cy="32357"/>
              </a:xfrm>
              <a:custGeom>
                <a:rect b="b" l="l" r="r" t="t"/>
                <a:pathLst>
                  <a:path extrusionOk="0" h="4114" w="4803">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0"/>
              <p:cNvSpPr/>
              <p:nvPr/>
            </p:nvSpPr>
            <p:spPr>
              <a:xfrm>
                <a:off x="5279212" y="3197943"/>
                <a:ext cx="13048" cy="13048"/>
              </a:xfrm>
              <a:custGeom>
                <a:rect b="b" l="l" r="r" t="t"/>
                <a:pathLst>
                  <a:path extrusionOk="0" h="1659" w="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4" name="Google Shape;1064;p10"/>
            <p:cNvGrpSpPr/>
            <p:nvPr/>
          </p:nvGrpSpPr>
          <p:grpSpPr>
            <a:xfrm>
              <a:off x="4398396" y="2226095"/>
              <a:ext cx="63953" cy="54631"/>
              <a:chOff x="5585758" y="3237425"/>
              <a:chExt cx="37878" cy="32357"/>
            </a:xfrm>
          </p:grpSpPr>
          <p:sp>
            <p:nvSpPr>
              <p:cNvPr id="1065" name="Google Shape;1065;p10"/>
              <p:cNvSpPr/>
              <p:nvPr/>
            </p:nvSpPr>
            <p:spPr>
              <a:xfrm>
                <a:off x="5585758" y="3237425"/>
                <a:ext cx="37878" cy="32357"/>
              </a:xfrm>
              <a:custGeom>
                <a:rect b="b" l="l" r="r" t="t"/>
                <a:pathLst>
                  <a:path extrusionOk="0" h="4114" w="4816">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a:off x="5598696" y="3247130"/>
                <a:ext cx="15235" cy="13048"/>
              </a:xfrm>
              <a:custGeom>
                <a:rect b="b" l="l" r="r" t="t"/>
                <a:pathLst>
                  <a:path extrusionOk="0" h="1659" w="1937">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10"/>
            <p:cNvGrpSpPr/>
            <p:nvPr/>
          </p:nvGrpSpPr>
          <p:grpSpPr>
            <a:xfrm>
              <a:off x="3196995" y="2316699"/>
              <a:ext cx="63953" cy="54790"/>
              <a:chOff x="4874196" y="3291088"/>
              <a:chExt cx="37878" cy="32451"/>
            </a:xfrm>
          </p:grpSpPr>
          <p:sp>
            <p:nvSpPr>
              <p:cNvPr id="1068" name="Google Shape;1068;p10"/>
              <p:cNvSpPr/>
              <p:nvPr/>
            </p:nvSpPr>
            <p:spPr>
              <a:xfrm>
                <a:off x="4874196"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a:off x="4889328" y="3300793"/>
                <a:ext cx="13040" cy="13040"/>
              </a:xfrm>
              <a:custGeom>
                <a:rect b="b" l="l" r="r" t="t"/>
                <a:pathLst>
                  <a:path extrusionOk="0" h="1658" w="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0" name="Google Shape;1070;p10"/>
            <p:cNvGrpSpPr/>
            <p:nvPr/>
          </p:nvGrpSpPr>
          <p:grpSpPr>
            <a:xfrm>
              <a:off x="3743317" y="3151408"/>
              <a:ext cx="63794" cy="54750"/>
              <a:chOff x="5197770" y="3785466"/>
              <a:chExt cx="37783" cy="32427"/>
            </a:xfrm>
          </p:grpSpPr>
          <p:sp>
            <p:nvSpPr>
              <p:cNvPr id="1071" name="Google Shape;1071;p10"/>
              <p:cNvSpPr/>
              <p:nvPr/>
            </p:nvSpPr>
            <p:spPr>
              <a:xfrm>
                <a:off x="5197770" y="3785466"/>
                <a:ext cx="37783" cy="32427"/>
              </a:xfrm>
              <a:custGeom>
                <a:rect b="b" l="l" r="r" t="t"/>
                <a:pathLst>
                  <a:path extrusionOk="0" h="4123" w="4804">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
              <p:cNvSpPr/>
              <p:nvPr/>
            </p:nvSpPr>
            <p:spPr>
              <a:xfrm>
                <a:off x="5212808" y="3795148"/>
                <a:ext cx="13040" cy="13040"/>
              </a:xfrm>
              <a:custGeom>
                <a:rect b="b" l="l" r="r" t="t"/>
                <a:pathLst>
                  <a:path extrusionOk="0" h="1658" w="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3" name="Google Shape;1073;p10"/>
            <p:cNvGrpSpPr/>
            <p:nvPr/>
          </p:nvGrpSpPr>
          <p:grpSpPr>
            <a:xfrm>
              <a:off x="3709429" y="2656117"/>
              <a:ext cx="63780" cy="54631"/>
              <a:chOff x="5177699" y="3492117"/>
              <a:chExt cx="37776" cy="32357"/>
            </a:xfrm>
          </p:grpSpPr>
          <p:sp>
            <p:nvSpPr>
              <p:cNvPr id="1074" name="Google Shape;1074;p10"/>
              <p:cNvSpPr/>
              <p:nvPr/>
            </p:nvSpPr>
            <p:spPr>
              <a:xfrm>
                <a:off x="5177699" y="3492117"/>
                <a:ext cx="37776" cy="32357"/>
              </a:xfrm>
              <a:custGeom>
                <a:rect b="b" l="l" r="r" t="t"/>
                <a:pathLst>
                  <a:path extrusionOk="0" h="4114" w="4803">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
              <p:cNvSpPr/>
              <p:nvPr/>
            </p:nvSpPr>
            <p:spPr>
              <a:xfrm>
                <a:off x="5192823" y="3501823"/>
                <a:ext cx="13048" cy="13048"/>
              </a:xfrm>
              <a:custGeom>
                <a:rect b="b" l="l" r="r" t="t"/>
                <a:pathLst>
                  <a:path extrusionOk="0" h="1659" w="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6" name="Google Shape;1076;p10"/>
            <p:cNvGrpSpPr/>
            <p:nvPr/>
          </p:nvGrpSpPr>
          <p:grpSpPr>
            <a:xfrm>
              <a:off x="3999381" y="2875996"/>
              <a:ext cx="63940" cy="54671"/>
              <a:chOff x="5349431" y="3622346"/>
              <a:chExt cx="37870" cy="32380"/>
            </a:xfrm>
          </p:grpSpPr>
          <p:sp>
            <p:nvSpPr>
              <p:cNvPr id="1077" name="Google Shape;1077;p10"/>
              <p:cNvSpPr/>
              <p:nvPr/>
            </p:nvSpPr>
            <p:spPr>
              <a:xfrm>
                <a:off x="5349431" y="3622346"/>
                <a:ext cx="37870" cy="32380"/>
              </a:xfrm>
              <a:custGeom>
                <a:rect b="b" l="l" r="r" t="t"/>
                <a:pathLst>
                  <a:path extrusionOk="0" h="4117" w="4815">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
              <p:cNvSpPr/>
              <p:nvPr/>
            </p:nvSpPr>
            <p:spPr>
              <a:xfrm>
                <a:off x="5362369" y="3632075"/>
                <a:ext cx="15227" cy="13040"/>
              </a:xfrm>
              <a:custGeom>
                <a:rect b="b" l="l" r="r" t="t"/>
                <a:pathLst>
                  <a:path extrusionOk="0" h="1658" w="1936">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9" name="Google Shape;1079;p10"/>
            <p:cNvGrpSpPr/>
            <p:nvPr/>
          </p:nvGrpSpPr>
          <p:grpSpPr>
            <a:xfrm>
              <a:off x="3525657" y="2777450"/>
              <a:ext cx="91096" cy="78042"/>
              <a:chOff x="5068855" y="3563980"/>
              <a:chExt cx="53954" cy="46223"/>
            </a:xfrm>
          </p:grpSpPr>
          <p:sp>
            <p:nvSpPr>
              <p:cNvPr id="1080" name="Google Shape;1080;p10"/>
              <p:cNvSpPr/>
              <p:nvPr/>
            </p:nvSpPr>
            <p:spPr>
              <a:xfrm>
                <a:off x="5068855" y="3563980"/>
                <a:ext cx="53954" cy="46223"/>
              </a:xfrm>
              <a:custGeom>
                <a:rect b="b" l="l" r="r" t="t"/>
                <a:pathLst>
                  <a:path extrusionOk="0" h="5877" w="686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
              <p:cNvSpPr/>
              <p:nvPr/>
            </p:nvSpPr>
            <p:spPr>
              <a:xfrm>
                <a:off x="5086268" y="3573654"/>
                <a:ext cx="26835" cy="26843"/>
              </a:xfrm>
              <a:custGeom>
                <a:rect b="b" l="l" r="r" t="t"/>
                <a:pathLst>
                  <a:path extrusionOk="0" h="3413" w="3412">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2" name="Google Shape;1082;p10"/>
            <p:cNvGrpSpPr/>
            <p:nvPr/>
          </p:nvGrpSpPr>
          <p:grpSpPr>
            <a:xfrm>
              <a:off x="3472978" y="2487936"/>
              <a:ext cx="63940" cy="54790"/>
              <a:chOff x="5037654" y="3392507"/>
              <a:chExt cx="37870" cy="32451"/>
            </a:xfrm>
          </p:grpSpPr>
          <p:sp>
            <p:nvSpPr>
              <p:cNvPr id="1083" name="Google Shape;1083;p10"/>
              <p:cNvSpPr/>
              <p:nvPr/>
            </p:nvSpPr>
            <p:spPr>
              <a:xfrm>
                <a:off x="5037654" y="3392507"/>
                <a:ext cx="37870" cy="32451"/>
              </a:xfrm>
              <a:custGeom>
                <a:rect b="b" l="l" r="r" t="t"/>
                <a:pathLst>
                  <a:path extrusionOk="0" h="4126" w="4815">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0"/>
              <p:cNvSpPr/>
              <p:nvPr/>
            </p:nvSpPr>
            <p:spPr>
              <a:xfrm>
                <a:off x="5050592" y="3402213"/>
                <a:ext cx="15227" cy="13064"/>
              </a:xfrm>
              <a:custGeom>
                <a:rect b="b" l="l" r="r" t="t"/>
                <a:pathLst>
                  <a:path extrusionOk="0" h="1661" w="1936">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10"/>
            <p:cNvGrpSpPr/>
            <p:nvPr/>
          </p:nvGrpSpPr>
          <p:grpSpPr>
            <a:xfrm>
              <a:off x="4180258" y="2447620"/>
              <a:ext cx="63940" cy="54790"/>
              <a:chOff x="5456560" y="3368629"/>
              <a:chExt cx="37870" cy="32451"/>
            </a:xfrm>
          </p:grpSpPr>
          <p:sp>
            <p:nvSpPr>
              <p:cNvPr id="1086" name="Google Shape;1086;p10"/>
              <p:cNvSpPr/>
              <p:nvPr/>
            </p:nvSpPr>
            <p:spPr>
              <a:xfrm>
                <a:off x="5456560" y="3368629"/>
                <a:ext cx="37870" cy="32451"/>
              </a:xfrm>
              <a:custGeom>
                <a:rect b="b" l="l" r="r" t="t"/>
                <a:pathLst>
                  <a:path extrusionOk="0" h="4126" w="4815">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
              <p:cNvSpPr/>
              <p:nvPr/>
            </p:nvSpPr>
            <p:spPr>
              <a:xfrm>
                <a:off x="5469498" y="3378334"/>
                <a:ext cx="15227" cy="13064"/>
              </a:xfrm>
              <a:custGeom>
                <a:rect b="b" l="l" r="r" t="t"/>
                <a:pathLst>
                  <a:path extrusionOk="0" h="1661" w="1936">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10"/>
            <p:cNvGrpSpPr/>
            <p:nvPr/>
          </p:nvGrpSpPr>
          <p:grpSpPr>
            <a:xfrm>
              <a:off x="2997009" y="2671986"/>
              <a:ext cx="78082" cy="66874"/>
              <a:chOff x="4755749" y="3501516"/>
              <a:chExt cx="46246" cy="39608"/>
            </a:xfrm>
          </p:grpSpPr>
          <p:sp>
            <p:nvSpPr>
              <p:cNvPr id="1089" name="Google Shape;1089;p10"/>
              <p:cNvSpPr/>
              <p:nvPr/>
            </p:nvSpPr>
            <p:spPr>
              <a:xfrm>
                <a:off x="4755749" y="3501516"/>
                <a:ext cx="46246" cy="39608"/>
              </a:xfrm>
              <a:custGeom>
                <a:rect b="b" l="l" r="r" t="t"/>
                <a:pathLst>
                  <a:path extrusionOk="0" h="5036" w="588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
              <p:cNvSpPr/>
              <p:nvPr/>
            </p:nvSpPr>
            <p:spPr>
              <a:xfrm>
                <a:off x="4768687" y="3511245"/>
                <a:ext cx="23697" cy="20221"/>
              </a:xfrm>
              <a:custGeom>
                <a:rect b="b" l="l" r="r" t="t"/>
                <a:pathLst>
                  <a:path extrusionOk="0" h="2571" w="3013">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1" name="Google Shape;1091;p10"/>
            <p:cNvGrpSpPr/>
            <p:nvPr/>
          </p:nvGrpSpPr>
          <p:grpSpPr>
            <a:xfrm>
              <a:off x="2871388" y="2645082"/>
              <a:ext cx="63794" cy="54750"/>
              <a:chOff x="4681346" y="3485582"/>
              <a:chExt cx="37783" cy="32427"/>
            </a:xfrm>
          </p:grpSpPr>
          <p:sp>
            <p:nvSpPr>
              <p:cNvPr id="1092" name="Google Shape;1092;p10"/>
              <p:cNvSpPr/>
              <p:nvPr/>
            </p:nvSpPr>
            <p:spPr>
              <a:xfrm>
                <a:off x="4681346" y="3485582"/>
                <a:ext cx="37783" cy="32427"/>
              </a:xfrm>
              <a:custGeom>
                <a:rect b="b" l="l" r="r" t="t"/>
                <a:pathLst>
                  <a:path extrusionOk="0" h="4123" w="4804">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a:off x="4696479" y="3495263"/>
                <a:ext cx="13040" cy="13040"/>
              </a:xfrm>
              <a:custGeom>
                <a:rect b="b" l="l" r="r" t="t"/>
                <a:pathLst>
                  <a:path extrusionOk="0" h="1658" w="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10"/>
            <p:cNvGrpSpPr/>
            <p:nvPr/>
          </p:nvGrpSpPr>
          <p:grpSpPr>
            <a:xfrm>
              <a:off x="3016118" y="2316699"/>
              <a:ext cx="63953" cy="54790"/>
              <a:chOff x="4767067" y="3291088"/>
              <a:chExt cx="37878" cy="32451"/>
            </a:xfrm>
          </p:grpSpPr>
          <p:sp>
            <p:nvSpPr>
              <p:cNvPr id="1095" name="Google Shape;1095;p10"/>
              <p:cNvSpPr/>
              <p:nvPr/>
            </p:nvSpPr>
            <p:spPr>
              <a:xfrm>
                <a:off x="4767067"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
              <p:cNvSpPr/>
              <p:nvPr/>
            </p:nvSpPr>
            <p:spPr>
              <a:xfrm>
                <a:off x="4780036" y="3300888"/>
                <a:ext cx="15203" cy="13009"/>
              </a:xfrm>
              <a:custGeom>
                <a:rect b="b" l="l" r="r" t="t"/>
                <a:pathLst>
                  <a:path extrusionOk="0" h="1654" w="1933">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10"/>
            <p:cNvGrpSpPr/>
            <p:nvPr/>
          </p:nvGrpSpPr>
          <p:grpSpPr>
            <a:xfrm>
              <a:off x="2882316" y="2509939"/>
              <a:ext cx="63780" cy="54790"/>
              <a:chOff x="4687819" y="3405539"/>
              <a:chExt cx="37776" cy="32451"/>
            </a:xfrm>
          </p:grpSpPr>
          <p:sp>
            <p:nvSpPr>
              <p:cNvPr id="1098" name="Google Shape;1098;p10"/>
              <p:cNvSpPr/>
              <p:nvPr/>
            </p:nvSpPr>
            <p:spPr>
              <a:xfrm>
                <a:off x="4687819" y="3405539"/>
                <a:ext cx="37776" cy="32451"/>
              </a:xfrm>
              <a:custGeom>
                <a:rect b="b" l="l" r="r" t="t"/>
                <a:pathLst>
                  <a:path extrusionOk="0" h="4126" w="4803">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0"/>
              <p:cNvSpPr/>
              <p:nvPr/>
            </p:nvSpPr>
            <p:spPr>
              <a:xfrm>
                <a:off x="4702944" y="3415245"/>
                <a:ext cx="13040" cy="13048"/>
              </a:xfrm>
              <a:custGeom>
                <a:rect b="b" l="l" r="r" t="t"/>
                <a:pathLst>
                  <a:path extrusionOk="0" h="1659" w="1658">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10"/>
            <p:cNvGrpSpPr/>
            <p:nvPr/>
          </p:nvGrpSpPr>
          <p:grpSpPr>
            <a:xfrm>
              <a:off x="3279566" y="2576243"/>
              <a:ext cx="89170" cy="76515"/>
              <a:chOff x="4923101" y="3444809"/>
              <a:chExt cx="52813" cy="45318"/>
            </a:xfrm>
          </p:grpSpPr>
          <p:sp>
            <p:nvSpPr>
              <p:cNvPr id="1101" name="Google Shape;1101;p10"/>
              <p:cNvSpPr/>
              <p:nvPr/>
            </p:nvSpPr>
            <p:spPr>
              <a:xfrm>
                <a:off x="4923101" y="3444809"/>
                <a:ext cx="52813" cy="45318"/>
              </a:xfrm>
              <a:custGeom>
                <a:rect b="b" l="l" r="r" t="t"/>
                <a:pathLst>
                  <a:path extrusionOk="0" h="5762" w="6715">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0"/>
              <p:cNvSpPr/>
              <p:nvPr/>
            </p:nvSpPr>
            <p:spPr>
              <a:xfrm>
                <a:off x="4936039" y="3454538"/>
                <a:ext cx="30265" cy="25915"/>
              </a:xfrm>
              <a:custGeom>
                <a:rect b="b" l="l" r="r" t="t"/>
                <a:pathLst>
                  <a:path extrusionOk="0" h="3295" w="3848">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3" name="Google Shape;1103;p10"/>
            <p:cNvGrpSpPr/>
            <p:nvPr/>
          </p:nvGrpSpPr>
          <p:grpSpPr>
            <a:xfrm>
              <a:off x="3149455" y="2930706"/>
              <a:ext cx="53024" cy="45574"/>
              <a:chOff x="4846040" y="3654750"/>
              <a:chExt cx="31405" cy="26993"/>
            </a:xfrm>
          </p:grpSpPr>
          <p:sp>
            <p:nvSpPr>
              <p:cNvPr id="1104" name="Google Shape;1104;p10"/>
              <p:cNvSpPr/>
              <p:nvPr/>
            </p:nvSpPr>
            <p:spPr>
              <a:xfrm>
                <a:off x="4846040" y="3654750"/>
                <a:ext cx="31405" cy="26993"/>
              </a:xfrm>
              <a:custGeom>
                <a:rect b="b" l="l" r="r" t="t"/>
                <a:pathLst>
                  <a:path extrusionOk="0" h="3432" w="3993">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0"/>
              <p:cNvSpPr/>
              <p:nvPr/>
            </p:nvSpPr>
            <p:spPr>
              <a:xfrm>
                <a:off x="4858883" y="3664424"/>
                <a:ext cx="8856" cy="7676"/>
              </a:xfrm>
              <a:custGeom>
                <a:rect b="b" l="l" r="r" t="t"/>
                <a:pathLst>
                  <a:path extrusionOk="0" h="976" w="112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6" name="Google Shape;1106;p10"/>
            <p:cNvGrpSpPr/>
            <p:nvPr/>
          </p:nvGrpSpPr>
          <p:grpSpPr>
            <a:xfrm>
              <a:off x="3283908" y="2993092"/>
              <a:ext cx="67963" cy="58203"/>
              <a:chOff x="4925673" y="3691700"/>
              <a:chExt cx="40253" cy="34472"/>
            </a:xfrm>
          </p:grpSpPr>
          <p:sp>
            <p:nvSpPr>
              <p:cNvPr id="1107" name="Google Shape;1107;p10"/>
              <p:cNvSpPr/>
              <p:nvPr/>
            </p:nvSpPr>
            <p:spPr>
              <a:xfrm>
                <a:off x="4925673" y="3691700"/>
                <a:ext cx="40253" cy="34472"/>
              </a:xfrm>
              <a:custGeom>
                <a:rect b="b" l="l" r="r" t="t"/>
                <a:pathLst>
                  <a:path extrusionOk="0" h="4383" w="5118">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
              <p:cNvSpPr/>
              <p:nvPr/>
            </p:nvSpPr>
            <p:spPr>
              <a:xfrm>
                <a:off x="4938516" y="3701334"/>
                <a:ext cx="17704" cy="15187"/>
              </a:xfrm>
              <a:custGeom>
                <a:rect b="b" l="l" r="r" t="t"/>
                <a:pathLst>
                  <a:path extrusionOk="0" h="1931" w="225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10"/>
            <p:cNvGrpSpPr/>
            <p:nvPr/>
          </p:nvGrpSpPr>
          <p:grpSpPr>
            <a:xfrm>
              <a:off x="3231535" y="3076074"/>
              <a:ext cx="53024" cy="45428"/>
              <a:chOff x="4894653" y="3740848"/>
              <a:chExt cx="31405" cy="26906"/>
            </a:xfrm>
          </p:grpSpPr>
          <p:sp>
            <p:nvSpPr>
              <p:cNvPr id="1110" name="Google Shape;1110;p10"/>
              <p:cNvSpPr/>
              <p:nvPr/>
            </p:nvSpPr>
            <p:spPr>
              <a:xfrm>
                <a:off x="4894653" y="3740848"/>
                <a:ext cx="31405" cy="26906"/>
              </a:xfrm>
              <a:custGeom>
                <a:rect b="b" l="l" r="r" t="t"/>
                <a:pathLst>
                  <a:path extrusionOk="0" h="3421" w="3993">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p:cNvSpPr/>
              <p:nvPr/>
            </p:nvSpPr>
            <p:spPr>
              <a:xfrm>
                <a:off x="4907497" y="3750522"/>
                <a:ext cx="8950" cy="7605"/>
              </a:xfrm>
              <a:custGeom>
                <a:rect b="b" l="l" r="r" t="t"/>
                <a:pathLst>
                  <a:path extrusionOk="0" h="967" w="1138">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2" name="Google Shape;1112;p10"/>
            <p:cNvGrpSpPr/>
            <p:nvPr/>
          </p:nvGrpSpPr>
          <p:grpSpPr>
            <a:xfrm>
              <a:off x="3345750" y="3000940"/>
              <a:ext cx="64590" cy="55335"/>
              <a:chOff x="4962300" y="3696348"/>
              <a:chExt cx="38255" cy="32773"/>
            </a:xfrm>
          </p:grpSpPr>
          <p:sp>
            <p:nvSpPr>
              <p:cNvPr id="1113" name="Google Shape;1113;p10"/>
              <p:cNvSpPr/>
              <p:nvPr/>
            </p:nvSpPr>
            <p:spPr>
              <a:xfrm>
                <a:off x="4962300" y="3696348"/>
                <a:ext cx="38255" cy="32773"/>
              </a:xfrm>
              <a:custGeom>
                <a:rect b="b" l="l" r="r" t="t"/>
                <a:pathLst>
                  <a:path extrusionOk="0" h="4167" w="4864">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
              <p:cNvSpPr/>
              <p:nvPr/>
            </p:nvSpPr>
            <p:spPr>
              <a:xfrm>
                <a:off x="4975238" y="3706093"/>
                <a:ext cx="15612" cy="13386"/>
              </a:xfrm>
              <a:custGeom>
                <a:rect b="b" l="l" r="r" t="t"/>
                <a:pathLst>
                  <a:path extrusionOk="0" h="1702" w="1985">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10"/>
            <p:cNvGrpSpPr/>
            <p:nvPr/>
          </p:nvGrpSpPr>
          <p:grpSpPr>
            <a:xfrm>
              <a:off x="3375947" y="3080297"/>
              <a:ext cx="53183" cy="45535"/>
              <a:chOff x="4980185" y="3743349"/>
              <a:chExt cx="31499" cy="26969"/>
            </a:xfrm>
          </p:grpSpPr>
          <p:sp>
            <p:nvSpPr>
              <p:cNvPr id="1116" name="Google Shape;1116;p10"/>
              <p:cNvSpPr/>
              <p:nvPr/>
            </p:nvSpPr>
            <p:spPr>
              <a:xfrm>
                <a:off x="4980185" y="3743349"/>
                <a:ext cx="31499" cy="26969"/>
              </a:xfrm>
              <a:custGeom>
                <a:rect b="b" l="l" r="r" t="t"/>
                <a:pathLst>
                  <a:path extrusionOk="0" h="3429" w="4005">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a:off x="4993123" y="3753094"/>
                <a:ext cx="8856" cy="7605"/>
              </a:xfrm>
              <a:custGeom>
                <a:rect b="b" l="l" r="r" t="t"/>
                <a:pathLst>
                  <a:path extrusionOk="0" h="967" w="1126">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10"/>
            <p:cNvGrpSpPr/>
            <p:nvPr/>
          </p:nvGrpSpPr>
          <p:grpSpPr>
            <a:xfrm>
              <a:off x="3432649" y="3065039"/>
              <a:ext cx="53183" cy="45535"/>
              <a:chOff x="5013768" y="3734312"/>
              <a:chExt cx="31499" cy="26969"/>
            </a:xfrm>
          </p:grpSpPr>
          <p:sp>
            <p:nvSpPr>
              <p:cNvPr id="1119" name="Google Shape;1119;p10"/>
              <p:cNvSpPr/>
              <p:nvPr/>
            </p:nvSpPr>
            <p:spPr>
              <a:xfrm>
                <a:off x="5013768" y="3734312"/>
                <a:ext cx="31499" cy="26969"/>
              </a:xfrm>
              <a:custGeom>
                <a:rect b="b" l="l" r="r" t="t"/>
                <a:pathLst>
                  <a:path extrusionOk="0" h="3429" w="4005">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0"/>
              <p:cNvSpPr/>
              <p:nvPr/>
            </p:nvSpPr>
            <p:spPr>
              <a:xfrm>
                <a:off x="5028043" y="3743963"/>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10"/>
            <p:cNvGrpSpPr/>
            <p:nvPr/>
          </p:nvGrpSpPr>
          <p:grpSpPr>
            <a:xfrm>
              <a:off x="3471371" y="3116085"/>
              <a:ext cx="53183" cy="45415"/>
              <a:chOff x="5036703" y="3764545"/>
              <a:chExt cx="31499" cy="26898"/>
            </a:xfrm>
          </p:grpSpPr>
          <p:sp>
            <p:nvSpPr>
              <p:cNvPr id="1122" name="Google Shape;1122;p10"/>
              <p:cNvSpPr/>
              <p:nvPr/>
            </p:nvSpPr>
            <p:spPr>
              <a:xfrm>
                <a:off x="5036703" y="3764545"/>
                <a:ext cx="31499" cy="26898"/>
              </a:xfrm>
              <a:custGeom>
                <a:rect b="b" l="l" r="r" t="t"/>
                <a:pathLst>
                  <a:path extrusionOk="0" h="3420" w="4005">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0"/>
              <p:cNvSpPr/>
              <p:nvPr/>
            </p:nvSpPr>
            <p:spPr>
              <a:xfrm>
                <a:off x="5049641" y="3774211"/>
                <a:ext cx="8856" cy="7605"/>
              </a:xfrm>
              <a:custGeom>
                <a:rect b="b" l="l" r="r" t="t"/>
                <a:pathLst>
                  <a:path extrusionOk="0" h="967" w="1126">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4" name="Google Shape;1124;p10"/>
            <p:cNvGrpSpPr/>
            <p:nvPr/>
          </p:nvGrpSpPr>
          <p:grpSpPr>
            <a:xfrm>
              <a:off x="3330970" y="3122512"/>
              <a:ext cx="53024" cy="45415"/>
              <a:chOff x="4953546" y="3768352"/>
              <a:chExt cx="31405" cy="26898"/>
            </a:xfrm>
          </p:grpSpPr>
          <p:sp>
            <p:nvSpPr>
              <p:cNvPr id="1125" name="Google Shape;1125;p10"/>
              <p:cNvSpPr/>
              <p:nvPr/>
            </p:nvSpPr>
            <p:spPr>
              <a:xfrm>
                <a:off x="4953546" y="3768352"/>
                <a:ext cx="31405" cy="26898"/>
              </a:xfrm>
              <a:custGeom>
                <a:rect b="b" l="l" r="r" t="t"/>
                <a:pathLst>
                  <a:path extrusionOk="0" h="3420" w="3993">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0"/>
              <p:cNvSpPr/>
              <p:nvPr/>
            </p:nvSpPr>
            <p:spPr>
              <a:xfrm>
                <a:off x="4966390" y="3778018"/>
                <a:ext cx="8950" cy="7684"/>
              </a:xfrm>
              <a:custGeom>
                <a:rect b="b" l="l" r="r" t="t"/>
                <a:pathLst>
                  <a:path extrusionOk="0" h="977" w="1138">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7" name="Google Shape;1127;p10"/>
            <p:cNvGrpSpPr/>
            <p:nvPr/>
          </p:nvGrpSpPr>
          <p:grpSpPr>
            <a:xfrm>
              <a:off x="3349919" y="3199611"/>
              <a:ext cx="53183" cy="45574"/>
              <a:chOff x="4964770" y="3814016"/>
              <a:chExt cx="31499" cy="26993"/>
            </a:xfrm>
          </p:grpSpPr>
          <p:sp>
            <p:nvSpPr>
              <p:cNvPr id="1128" name="Google Shape;1128;p10"/>
              <p:cNvSpPr/>
              <p:nvPr/>
            </p:nvSpPr>
            <p:spPr>
              <a:xfrm>
                <a:off x="4964770" y="3814016"/>
                <a:ext cx="31499" cy="26993"/>
              </a:xfrm>
              <a:custGeom>
                <a:rect b="b" l="l" r="r" t="t"/>
                <a:pathLst>
                  <a:path extrusionOk="0" h="3432" w="4005">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0"/>
              <p:cNvSpPr/>
              <p:nvPr/>
            </p:nvSpPr>
            <p:spPr>
              <a:xfrm>
                <a:off x="4977715" y="3823690"/>
                <a:ext cx="8856" cy="7676"/>
              </a:xfrm>
              <a:custGeom>
                <a:rect b="b" l="l" r="r" t="t"/>
                <a:pathLst>
                  <a:path extrusionOk="0" h="976" w="112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0" name="Google Shape;1130;p10"/>
            <p:cNvGrpSpPr/>
            <p:nvPr/>
          </p:nvGrpSpPr>
          <p:grpSpPr>
            <a:xfrm>
              <a:off x="3279884" y="3176798"/>
              <a:ext cx="53130" cy="45415"/>
              <a:chOff x="4923290" y="3800504"/>
              <a:chExt cx="31468" cy="26898"/>
            </a:xfrm>
          </p:grpSpPr>
          <p:sp>
            <p:nvSpPr>
              <p:cNvPr id="1131" name="Google Shape;1131;p10"/>
              <p:cNvSpPr/>
              <p:nvPr/>
            </p:nvSpPr>
            <p:spPr>
              <a:xfrm>
                <a:off x="4923290" y="3800504"/>
                <a:ext cx="31468" cy="26898"/>
              </a:xfrm>
              <a:custGeom>
                <a:rect b="b" l="l" r="r" t="t"/>
                <a:pathLst>
                  <a:path extrusionOk="0" h="3420" w="4001">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0"/>
              <p:cNvSpPr/>
              <p:nvPr/>
            </p:nvSpPr>
            <p:spPr>
              <a:xfrm>
                <a:off x="4937470" y="3810178"/>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10"/>
            <p:cNvGrpSpPr/>
            <p:nvPr/>
          </p:nvGrpSpPr>
          <p:grpSpPr>
            <a:xfrm>
              <a:off x="3592651" y="2924279"/>
              <a:ext cx="53024" cy="45574"/>
              <a:chOff x="5108534" y="3650943"/>
              <a:chExt cx="31405" cy="26993"/>
            </a:xfrm>
          </p:grpSpPr>
          <p:sp>
            <p:nvSpPr>
              <p:cNvPr id="1134" name="Google Shape;1134;p10"/>
              <p:cNvSpPr/>
              <p:nvPr/>
            </p:nvSpPr>
            <p:spPr>
              <a:xfrm>
                <a:off x="5108534" y="3650943"/>
                <a:ext cx="31405" cy="26993"/>
              </a:xfrm>
              <a:custGeom>
                <a:rect b="b" l="l" r="r" t="t"/>
                <a:pathLst>
                  <a:path extrusionOk="0" h="3432" w="3993">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0"/>
              <p:cNvSpPr/>
              <p:nvPr/>
            </p:nvSpPr>
            <p:spPr>
              <a:xfrm>
                <a:off x="5122707" y="3660617"/>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10"/>
            <p:cNvGrpSpPr/>
            <p:nvPr/>
          </p:nvGrpSpPr>
          <p:grpSpPr>
            <a:xfrm>
              <a:off x="3610963" y="3109658"/>
              <a:ext cx="53183" cy="45574"/>
              <a:chOff x="5119380" y="3760739"/>
              <a:chExt cx="31499" cy="26993"/>
            </a:xfrm>
          </p:grpSpPr>
          <p:sp>
            <p:nvSpPr>
              <p:cNvPr id="1137" name="Google Shape;1137;p10"/>
              <p:cNvSpPr/>
              <p:nvPr/>
            </p:nvSpPr>
            <p:spPr>
              <a:xfrm>
                <a:off x="5119380" y="3760739"/>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0"/>
              <p:cNvSpPr/>
              <p:nvPr/>
            </p:nvSpPr>
            <p:spPr>
              <a:xfrm>
                <a:off x="5132318" y="3770405"/>
                <a:ext cx="8856" cy="7653"/>
              </a:xfrm>
              <a:custGeom>
                <a:rect b="b" l="l" r="r" t="t"/>
                <a:pathLst>
                  <a:path extrusionOk="0" h="973" w="1126">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9" name="Google Shape;1139;p10"/>
            <p:cNvGrpSpPr/>
            <p:nvPr/>
          </p:nvGrpSpPr>
          <p:grpSpPr>
            <a:xfrm>
              <a:off x="3610963" y="3156082"/>
              <a:ext cx="53183" cy="45574"/>
              <a:chOff x="5119380" y="3788235"/>
              <a:chExt cx="31499" cy="26993"/>
            </a:xfrm>
          </p:grpSpPr>
          <p:sp>
            <p:nvSpPr>
              <p:cNvPr id="1140" name="Google Shape;1140;p10"/>
              <p:cNvSpPr/>
              <p:nvPr/>
            </p:nvSpPr>
            <p:spPr>
              <a:xfrm>
                <a:off x="5119380" y="3788235"/>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0"/>
              <p:cNvSpPr/>
              <p:nvPr/>
            </p:nvSpPr>
            <p:spPr>
              <a:xfrm>
                <a:off x="5132318" y="3797901"/>
                <a:ext cx="8856" cy="7605"/>
              </a:xfrm>
              <a:custGeom>
                <a:rect b="b" l="l" r="r" t="t"/>
                <a:pathLst>
                  <a:path extrusionOk="0" h="967" w="1126">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10"/>
            <p:cNvGrpSpPr/>
            <p:nvPr/>
          </p:nvGrpSpPr>
          <p:grpSpPr>
            <a:xfrm>
              <a:off x="3676177" y="3303057"/>
              <a:ext cx="53024" cy="45588"/>
              <a:chOff x="5158005" y="3875284"/>
              <a:chExt cx="31405" cy="27001"/>
            </a:xfrm>
          </p:grpSpPr>
          <p:sp>
            <p:nvSpPr>
              <p:cNvPr id="1143" name="Google Shape;1143;p10"/>
              <p:cNvSpPr/>
              <p:nvPr/>
            </p:nvSpPr>
            <p:spPr>
              <a:xfrm>
                <a:off x="5158005" y="3875284"/>
                <a:ext cx="31405" cy="27001"/>
              </a:xfrm>
              <a:custGeom>
                <a:rect b="b" l="l" r="r" t="t"/>
                <a:pathLst>
                  <a:path extrusionOk="0" h="3433" w="399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0"/>
              <p:cNvSpPr/>
              <p:nvPr/>
            </p:nvSpPr>
            <p:spPr>
              <a:xfrm>
                <a:off x="5170848" y="3884958"/>
                <a:ext cx="8950" cy="7645"/>
              </a:xfrm>
              <a:custGeom>
                <a:rect b="b" l="l" r="r" t="t"/>
                <a:pathLst>
                  <a:path extrusionOk="0" h="972" w="1138">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p10"/>
            <p:cNvGrpSpPr/>
            <p:nvPr/>
          </p:nvGrpSpPr>
          <p:grpSpPr>
            <a:xfrm>
              <a:off x="3803073" y="3116085"/>
              <a:ext cx="53183" cy="45415"/>
              <a:chOff x="5233163" y="3764545"/>
              <a:chExt cx="31499" cy="26898"/>
            </a:xfrm>
          </p:grpSpPr>
          <p:sp>
            <p:nvSpPr>
              <p:cNvPr id="1146" name="Google Shape;1146;p10"/>
              <p:cNvSpPr/>
              <p:nvPr/>
            </p:nvSpPr>
            <p:spPr>
              <a:xfrm>
                <a:off x="5233163" y="3764545"/>
                <a:ext cx="31499" cy="26898"/>
              </a:xfrm>
              <a:custGeom>
                <a:rect b="b" l="l" r="r" t="t"/>
                <a:pathLst>
                  <a:path extrusionOk="0" h="3420" w="4005">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0"/>
              <p:cNvSpPr/>
              <p:nvPr/>
            </p:nvSpPr>
            <p:spPr>
              <a:xfrm>
                <a:off x="5246108" y="3774211"/>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8" name="Google Shape;1148;p10"/>
            <p:cNvGrpSpPr/>
            <p:nvPr/>
          </p:nvGrpSpPr>
          <p:grpSpPr>
            <a:xfrm>
              <a:off x="3875685" y="3185310"/>
              <a:ext cx="53183" cy="45428"/>
              <a:chOff x="5276168" y="3805545"/>
              <a:chExt cx="31499" cy="26906"/>
            </a:xfrm>
          </p:grpSpPr>
          <p:sp>
            <p:nvSpPr>
              <p:cNvPr id="1149" name="Google Shape;1149;p10"/>
              <p:cNvSpPr/>
              <p:nvPr/>
            </p:nvSpPr>
            <p:spPr>
              <a:xfrm>
                <a:off x="5276168" y="3805545"/>
                <a:ext cx="31499" cy="26906"/>
              </a:xfrm>
              <a:custGeom>
                <a:rect b="b" l="l" r="r" t="t"/>
                <a:pathLst>
                  <a:path extrusionOk="0" h="3421" w="4005">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0"/>
              <p:cNvSpPr/>
              <p:nvPr/>
            </p:nvSpPr>
            <p:spPr>
              <a:xfrm>
                <a:off x="5289106" y="3815219"/>
                <a:ext cx="8856" cy="7605"/>
              </a:xfrm>
              <a:custGeom>
                <a:rect b="b" l="l" r="r" t="t"/>
                <a:pathLst>
                  <a:path extrusionOk="0" h="967" w="1126">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1" name="Google Shape;1151;p10"/>
            <p:cNvGrpSpPr/>
            <p:nvPr/>
          </p:nvGrpSpPr>
          <p:grpSpPr>
            <a:xfrm>
              <a:off x="3905882" y="3263631"/>
              <a:ext cx="53024" cy="45495"/>
              <a:chOff x="5294053" y="3851933"/>
              <a:chExt cx="31405" cy="26945"/>
            </a:xfrm>
          </p:grpSpPr>
          <p:sp>
            <p:nvSpPr>
              <p:cNvPr id="1152" name="Google Shape;1152;p10"/>
              <p:cNvSpPr/>
              <p:nvPr/>
            </p:nvSpPr>
            <p:spPr>
              <a:xfrm>
                <a:off x="5294053" y="3851933"/>
                <a:ext cx="31405" cy="26945"/>
              </a:xfrm>
              <a:custGeom>
                <a:rect b="b" l="l" r="r" t="t"/>
                <a:pathLst>
                  <a:path extrusionOk="0" h="3426" w="3993">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0"/>
              <p:cNvSpPr/>
              <p:nvPr/>
            </p:nvSpPr>
            <p:spPr>
              <a:xfrm>
                <a:off x="5308234" y="3861552"/>
                <a:ext cx="7621" cy="7621"/>
              </a:xfrm>
              <a:custGeom>
                <a:rect b="b" l="l" r="r" t="t"/>
                <a:pathLst>
                  <a:path extrusionOk="0" h="969" w="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4" name="Google Shape;1154;p10"/>
            <p:cNvGrpSpPr/>
            <p:nvPr/>
          </p:nvGrpSpPr>
          <p:grpSpPr>
            <a:xfrm>
              <a:off x="3986368" y="3263578"/>
              <a:ext cx="53024" cy="45548"/>
              <a:chOff x="5341723" y="3851902"/>
              <a:chExt cx="31405" cy="26977"/>
            </a:xfrm>
          </p:grpSpPr>
          <p:sp>
            <p:nvSpPr>
              <p:cNvPr id="1155" name="Google Shape;1155;p10"/>
              <p:cNvSpPr/>
              <p:nvPr/>
            </p:nvSpPr>
            <p:spPr>
              <a:xfrm>
                <a:off x="5341723" y="3851902"/>
                <a:ext cx="31405" cy="26977"/>
              </a:xfrm>
              <a:custGeom>
                <a:rect b="b" l="l" r="r" t="t"/>
                <a:pathLst>
                  <a:path extrusionOk="0" h="3430" w="3993">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0"/>
              <p:cNvSpPr/>
              <p:nvPr/>
            </p:nvSpPr>
            <p:spPr>
              <a:xfrm>
                <a:off x="5354567" y="3861647"/>
                <a:ext cx="8950" cy="7590"/>
              </a:xfrm>
              <a:custGeom>
                <a:rect b="b" l="l" r="r" t="t"/>
                <a:pathLst>
                  <a:path extrusionOk="0" h="965" w="1138">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7" name="Google Shape;1157;p10"/>
            <p:cNvGrpSpPr/>
            <p:nvPr/>
          </p:nvGrpSpPr>
          <p:grpSpPr>
            <a:xfrm>
              <a:off x="3502046" y="2682689"/>
              <a:ext cx="53024" cy="45574"/>
              <a:chOff x="5054871" y="3507855"/>
              <a:chExt cx="31405" cy="26993"/>
            </a:xfrm>
          </p:grpSpPr>
          <p:sp>
            <p:nvSpPr>
              <p:cNvPr id="1158" name="Google Shape;1158;p10"/>
              <p:cNvSpPr/>
              <p:nvPr/>
            </p:nvSpPr>
            <p:spPr>
              <a:xfrm>
                <a:off x="5054871" y="3507855"/>
                <a:ext cx="31405" cy="26993"/>
              </a:xfrm>
              <a:custGeom>
                <a:rect b="b" l="l" r="r" t="t"/>
                <a:pathLst>
                  <a:path extrusionOk="0" h="3432" w="3993">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0"/>
              <p:cNvSpPr/>
              <p:nvPr/>
            </p:nvSpPr>
            <p:spPr>
              <a:xfrm>
                <a:off x="5067715" y="3517521"/>
                <a:ext cx="8950" cy="7605"/>
              </a:xfrm>
              <a:custGeom>
                <a:rect b="b" l="l" r="r" t="t"/>
                <a:pathLst>
                  <a:path extrusionOk="0" h="967" w="1138">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0" name="Google Shape;1160;p10"/>
            <p:cNvGrpSpPr/>
            <p:nvPr/>
          </p:nvGrpSpPr>
          <p:grpSpPr>
            <a:xfrm>
              <a:off x="3201019" y="2965445"/>
              <a:ext cx="53024" cy="45535"/>
              <a:chOff x="4876579" y="3675325"/>
              <a:chExt cx="31405" cy="26969"/>
            </a:xfrm>
          </p:grpSpPr>
          <p:sp>
            <p:nvSpPr>
              <p:cNvPr id="1161" name="Google Shape;1161;p10"/>
              <p:cNvSpPr/>
              <p:nvPr/>
            </p:nvSpPr>
            <p:spPr>
              <a:xfrm>
                <a:off x="4876579" y="3675325"/>
                <a:ext cx="31405" cy="26969"/>
              </a:xfrm>
              <a:custGeom>
                <a:rect b="b" l="l" r="r" t="t"/>
                <a:pathLst>
                  <a:path extrusionOk="0" h="3429" w="3993">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0"/>
              <p:cNvSpPr/>
              <p:nvPr/>
            </p:nvSpPr>
            <p:spPr>
              <a:xfrm>
                <a:off x="4889517" y="3684975"/>
                <a:ext cx="8856" cy="7676"/>
              </a:xfrm>
              <a:custGeom>
                <a:rect b="b" l="l" r="r" t="t"/>
                <a:pathLst>
                  <a:path extrusionOk="0" h="976" w="112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3" name="Google Shape;1163;p10"/>
            <p:cNvGrpSpPr/>
            <p:nvPr/>
          </p:nvGrpSpPr>
          <p:grpSpPr>
            <a:xfrm>
              <a:off x="3143028" y="2987409"/>
              <a:ext cx="53024" cy="45574"/>
              <a:chOff x="4842233" y="3688333"/>
              <a:chExt cx="31405" cy="26993"/>
            </a:xfrm>
          </p:grpSpPr>
          <p:sp>
            <p:nvSpPr>
              <p:cNvPr id="1164" name="Google Shape;1164;p10"/>
              <p:cNvSpPr/>
              <p:nvPr/>
            </p:nvSpPr>
            <p:spPr>
              <a:xfrm>
                <a:off x="4842233" y="3688333"/>
                <a:ext cx="31405" cy="26993"/>
              </a:xfrm>
              <a:custGeom>
                <a:rect b="b" l="l" r="r" t="t"/>
                <a:pathLst>
                  <a:path extrusionOk="0" h="3432" w="3993">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0"/>
              <p:cNvSpPr/>
              <p:nvPr/>
            </p:nvSpPr>
            <p:spPr>
              <a:xfrm>
                <a:off x="4855076" y="3698094"/>
                <a:ext cx="8856" cy="7590"/>
              </a:xfrm>
              <a:custGeom>
                <a:rect b="b" l="l" r="r" t="t"/>
                <a:pathLst>
                  <a:path extrusionOk="0" h="965" w="1126">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6" name="Google Shape;1166;p10"/>
            <p:cNvGrpSpPr/>
            <p:nvPr/>
          </p:nvGrpSpPr>
          <p:grpSpPr>
            <a:xfrm>
              <a:off x="3726612" y="2851827"/>
              <a:ext cx="53024" cy="45588"/>
              <a:chOff x="5187876" y="3608032"/>
              <a:chExt cx="31405" cy="27001"/>
            </a:xfrm>
          </p:grpSpPr>
          <p:sp>
            <p:nvSpPr>
              <p:cNvPr id="1167" name="Google Shape;1167;p10"/>
              <p:cNvSpPr/>
              <p:nvPr/>
            </p:nvSpPr>
            <p:spPr>
              <a:xfrm>
                <a:off x="5187876" y="3608032"/>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0"/>
              <p:cNvSpPr/>
              <p:nvPr/>
            </p:nvSpPr>
            <p:spPr>
              <a:xfrm>
                <a:off x="5202057" y="3617706"/>
                <a:ext cx="7621" cy="7621"/>
              </a:xfrm>
              <a:custGeom>
                <a:rect b="b" l="l" r="r" t="t"/>
                <a:pathLst>
                  <a:path extrusionOk="0" h="969" w="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9" name="Google Shape;1169;p10"/>
            <p:cNvSpPr/>
            <p:nvPr/>
          </p:nvSpPr>
          <p:spPr>
            <a:xfrm>
              <a:off x="3650150" y="2517522"/>
              <a:ext cx="71832" cy="61672"/>
            </a:xfrm>
            <a:custGeom>
              <a:rect b="b" l="l" r="r" t="t"/>
              <a:pathLst>
                <a:path extrusionOk="0" h="4644" w="5409">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0"/>
            <p:cNvSpPr/>
            <p:nvPr/>
          </p:nvSpPr>
          <p:spPr>
            <a:xfrm>
              <a:off x="3676815" y="2533882"/>
              <a:ext cx="28937" cy="28924"/>
            </a:xfrm>
            <a:custGeom>
              <a:rect b="b" l="l" r="r" t="t"/>
              <a:pathLst>
                <a:path extrusionOk="0" h="2178" w="2179">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1" name="Google Shape;1171;p10"/>
            <p:cNvGrpSpPr/>
            <p:nvPr/>
          </p:nvGrpSpPr>
          <p:grpSpPr>
            <a:xfrm>
              <a:off x="3863960" y="2338783"/>
              <a:ext cx="67963" cy="58084"/>
              <a:chOff x="5269224" y="3304167"/>
              <a:chExt cx="40253" cy="34402"/>
            </a:xfrm>
          </p:grpSpPr>
          <p:sp>
            <p:nvSpPr>
              <p:cNvPr id="1172" name="Google Shape;1172;p10"/>
              <p:cNvSpPr/>
              <p:nvPr/>
            </p:nvSpPr>
            <p:spPr>
              <a:xfrm>
                <a:off x="5269224" y="3304167"/>
                <a:ext cx="40253" cy="34402"/>
              </a:xfrm>
              <a:custGeom>
                <a:rect b="b" l="l" r="r" t="t"/>
                <a:pathLst>
                  <a:path extrusionOk="0" h="4374" w="5118">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0"/>
              <p:cNvSpPr/>
              <p:nvPr/>
            </p:nvSpPr>
            <p:spPr>
              <a:xfrm>
                <a:off x="5284639" y="3313826"/>
                <a:ext cx="15132" cy="15140"/>
              </a:xfrm>
              <a:custGeom>
                <a:rect b="b" l="l" r="r" t="t"/>
                <a:pathLst>
                  <a:path extrusionOk="0" h="1925" w="1924">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10"/>
            <p:cNvGrpSpPr/>
            <p:nvPr/>
          </p:nvGrpSpPr>
          <p:grpSpPr>
            <a:xfrm>
              <a:off x="3962106" y="2629944"/>
              <a:ext cx="84191" cy="72133"/>
              <a:chOff x="5327354" y="3476615"/>
              <a:chExt cx="49864" cy="42723"/>
            </a:xfrm>
          </p:grpSpPr>
          <p:sp>
            <p:nvSpPr>
              <p:cNvPr id="1175" name="Google Shape;1175;p10"/>
              <p:cNvSpPr/>
              <p:nvPr/>
            </p:nvSpPr>
            <p:spPr>
              <a:xfrm>
                <a:off x="5327354" y="3476615"/>
                <a:ext cx="49864" cy="42723"/>
              </a:xfrm>
              <a:custGeom>
                <a:rect b="b" l="l" r="r" t="t"/>
                <a:pathLst>
                  <a:path extrusionOk="0" h="5432" w="634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
              <p:cNvSpPr/>
              <p:nvPr/>
            </p:nvSpPr>
            <p:spPr>
              <a:xfrm>
                <a:off x="5340197" y="3486321"/>
                <a:ext cx="27315" cy="23406"/>
              </a:xfrm>
              <a:custGeom>
                <a:rect b="b" l="l" r="r" t="t"/>
                <a:pathLst>
                  <a:path extrusionOk="0" h="2976" w="3473">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7" name="Google Shape;1177;p10"/>
            <p:cNvSpPr/>
            <p:nvPr/>
          </p:nvSpPr>
          <p:spPr>
            <a:xfrm>
              <a:off x="3899468" y="3012307"/>
              <a:ext cx="53014" cy="45418"/>
            </a:xfrm>
            <a:custGeom>
              <a:rect b="b" l="l" r="r" t="t"/>
              <a:pathLst>
                <a:path extrusionOk="0" h="3420" w="3992">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0"/>
            <p:cNvSpPr/>
            <p:nvPr/>
          </p:nvSpPr>
          <p:spPr>
            <a:xfrm>
              <a:off x="3923398" y="3028641"/>
              <a:ext cx="12868" cy="12868"/>
            </a:xfrm>
            <a:custGeom>
              <a:rect b="b" l="l" r="r" t="t"/>
              <a:pathLst>
                <a:path extrusionOk="0" h="969"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9" name="Google Shape;1179;p10"/>
            <p:cNvGrpSpPr/>
            <p:nvPr/>
          </p:nvGrpSpPr>
          <p:grpSpPr>
            <a:xfrm>
              <a:off x="3986368" y="3135353"/>
              <a:ext cx="53024" cy="45415"/>
              <a:chOff x="5341723" y="3775957"/>
              <a:chExt cx="31405" cy="26898"/>
            </a:xfrm>
          </p:grpSpPr>
          <p:sp>
            <p:nvSpPr>
              <p:cNvPr id="1180" name="Google Shape;1180;p10"/>
              <p:cNvSpPr/>
              <p:nvPr/>
            </p:nvSpPr>
            <p:spPr>
              <a:xfrm>
                <a:off x="5341723" y="3775957"/>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0"/>
              <p:cNvSpPr/>
              <p:nvPr/>
            </p:nvSpPr>
            <p:spPr>
              <a:xfrm>
                <a:off x="5354567" y="3785631"/>
                <a:ext cx="8950" cy="7605"/>
              </a:xfrm>
              <a:custGeom>
                <a:rect b="b" l="l" r="r" t="t"/>
                <a:pathLst>
                  <a:path extrusionOk="0" h="967" w="1138">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p10"/>
            <p:cNvGrpSpPr/>
            <p:nvPr/>
          </p:nvGrpSpPr>
          <p:grpSpPr>
            <a:xfrm>
              <a:off x="4150699" y="3005880"/>
              <a:ext cx="53024" cy="45415"/>
              <a:chOff x="5439053" y="3699274"/>
              <a:chExt cx="31405" cy="26898"/>
            </a:xfrm>
          </p:grpSpPr>
          <p:sp>
            <p:nvSpPr>
              <p:cNvPr id="1183" name="Google Shape;1183;p10"/>
              <p:cNvSpPr/>
              <p:nvPr/>
            </p:nvSpPr>
            <p:spPr>
              <a:xfrm>
                <a:off x="5439053" y="3699274"/>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0"/>
              <p:cNvSpPr/>
              <p:nvPr/>
            </p:nvSpPr>
            <p:spPr>
              <a:xfrm>
                <a:off x="5453225" y="3708948"/>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10"/>
            <p:cNvGrpSpPr/>
            <p:nvPr/>
          </p:nvGrpSpPr>
          <p:grpSpPr>
            <a:xfrm>
              <a:off x="4105722" y="2875929"/>
              <a:ext cx="53183" cy="45574"/>
              <a:chOff x="5412414" y="3622307"/>
              <a:chExt cx="31499" cy="26993"/>
            </a:xfrm>
          </p:grpSpPr>
          <p:sp>
            <p:nvSpPr>
              <p:cNvPr id="1186" name="Google Shape;1186;p10"/>
              <p:cNvSpPr/>
              <p:nvPr/>
            </p:nvSpPr>
            <p:spPr>
              <a:xfrm>
                <a:off x="5412414" y="3622307"/>
                <a:ext cx="31499" cy="26993"/>
              </a:xfrm>
              <a:custGeom>
                <a:rect b="b" l="l" r="r" t="t"/>
                <a:pathLst>
                  <a:path extrusionOk="0" h="3432" w="4005">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0"/>
              <p:cNvSpPr/>
              <p:nvPr/>
            </p:nvSpPr>
            <p:spPr>
              <a:xfrm>
                <a:off x="5426681" y="3632075"/>
                <a:ext cx="7527" cy="7519"/>
              </a:xfrm>
              <a:custGeom>
                <a:rect b="b" l="l" r="r" t="t"/>
                <a:pathLst>
                  <a:path extrusionOk="0" h="956" w="957">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8" name="Google Shape;1188;p10"/>
            <p:cNvGrpSpPr/>
            <p:nvPr/>
          </p:nvGrpSpPr>
          <p:grpSpPr>
            <a:xfrm>
              <a:off x="4213509" y="2625442"/>
              <a:ext cx="45309" cy="45468"/>
              <a:chOff x="5476254" y="3473949"/>
              <a:chExt cx="26835" cy="26930"/>
            </a:xfrm>
          </p:grpSpPr>
          <p:sp>
            <p:nvSpPr>
              <p:cNvPr id="1189" name="Google Shape;1189;p10"/>
              <p:cNvSpPr/>
              <p:nvPr/>
            </p:nvSpPr>
            <p:spPr>
              <a:xfrm>
                <a:off x="5476254" y="3473949"/>
                <a:ext cx="26835" cy="26930"/>
              </a:xfrm>
              <a:custGeom>
                <a:rect b="b" l="l" r="r" t="t"/>
                <a:pathLst>
                  <a:path extrusionOk="0" h="3424" w="3412">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0"/>
              <p:cNvSpPr/>
              <p:nvPr/>
            </p:nvSpPr>
            <p:spPr>
              <a:xfrm>
                <a:off x="5485857" y="3483655"/>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10"/>
            <p:cNvGrpSpPr/>
            <p:nvPr/>
          </p:nvGrpSpPr>
          <p:grpSpPr>
            <a:xfrm>
              <a:off x="4362582" y="2638350"/>
              <a:ext cx="53011" cy="45415"/>
              <a:chOff x="5564547" y="3481594"/>
              <a:chExt cx="31397" cy="26898"/>
            </a:xfrm>
          </p:grpSpPr>
          <p:sp>
            <p:nvSpPr>
              <p:cNvPr id="1192" name="Google Shape;1192;p10"/>
              <p:cNvSpPr/>
              <p:nvPr/>
            </p:nvSpPr>
            <p:spPr>
              <a:xfrm>
                <a:off x="5564547" y="3481594"/>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0"/>
              <p:cNvSpPr/>
              <p:nvPr/>
            </p:nvSpPr>
            <p:spPr>
              <a:xfrm>
                <a:off x="5578719" y="3491268"/>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4" name="Google Shape;1194;p10"/>
            <p:cNvGrpSpPr/>
            <p:nvPr/>
          </p:nvGrpSpPr>
          <p:grpSpPr>
            <a:xfrm>
              <a:off x="4311179" y="2619068"/>
              <a:ext cx="53011" cy="45428"/>
              <a:chOff x="5534101" y="3470174"/>
              <a:chExt cx="31397" cy="26906"/>
            </a:xfrm>
          </p:grpSpPr>
          <p:sp>
            <p:nvSpPr>
              <p:cNvPr id="1195" name="Google Shape;1195;p10"/>
              <p:cNvSpPr/>
              <p:nvPr/>
            </p:nvSpPr>
            <p:spPr>
              <a:xfrm>
                <a:off x="5534101" y="3470174"/>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0"/>
              <p:cNvSpPr/>
              <p:nvPr/>
            </p:nvSpPr>
            <p:spPr>
              <a:xfrm>
                <a:off x="5546945" y="3479848"/>
                <a:ext cx="8950" cy="7582"/>
              </a:xfrm>
              <a:custGeom>
                <a:rect b="b" l="l" r="r" t="t"/>
                <a:pathLst>
                  <a:path extrusionOk="0" h="964" w="1138">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10"/>
            <p:cNvGrpSpPr/>
            <p:nvPr/>
          </p:nvGrpSpPr>
          <p:grpSpPr>
            <a:xfrm>
              <a:off x="4440811" y="2356205"/>
              <a:ext cx="53183" cy="45481"/>
              <a:chOff x="5610879" y="3314486"/>
              <a:chExt cx="31499" cy="26938"/>
            </a:xfrm>
          </p:grpSpPr>
          <p:sp>
            <p:nvSpPr>
              <p:cNvPr id="1198" name="Google Shape;1198;p10"/>
              <p:cNvSpPr/>
              <p:nvPr/>
            </p:nvSpPr>
            <p:spPr>
              <a:xfrm>
                <a:off x="5610879" y="3314486"/>
                <a:ext cx="31499" cy="26938"/>
              </a:xfrm>
              <a:custGeom>
                <a:rect b="b" l="l" r="r" t="t"/>
                <a:pathLst>
                  <a:path extrusionOk="0" h="3425" w="400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0"/>
              <p:cNvSpPr/>
              <p:nvPr/>
            </p:nvSpPr>
            <p:spPr>
              <a:xfrm>
                <a:off x="5623817" y="3324192"/>
                <a:ext cx="8950" cy="7590"/>
              </a:xfrm>
              <a:custGeom>
                <a:rect b="b" l="l" r="r" t="t"/>
                <a:pathLst>
                  <a:path extrusionOk="0" h="965" w="1138">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0" name="Google Shape;1200;p10"/>
            <p:cNvGrpSpPr/>
            <p:nvPr/>
          </p:nvGrpSpPr>
          <p:grpSpPr>
            <a:xfrm>
              <a:off x="3130015" y="2671760"/>
              <a:ext cx="53183" cy="45415"/>
              <a:chOff x="4834525" y="3501382"/>
              <a:chExt cx="31499" cy="26898"/>
            </a:xfrm>
          </p:grpSpPr>
          <p:sp>
            <p:nvSpPr>
              <p:cNvPr id="1201" name="Google Shape;1201;p10"/>
              <p:cNvSpPr/>
              <p:nvPr/>
            </p:nvSpPr>
            <p:spPr>
              <a:xfrm>
                <a:off x="4834525" y="3501382"/>
                <a:ext cx="31499" cy="26898"/>
              </a:xfrm>
              <a:custGeom>
                <a:rect b="b" l="l" r="r" t="t"/>
                <a:pathLst>
                  <a:path extrusionOk="0" h="3420" w="4005">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0"/>
              <p:cNvSpPr/>
              <p:nvPr/>
            </p:nvSpPr>
            <p:spPr>
              <a:xfrm>
                <a:off x="4847463" y="3511056"/>
                <a:ext cx="8950" cy="7605"/>
              </a:xfrm>
              <a:custGeom>
                <a:rect b="b" l="l" r="r" t="t"/>
                <a:pathLst>
                  <a:path extrusionOk="0" h="967" w="1138">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10"/>
            <p:cNvGrpSpPr/>
            <p:nvPr/>
          </p:nvGrpSpPr>
          <p:grpSpPr>
            <a:xfrm>
              <a:off x="3237962" y="2804766"/>
              <a:ext cx="53024" cy="45415"/>
              <a:chOff x="4898460" y="3580158"/>
              <a:chExt cx="31405" cy="26898"/>
            </a:xfrm>
          </p:grpSpPr>
          <p:sp>
            <p:nvSpPr>
              <p:cNvPr id="1204" name="Google Shape;1204;p10"/>
              <p:cNvSpPr/>
              <p:nvPr/>
            </p:nvSpPr>
            <p:spPr>
              <a:xfrm>
                <a:off x="4898460" y="3580158"/>
                <a:ext cx="31405" cy="26898"/>
              </a:xfrm>
              <a:custGeom>
                <a:rect b="b" l="l" r="r" t="t"/>
                <a:pathLst>
                  <a:path extrusionOk="0" h="3420" w="3993">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
              <p:cNvSpPr/>
              <p:nvPr/>
            </p:nvSpPr>
            <p:spPr>
              <a:xfrm>
                <a:off x="4911303" y="3589832"/>
                <a:ext cx="8950" cy="7605"/>
              </a:xfrm>
              <a:custGeom>
                <a:rect b="b" l="l" r="r" t="t"/>
                <a:pathLst>
                  <a:path extrusionOk="0" h="967" w="1138">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10"/>
            <p:cNvGrpSpPr/>
            <p:nvPr/>
          </p:nvGrpSpPr>
          <p:grpSpPr>
            <a:xfrm>
              <a:off x="3211297" y="2851827"/>
              <a:ext cx="53183" cy="45588"/>
              <a:chOff x="4882667" y="3608032"/>
              <a:chExt cx="31499" cy="27001"/>
            </a:xfrm>
          </p:grpSpPr>
          <p:sp>
            <p:nvSpPr>
              <p:cNvPr id="1207" name="Google Shape;1207;p10"/>
              <p:cNvSpPr/>
              <p:nvPr/>
            </p:nvSpPr>
            <p:spPr>
              <a:xfrm>
                <a:off x="4882667" y="3608032"/>
                <a:ext cx="31499" cy="27001"/>
              </a:xfrm>
              <a:custGeom>
                <a:rect b="b" l="l" r="r" t="t"/>
                <a:pathLst>
                  <a:path extrusionOk="0" h="3433" w="4005">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0"/>
              <p:cNvSpPr/>
              <p:nvPr/>
            </p:nvSpPr>
            <p:spPr>
              <a:xfrm>
                <a:off x="4895605" y="3617706"/>
                <a:ext cx="8950" cy="7653"/>
              </a:xfrm>
              <a:custGeom>
                <a:rect b="b" l="l" r="r" t="t"/>
                <a:pathLst>
                  <a:path extrusionOk="0" h="973" w="1138">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9" name="Google Shape;1209;p10"/>
            <p:cNvGrpSpPr/>
            <p:nvPr/>
          </p:nvGrpSpPr>
          <p:grpSpPr>
            <a:xfrm>
              <a:off x="3144954" y="2891293"/>
              <a:ext cx="27475" cy="27329"/>
              <a:chOff x="4843373" y="3631407"/>
              <a:chExt cx="16273" cy="16186"/>
            </a:xfrm>
          </p:grpSpPr>
          <p:sp>
            <p:nvSpPr>
              <p:cNvPr id="1210" name="Google Shape;1210;p10"/>
              <p:cNvSpPr/>
              <p:nvPr/>
            </p:nvSpPr>
            <p:spPr>
              <a:xfrm>
                <a:off x="4843373" y="3631407"/>
                <a:ext cx="16273" cy="16186"/>
              </a:xfrm>
              <a:custGeom>
                <a:rect b="b" l="l" r="r" t="t"/>
                <a:pathLst>
                  <a:path extrusionOk="0" h="2058" w="2069">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0"/>
              <p:cNvSpPr/>
              <p:nvPr/>
            </p:nvSpPr>
            <p:spPr>
              <a:xfrm>
                <a:off x="4849178" y="3637211"/>
                <a:ext cx="4672" cy="4577"/>
              </a:xfrm>
              <a:custGeom>
                <a:rect b="b" l="l" r="r" t="t"/>
                <a:pathLst>
                  <a:path extrusionOk="0" h="582" w="594">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10"/>
            <p:cNvGrpSpPr/>
            <p:nvPr/>
          </p:nvGrpSpPr>
          <p:grpSpPr>
            <a:xfrm>
              <a:off x="2949775" y="2824047"/>
              <a:ext cx="53183" cy="45415"/>
              <a:chOff x="4727773" y="3591578"/>
              <a:chExt cx="31499" cy="26898"/>
            </a:xfrm>
          </p:grpSpPr>
          <p:sp>
            <p:nvSpPr>
              <p:cNvPr id="1213" name="Google Shape;1213;p10"/>
              <p:cNvSpPr/>
              <p:nvPr/>
            </p:nvSpPr>
            <p:spPr>
              <a:xfrm>
                <a:off x="4727773" y="3591578"/>
                <a:ext cx="31499" cy="26898"/>
              </a:xfrm>
              <a:custGeom>
                <a:rect b="b" l="l" r="r" t="t"/>
                <a:pathLst>
                  <a:path extrusionOk="0" h="3420" w="4005">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0"/>
              <p:cNvSpPr/>
              <p:nvPr/>
            </p:nvSpPr>
            <p:spPr>
              <a:xfrm>
                <a:off x="4740719" y="3601244"/>
                <a:ext cx="8856" cy="7590"/>
              </a:xfrm>
              <a:custGeom>
                <a:rect b="b" l="l" r="r" t="t"/>
                <a:pathLst>
                  <a:path extrusionOk="0" h="965" w="1126">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5" name="Google Shape;1215;p10"/>
            <p:cNvSpPr/>
            <p:nvPr/>
          </p:nvSpPr>
          <p:spPr>
            <a:xfrm>
              <a:off x="2821909" y="2876407"/>
              <a:ext cx="53027" cy="45431"/>
            </a:xfrm>
            <a:custGeom>
              <a:rect b="b" l="l" r="r" t="t"/>
              <a:pathLst>
                <a:path extrusionOk="0" h="3421" w="3993">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0"/>
            <p:cNvSpPr/>
            <p:nvPr/>
          </p:nvSpPr>
          <p:spPr>
            <a:xfrm>
              <a:off x="2845852" y="2892741"/>
              <a:ext cx="12855" cy="12868"/>
            </a:xfrm>
            <a:custGeom>
              <a:rect b="b" l="l" r="r" t="t"/>
              <a:pathLst>
                <a:path extrusionOk="0" h="969" w="968">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7" name="Google Shape;1217;p10"/>
            <p:cNvGrpSpPr/>
            <p:nvPr/>
          </p:nvGrpSpPr>
          <p:grpSpPr>
            <a:xfrm>
              <a:off x="2749949" y="2800105"/>
              <a:ext cx="53183" cy="45588"/>
              <a:chOff x="4609421" y="3577398"/>
              <a:chExt cx="31499" cy="27001"/>
            </a:xfrm>
          </p:grpSpPr>
          <p:sp>
            <p:nvSpPr>
              <p:cNvPr id="1218" name="Google Shape;1218;p10"/>
              <p:cNvSpPr/>
              <p:nvPr/>
            </p:nvSpPr>
            <p:spPr>
              <a:xfrm>
                <a:off x="4609421" y="3577398"/>
                <a:ext cx="31499" cy="27001"/>
              </a:xfrm>
              <a:custGeom>
                <a:rect b="b" l="l" r="r" t="t"/>
                <a:pathLst>
                  <a:path extrusionOk="0" h="3433" w="4005">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0"/>
              <p:cNvSpPr/>
              <p:nvPr/>
            </p:nvSpPr>
            <p:spPr>
              <a:xfrm>
                <a:off x="4623594" y="3587072"/>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10"/>
            <p:cNvGrpSpPr/>
            <p:nvPr/>
          </p:nvGrpSpPr>
          <p:grpSpPr>
            <a:xfrm>
              <a:off x="2817261" y="2800105"/>
              <a:ext cx="53183" cy="45588"/>
              <a:chOff x="4649289" y="3577398"/>
              <a:chExt cx="31499" cy="27001"/>
            </a:xfrm>
          </p:grpSpPr>
          <p:sp>
            <p:nvSpPr>
              <p:cNvPr id="1221" name="Google Shape;1221;p10"/>
              <p:cNvSpPr/>
              <p:nvPr/>
            </p:nvSpPr>
            <p:spPr>
              <a:xfrm>
                <a:off x="4649289" y="3577398"/>
                <a:ext cx="31499" cy="27001"/>
              </a:xfrm>
              <a:custGeom>
                <a:rect b="b" l="l" r="r" t="t"/>
                <a:pathLst>
                  <a:path extrusionOk="0" h="3433" w="4005">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0"/>
              <p:cNvSpPr/>
              <p:nvPr/>
            </p:nvSpPr>
            <p:spPr>
              <a:xfrm>
                <a:off x="4662227" y="3587072"/>
                <a:ext cx="8856" cy="7676"/>
              </a:xfrm>
              <a:custGeom>
                <a:rect b="b" l="l" r="r" t="t"/>
                <a:pathLst>
                  <a:path extrusionOk="0" h="976" w="112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3" name="Google Shape;1223;p10"/>
            <p:cNvGrpSpPr/>
            <p:nvPr/>
          </p:nvGrpSpPr>
          <p:grpSpPr>
            <a:xfrm>
              <a:off x="2743522" y="2904997"/>
              <a:ext cx="53183" cy="45428"/>
              <a:chOff x="4605614" y="3639523"/>
              <a:chExt cx="31499" cy="26906"/>
            </a:xfrm>
          </p:grpSpPr>
          <p:sp>
            <p:nvSpPr>
              <p:cNvPr id="1224" name="Google Shape;1224;p10"/>
              <p:cNvSpPr/>
              <p:nvPr/>
            </p:nvSpPr>
            <p:spPr>
              <a:xfrm>
                <a:off x="4605614" y="3639523"/>
                <a:ext cx="31499" cy="26906"/>
              </a:xfrm>
              <a:custGeom>
                <a:rect b="b" l="l" r="r" t="t"/>
                <a:pathLst>
                  <a:path extrusionOk="0" h="3421" w="4005">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0"/>
              <p:cNvSpPr/>
              <p:nvPr/>
            </p:nvSpPr>
            <p:spPr>
              <a:xfrm>
                <a:off x="4619795" y="3649197"/>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6" name="Google Shape;1226;p10"/>
            <p:cNvGrpSpPr/>
            <p:nvPr/>
          </p:nvGrpSpPr>
          <p:grpSpPr>
            <a:xfrm>
              <a:off x="3046647" y="2870086"/>
              <a:ext cx="45468" cy="45322"/>
              <a:chOff x="4785149" y="3618846"/>
              <a:chExt cx="26930" cy="26843"/>
            </a:xfrm>
          </p:grpSpPr>
          <p:sp>
            <p:nvSpPr>
              <p:cNvPr id="1227" name="Google Shape;1227;p10"/>
              <p:cNvSpPr/>
              <p:nvPr/>
            </p:nvSpPr>
            <p:spPr>
              <a:xfrm>
                <a:off x="4785149" y="3618846"/>
                <a:ext cx="26930" cy="26843"/>
              </a:xfrm>
              <a:custGeom>
                <a:rect b="b" l="l" r="r" t="t"/>
                <a:pathLst>
                  <a:path extrusionOk="0" h="3413" w="3424">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0"/>
              <p:cNvSpPr/>
              <p:nvPr/>
            </p:nvSpPr>
            <p:spPr>
              <a:xfrm>
                <a:off x="4793611" y="3628457"/>
                <a:ext cx="8856" cy="7590"/>
              </a:xfrm>
              <a:custGeom>
                <a:rect b="b" l="l" r="r" t="t"/>
                <a:pathLst>
                  <a:path extrusionOk="0" h="965" w="1126">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9" name="Google Shape;1229;p10"/>
            <p:cNvGrpSpPr/>
            <p:nvPr/>
          </p:nvGrpSpPr>
          <p:grpSpPr>
            <a:xfrm>
              <a:off x="3088889" y="2840912"/>
              <a:ext cx="53024" cy="45415"/>
              <a:chOff x="4810167" y="3601567"/>
              <a:chExt cx="31405" cy="26898"/>
            </a:xfrm>
          </p:grpSpPr>
          <p:sp>
            <p:nvSpPr>
              <p:cNvPr id="1230" name="Google Shape;1230;p10"/>
              <p:cNvSpPr/>
              <p:nvPr/>
            </p:nvSpPr>
            <p:spPr>
              <a:xfrm>
                <a:off x="4810167" y="3601567"/>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0"/>
              <p:cNvSpPr/>
              <p:nvPr/>
            </p:nvSpPr>
            <p:spPr>
              <a:xfrm>
                <a:off x="4824348" y="3611241"/>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10"/>
            <p:cNvGrpSpPr/>
            <p:nvPr/>
          </p:nvGrpSpPr>
          <p:grpSpPr>
            <a:xfrm>
              <a:off x="3124065" y="2455388"/>
              <a:ext cx="53024" cy="45415"/>
              <a:chOff x="4831002" y="3373230"/>
              <a:chExt cx="31405" cy="26898"/>
            </a:xfrm>
          </p:grpSpPr>
          <p:sp>
            <p:nvSpPr>
              <p:cNvPr id="1233" name="Google Shape;1233;p10"/>
              <p:cNvSpPr/>
              <p:nvPr/>
            </p:nvSpPr>
            <p:spPr>
              <a:xfrm>
                <a:off x="4831002" y="3373230"/>
                <a:ext cx="31405" cy="26898"/>
              </a:xfrm>
              <a:custGeom>
                <a:rect b="b" l="l" r="r" t="t"/>
                <a:pathLst>
                  <a:path extrusionOk="0" h="3420" w="3993">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0"/>
              <p:cNvSpPr/>
              <p:nvPr/>
            </p:nvSpPr>
            <p:spPr>
              <a:xfrm>
                <a:off x="4845182" y="3382896"/>
                <a:ext cx="7519" cy="7621"/>
              </a:xfrm>
              <a:custGeom>
                <a:rect b="b" l="l" r="r" t="t"/>
                <a:pathLst>
                  <a:path extrusionOk="0" h="969" w="956">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10"/>
            <p:cNvGrpSpPr/>
            <p:nvPr/>
          </p:nvGrpSpPr>
          <p:grpSpPr>
            <a:xfrm>
              <a:off x="2935487" y="2424700"/>
              <a:ext cx="53183" cy="45588"/>
              <a:chOff x="4719311" y="3355054"/>
              <a:chExt cx="31499" cy="27001"/>
            </a:xfrm>
          </p:grpSpPr>
          <p:sp>
            <p:nvSpPr>
              <p:cNvPr id="1236" name="Google Shape;1236;p10"/>
              <p:cNvSpPr/>
              <p:nvPr/>
            </p:nvSpPr>
            <p:spPr>
              <a:xfrm>
                <a:off x="4719311" y="3355054"/>
                <a:ext cx="31499" cy="27001"/>
              </a:xfrm>
              <a:custGeom>
                <a:rect b="b" l="l" r="r" t="t"/>
                <a:pathLst>
                  <a:path extrusionOk="0" h="3433" w="4005">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0"/>
              <p:cNvSpPr/>
              <p:nvPr/>
            </p:nvSpPr>
            <p:spPr>
              <a:xfrm>
                <a:off x="4733578" y="3364822"/>
                <a:ext cx="7527" cy="7527"/>
              </a:xfrm>
              <a:custGeom>
                <a:rect b="b" l="l" r="r" t="t"/>
                <a:pathLst>
                  <a:path extrusionOk="0" h="957" w="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8" name="Google Shape;1238;p10"/>
            <p:cNvGrpSpPr/>
            <p:nvPr/>
          </p:nvGrpSpPr>
          <p:grpSpPr>
            <a:xfrm>
              <a:off x="3069620" y="2585445"/>
              <a:ext cx="45468" cy="45468"/>
              <a:chOff x="4798755" y="3450260"/>
              <a:chExt cx="26930" cy="26930"/>
            </a:xfrm>
          </p:grpSpPr>
          <p:sp>
            <p:nvSpPr>
              <p:cNvPr id="1239" name="Google Shape;1239;p10"/>
              <p:cNvSpPr/>
              <p:nvPr/>
            </p:nvSpPr>
            <p:spPr>
              <a:xfrm>
                <a:off x="4798755" y="3450260"/>
                <a:ext cx="26930" cy="26930"/>
              </a:xfrm>
              <a:custGeom>
                <a:rect b="b" l="l" r="r" t="t"/>
                <a:pathLst>
                  <a:path extrusionOk="0" h="3424" w="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0"/>
              <p:cNvSpPr/>
              <p:nvPr/>
            </p:nvSpPr>
            <p:spPr>
              <a:xfrm>
                <a:off x="4807218" y="3459871"/>
                <a:ext cx="8856" cy="7605"/>
              </a:xfrm>
              <a:custGeom>
                <a:rect b="b" l="l" r="r" t="t"/>
                <a:pathLst>
                  <a:path extrusionOk="0" h="967" w="1126">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1" name="Google Shape;1241;p10"/>
            <p:cNvGrpSpPr/>
            <p:nvPr/>
          </p:nvGrpSpPr>
          <p:grpSpPr>
            <a:xfrm>
              <a:off x="2810993" y="2614646"/>
              <a:ext cx="53024" cy="45508"/>
              <a:chOff x="4645576" y="3467555"/>
              <a:chExt cx="31405" cy="26953"/>
            </a:xfrm>
          </p:grpSpPr>
          <p:sp>
            <p:nvSpPr>
              <p:cNvPr id="1242" name="Google Shape;1242;p10"/>
              <p:cNvSpPr/>
              <p:nvPr/>
            </p:nvSpPr>
            <p:spPr>
              <a:xfrm>
                <a:off x="4645576" y="3467555"/>
                <a:ext cx="31405" cy="26953"/>
              </a:xfrm>
              <a:custGeom>
                <a:rect b="b" l="l" r="r" t="t"/>
                <a:pathLst>
                  <a:path extrusionOk="0" h="3427" w="3993">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0"/>
              <p:cNvSpPr/>
              <p:nvPr/>
            </p:nvSpPr>
            <p:spPr>
              <a:xfrm>
                <a:off x="4659749" y="3477182"/>
                <a:ext cx="7527" cy="7621"/>
              </a:xfrm>
              <a:custGeom>
                <a:rect b="b" l="l" r="r" t="t"/>
                <a:pathLst>
                  <a:path extrusionOk="0" h="969" w="957">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4" name="Google Shape;1244;p10"/>
            <p:cNvGrpSpPr/>
            <p:nvPr/>
          </p:nvGrpSpPr>
          <p:grpSpPr>
            <a:xfrm>
              <a:off x="2881998" y="2811193"/>
              <a:ext cx="53183" cy="45415"/>
              <a:chOff x="4687631" y="3583965"/>
              <a:chExt cx="31499" cy="26898"/>
            </a:xfrm>
          </p:grpSpPr>
          <p:sp>
            <p:nvSpPr>
              <p:cNvPr id="1245" name="Google Shape;1245;p10"/>
              <p:cNvSpPr/>
              <p:nvPr/>
            </p:nvSpPr>
            <p:spPr>
              <a:xfrm>
                <a:off x="4687631" y="3583965"/>
                <a:ext cx="31499" cy="26898"/>
              </a:xfrm>
              <a:custGeom>
                <a:rect b="b" l="l" r="r" t="t"/>
                <a:pathLst>
                  <a:path extrusionOk="0" h="3420" w="4005">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0"/>
              <p:cNvSpPr/>
              <p:nvPr/>
            </p:nvSpPr>
            <p:spPr>
              <a:xfrm>
                <a:off x="4700568" y="3593639"/>
                <a:ext cx="8950" cy="7582"/>
              </a:xfrm>
              <a:custGeom>
                <a:rect b="b" l="l" r="r" t="t"/>
                <a:pathLst>
                  <a:path extrusionOk="0" h="964" w="1138">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7" name="Google Shape;1247;p10"/>
            <p:cNvGrpSpPr/>
            <p:nvPr/>
          </p:nvGrpSpPr>
          <p:grpSpPr>
            <a:xfrm>
              <a:off x="2935487" y="2620994"/>
              <a:ext cx="53183" cy="45588"/>
              <a:chOff x="4719311" y="3471314"/>
              <a:chExt cx="31499" cy="27001"/>
            </a:xfrm>
          </p:grpSpPr>
          <p:sp>
            <p:nvSpPr>
              <p:cNvPr id="1248" name="Google Shape;1248;p10"/>
              <p:cNvSpPr/>
              <p:nvPr/>
            </p:nvSpPr>
            <p:spPr>
              <a:xfrm>
                <a:off x="4719311" y="3471314"/>
                <a:ext cx="31499" cy="27001"/>
              </a:xfrm>
              <a:custGeom>
                <a:rect b="b" l="l" r="r" t="t"/>
                <a:pathLst>
                  <a:path extrusionOk="0" h="3433" w="4005">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0"/>
              <p:cNvSpPr/>
              <p:nvPr/>
            </p:nvSpPr>
            <p:spPr>
              <a:xfrm>
                <a:off x="4732249"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0" name="Google Shape;1250;p10"/>
            <p:cNvGrpSpPr/>
            <p:nvPr/>
          </p:nvGrpSpPr>
          <p:grpSpPr>
            <a:xfrm>
              <a:off x="2935487" y="2558674"/>
              <a:ext cx="53183" cy="45415"/>
              <a:chOff x="4719311" y="3434404"/>
              <a:chExt cx="31499" cy="26898"/>
            </a:xfrm>
          </p:grpSpPr>
          <p:sp>
            <p:nvSpPr>
              <p:cNvPr id="1251" name="Google Shape;1251;p10"/>
              <p:cNvSpPr/>
              <p:nvPr/>
            </p:nvSpPr>
            <p:spPr>
              <a:xfrm>
                <a:off x="4719311" y="343440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0"/>
              <p:cNvSpPr/>
              <p:nvPr/>
            </p:nvSpPr>
            <p:spPr>
              <a:xfrm>
                <a:off x="4732249" y="3444078"/>
                <a:ext cx="8856" cy="7582"/>
              </a:xfrm>
              <a:custGeom>
                <a:rect b="b" l="l" r="r" t="t"/>
                <a:pathLst>
                  <a:path extrusionOk="0" h="964" w="1126">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10"/>
            <p:cNvGrpSpPr/>
            <p:nvPr/>
          </p:nvGrpSpPr>
          <p:grpSpPr>
            <a:xfrm>
              <a:off x="3019173" y="2503579"/>
              <a:ext cx="53183" cy="45415"/>
              <a:chOff x="4768876" y="3401772"/>
              <a:chExt cx="31499" cy="26898"/>
            </a:xfrm>
          </p:grpSpPr>
          <p:sp>
            <p:nvSpPr>
              <p:cNvPr id="1254" name="Google Shape;1254;p10"/>
              <p:cNvSpPr/>
              <p:nvPr/>
            </p:nvSpPr>
            <p:spPr>
              <a:xfrm>
                <a:off x="4768876" y="3401772"/>
                <a:ext cx="31499" cy="26898"/>
              </a:xfrm>
              <a:custGeom>
                <a:rect b="b" l="l" r="r" t="t"/>
                <a:pathLst>
                  <a:path extrusionOk="0" h="3420" w="4005">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0"/>
              <p:cNvSpPr/>
              <p:nvPr/>
            </p:nvSpPr>
            <p:spPr>
              <a:xfrm>
                <a:off x="4783057" y="3411438"/>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6" name="Google Shape;1256;p10"/>
            <p:cNvGrpSpPr/>
            <p:nvPr/>
          </p:nvGrpSpPr>
          <p:grpSpPr>
            <a:xfrm>
              <a:off x="3007925" y="2621100"/>
              <a:ext cx="45481" cy="45481"/>
              <a:chOff x="4762214" y="3471377"/>
              <a:chExt cx="26938" cy="26938"/>
            </a:xfrm>
          </p:grpSpPr>
          <p:sp>
            <p:nvSpPr>
              <p:cNvPr id="1257" name="Google Shape;1257;p10"/>
              <p:cNvSpPr/>
              <p:nvPr/>
            </p:nvSpPr>
            <p:spPr>
              <a:xfrm>
                <a:off x="4762214" y="3471377"/>
                <a:ext cx="26938" cy="26938"/>
              </a:xfrm>
              <a:custGeom>
                <a:rect b="b" l="l" r="r" t="t"/>
                <a:pathLst>
                  <a:path extrusionOk="0" h="3425" w="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0"/>
              <p:cNvSpPr/>
              <p:nvPr/>
            </p:nvSpPr>
            <p:spPr>
              <a:xfrm>
                <a:off x="4770591"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9" name="Google Shape;1259;p10"/>
            <p:cNvGrpSpPr/>
            <p:nvPr/>
          </p:nvGrpSpPr>
          <p:grpSpPr>
            <a:xfrm>
              <a:off x="3055637" y="2407357"/>
              <a:ext cx="53024" cy="45415"/>
              <a:chOff x="4790473" y="3344782"/>
              <a:chExt cx="31405" cy="26898"/>
            </a:xfrm>
          </p:grpSpPr>
          <p:sp>
            <p:nvSpPr>
              <p:cNvPr id="1260" name="Google Shape;1260;p10"/>
              <p:cNvSpPr/>
              <p:nvPr/>
            </p:nvSpPr>
            <p:spPr>
              <a:xfrm>
                <a:off x="4790473" y="3344782"/>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0"/>
              <p:cNvSpPr/>
              <p:nvPr/>
            </p:nvSpPr>
            <p:spPr>
              <a:xfrm>
                <a:off x="4804654" y="3354456"/>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10"/>
            <p:cNvGrpSpPr/>
            <p:nvPr/>
          </p:nvGrpSpPr>
          <p:grpSpPr>
            <a:xfrm>
              <a:off x="3111861" y="3430445"/>
              <a:ext cx="63143" cy="54086"/>
              <a:chOff x="4823774" y="3950733"/>
              <a:chExt cx="37398" cy="32034"/>
            </a:xfrm>
          </p:grpSpPr>
          <p:sp>
            <p:nvSpPr>
              <p:cNvPr id="1263" name="Google Shape;1263;p10"/>
              <p:cNvSpPr/>
              <p:nvPr/>
            </p:nvSpPr>
            <p:spPr>
              <a:xfrm>
                <a:off x="4823774" y="3950733"/>
                <a:ext cx="37398" cy="32034"/>
              </a:xfrm>
              <a:custGeom>
                <a:rect b="b" l="l" r="r" t="t"/>
                <a:pathLst>
                  <a:path extrusionOk="0" h="4073" w="4755">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0"/>
              <p:cNvSpPr/>
              <p:nvPr/>
            </p:nvSpPr>
            <p:spPr>
              <a:xfrm>
                <a:off x="4836617" y="3960407"/>
                <a:ext cx="14849" cy="12718"/>
              </a:xfrm>
              <a:custGeom>
                <a:rect b="b" l="l" r="r" t="t"/>
                <a:pathLst>
                  <a:path extrusionOk="0" h="1617" w="1888">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p10"/>
            <p:cNvGrpSpPr/>
            <p:nvPr/>
          </p:nvGrpSpPr>
          <p:grpSpPr>
            <a:xfrm>
              <a:off x="3111224" y="3700306"/>
              <a:ext cx="53024" cy="45428"/>
              <a:chOff x="4823396" y="4110566"/>
              <a:chExt cx="31405" cy="26906"/>
            </a:xfrm>
          </p:grpSpPr>
          <p:sp>
            <p:nvSpPr>
              <p:cNvPr id="1266" name="Google Shape;1266;p10"/>
              <p:cNvSpPr/>
              <p:nvPr/>
            </p:nvSpPr>
            <p:spPr>
              <a:xfrm>
                <a:off x="4823396" y="4110566"/>
                <a:ext cx="31405" cy="26906"/>
              </a:xfrm>
              <a:custGeom>
                <a:rect b="b" l="l" r="r" t="t"/>
                <a:pathLst>
                  <a:path extrusionOk="0" h="3421" w="3993">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0"/>
              <p:cNvSpPr/>
              <p:nvPr/>
            </p:nvSpPr>
            <p:spPr>
              <a:xfrm>
                <a:off x="4836240" y="4120145"/>
                <a:ext cx="8950" cy="7684"/>
              </a:xfrm>
              <a:custGeom>
                <a:rect b="b" l="l" r="r" t="t"/>
                <a:pathLst>
                  <a:path extrusionOk="0" h="977" w="1138">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8" name="Google Shape;1268;p10"/>
            <p:cNvGrpSpPr/>
            <p:nvPr/>
          </p:nvGrpSpPr>
          <p:grpSpPr>
            <a:xfrm>
              <a:off x="3136442" y="3211656"/>
              <a:ext cx="53183" cy="45415"/>
              <a:chOff x="4838332" y="3821150"/>
              <a:chExt cx="31499" cy="26898"/>
            </a:xfrm>
          </p:grpSpPr>
          <p:sp>
            <p:nvSpPr>
              <p:cNvPr id="1269" name="Google Shape;1269;p10"/>
              <p:cNvSpPr/>
              <p:nvPr/>
            </p:nvSpPr>
            <p:spPr>
              <a:xfrm>
                <a:off x="4838332" y="3821150"/>
                <a:ext cx="31499" cy="26898"/>
              </a:xfrm>
              <a:custGeom>
                <a:rect b="b" l="l" r="r" t="t"/>
                <a:pathLst>
                  <a:path extrusionOk="0" h="3420" w="4005">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0"/>
              <p:cNvSpPr/>
              <p:nvPr/>
            </p:nvSpPr>
            <p:spPr>
              <a:xfrm>
                <a:off x="4851270" y="3830824"/>
                <a:ext cx="8950" cy="7582"/>
              </a:xfrm>
              <a:custGeom>
                <a:rect b="b" l="l" r="r" t="t"/>
                <a:pathLst>
                  <a:path extrusionOk="0" h="964" w="1138">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10"/>
            <p:cNvGrpSpPr/>
            <p:nvPr/>
          </p:nvGrpSpPr>
          <p:grpSpPr>
            <a:xfrm>
              <a:off x="2837499" y="3201284"/>
              <a:ext cx="62174" cy="53223"/>
              <a:chOff x="4661275" y="3815007"/>
              <a:chExt cx="36824" cy="31523"/>
            </a:xfrm>
          </p:grpSpPr>
          <p:sp>
            <p:nvSpPr>
              <p:cNvPr id="1272" name="Google Shape;1272;p10"/>
              <p:cNvSpPr/>
              <p:nvPr/>
            </p:nvSpPr>
            <p:spPr>
              <a:xfrm>
                <a:off x="4661275" y="3815007"/>
                <a:ext cx="36824" cy="31523"/>
              </a:xfrm>
              <a:custGeom>
                <a:rect b="b" l="l" r="r" t="t"/>
                <a:pathLst>
                  <a:path extrusionOk="0" h="4008" w="4682">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0"/>
              <p:cNvSpPr/>
              <p:nvPr/>
            </p:nvSpPr>
            <p:spPr>
              <a:xfrm>
                <a:off x="4676211" y="3824736"/>
                <a:ext cx="12183" cy="12183"/>
              </a:xfrm>
              <a:custGeom>
                <a:rect b="b" l="l" r="r" t="t"/>
                <a:pathLst>
                  <a:path extrusionOk="0" h="1549" w="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4" name="Google Shape;1274;p10"/>
            <p:cNvGrpSpPr/>
            <p:nvPr/>
          </p:nvGrpSpPr>
          <p:grpSpPr>
            <a:xfrm>
              <a:off x="2664815" y="3262117"/>
              <a:ext cx="56716" cy="48456"/>
              <a:chOff x="4558998" y="3851037"/>
              <a:chExt cx="33591" cy="28699"/>
            </a:xfrm>
          </p:grpSpPr>
          <p:sp>
            <p:nvSpPr>
              <p:cNvPr id="1275" name="Google Shape;1275;p10"/>
              <p:cNvSpPr/>
              <p:nvPr/>
            </p:nvSpPr>
            <p:spPr>
              <a:xfrm>
                <a:off x="4558998" y="3851037"/>
                <a:ext cx="33591" cy="28699"/>
              </a:xfrm>
              <a:custGeom>
                <a:rect b="b" l="l" r="r" t="t"/>
                <a:pathLst>
                  <a:path extrusionOk="0" h="3649" w="4271">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0"/>
              <p:cNvSpPr/>
              <p:nvPr/>
            </p:nvSpPr>
            <p:spPr>
              <a:xfrm>
                <a:off x="4573557" y="3860695"/>
                <a:ext cx="9328" cy="9430"/>
              </a:xfrm>
              <a:custGeom>
                <a:rect b="b" l="l" r="r" t="t"/>
                <a:pathLst>
                  <a:path extrusionOk="0" h="1199" w="1186">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7" name="Google Shape;1277;p10"/>
            <p:cNvGrpSpPr/>
            <p:nvPr/>
          </p:nvGrpSpPr>
          <p:grpSpPr>
            <a:xfrm>
              <a:off x="2897415" y="2903417"/>
              <a:ext cx="56716" cy="48615"/>
              <a:chOff x="4696762" y="3638587"/>
              <a:chExt cx="33591" cy="28794"/>
            </a:xfrm>
          </p:grpSpPr>
          <p:sp>
            <p:nvSpPr>
              <p:cNvPr id="1278" name="Google Shape;1278;p10"/>
              <p:cNvSpPr/>
              <p:nvPr/>
            </p:nvSpPr>
            <p:spPr>
              <a:xfrm>
                <a:off x="4696762" y="3638587"/>
                <a:ext cx="33591" cy="28794"/>
              </a:xfrm>
              <a:custGeom>
                <a:rect b="b" l="l" r="r" t="t"/>
                <a:pathLst>
                  <a:path extrusionOk="0" h="3661" w="427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0"/>
              <p:cNvSpPr/>
              <p:nvPr/>
            </p:nvSpPr>
            <p:spPr>
              <a:xfrm>
                <a:off x="4711320" y="3648245"/>
                <a:ext cx="9328" cy="9430"/>
              </a:xfrm>
              <a:custGeom>
                <a:rect b="b" l="l" r="r" t="t"/>
                <a:pathLst>
                  <a:path extrusionOk="0" h="1199" w="1186">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10"/>
            <p:cNvGrpSpPr/>
            <p:nvPr/>
          </p:nvGrpSpPr>
          <p:grpSpPr>
            <a:xfrm>
              <a:off x="3290335" y="3410871"/>
              <a:ext cx="56556" cy="48443"/>
              <a:chOff x="4929479" y="3939140"/>
              <a:chExt cx="33497" cy="28692"/>
            </a:xfrm>
          </p:grpSpPr>
          <p:sp>
            <p:nvSpPr>
              <p:cNvPr id="1281" name="Google Shape;1281;p10"/>
              <p:cNvSpPr/>
              <p:nvPr/>
            </p:nvSpPr>
            <p:spPr>
              <a:xfrm>
                <a:off x="4929479" y="3939140"/>
                <a:ext cx="33497" cy="28692"/>
              </a:xfrm>
              <a:custGeom>
                <a:rect b="b" l="l" r="r" t="t"/>
                <a:pathLst>
                  <a:path extrusionOk="0" h="3648" w="4259">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0"/>
              <p:cNvSpPr/>
              <p:nvPr/>
            </p:nvSpPr>
            <p:spPr>
              <a:xfrm>
                <a:off x="4943935" y="3948893"/>
                <a:ext cx="9430" cy="9328"/>
              </a:xfrm>
              <a:custGeom>
                <a:rect b="b" l="l" r="r" t="t"/>
                <a:pathLst>
                  <a:path extrusionOk="0" h="1186" w="1199">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3" name="Google Shape;1283;p10"/>
            <p:cNvGrpSpPr/>
            <p:nvPr/>
          </p:nvGrpSpPr>
          <p:grpSpPr>
            <a:xfrm>
              <a:off x="3252582" y="3490055"/>
              <a:ext cx="56556" cy="48456"/>
              <a:chOff x="4907119" y="3986039"/>
              <a:chExt cx="33497" cy="28699"/>
            </a:xfrm>
          </p:grpSpPr>
          <p:sp>
            <p:nvSpPr>
              <p:cNvPr id="1284" name="Google Shape;1284;p10"/>
              <p:cNvSpPr/>
              <p:nvPr/>
            </p:nvSpPr>
            <p:spPr>
              <a:xfrm>
                <a:off x="4907119" y="3986039"/>
                <a:ext cx="33497" cy="28699"/>
              </a:xfrm>
              <a:custGeom>
                <a:rect b="b" l="l" r="r" t="t"/>
                <a:pathLst>
                  <a:path extrusionOk="0" h="3649" w="425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0"/>
              <p:cNvSpPr/>
              <p:nvPr/>
            </p:nvSpPr>
            <p:spPr>
              <a:xfrm>
                <a:off x="4921583" y="3995705"/>
                <a:ext cx="9422" cy="9328"/>
              </a:xfrm>
              <a:custGeom>
                <a:rect b="b" l="l" r="r" t="t"/>
                <a:pathLst>
                  <a:path extrusionOk="0" h="1186" w="1198">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10"/>
            <p:cNvGrpSpPr/>
            <p:nvPr/>
          </p:nvGrpSpPr>
          <p:grpSpPr>
            <a:xfrm>
              <a:off x="3260455" y="3594842"/>
              <a:ext cx="56716" cy="48562"/>
              <a:chOff x="4911783" y="4048102"/>
              <a:chExt cx="33591" cy="28762"/>
            </a:xfrm>
          </p:grpSpPr>
          <p:sp>
            <p:nvSpPr>
              <p:cNvPr id="1287" name="Google Shape;1287;p10"/>
              <p:cNvSpPr/>
              <p:nvPr/>
            </p:nvSpPr>
            <p:spPr>
              <a:xfrm>
                <a:off x="4911783" y="4048102"/>
                <a:ext cx="33591" cy="28762"/>
              </a:xfrm>
              <a:custGeom>
                <a:rect b="b" l="l" r="r" t="t"/>
                <a:pathLst>
                  <a:path extrusionOk="0" h="3657" w="4271">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0"/>
              <p:cNvSpPr/>
              <p:nvPr/>
            </p:nvSpPr>
            <p:spPr>
              <a:xfrm>
                <a:off x="4926333" y="4057831"/>
                <a:ext cx="9336" cy="9328"/>
              </a:xfrm>
              <a:custGeom>
                <a:rect b="b" l="l" r="r" t="t"/>
                <a:pathLst>
                  <a:path extrusionOk="0" h="1186" w="1187">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9" name="Google Shape;1289;p10"/>
            <p:cNvSpPr/>
            <p:nvPr/>
          </p:nvSpPr>
          <p:spPr>
            <a:xfrm>
              <a:off x="2925686" y="3402997"/>
              <a:ext cx="56560" cy="48445"/>
            </a:xfrm>
            <a:custGeom>
              <a:rect b="b" l="l" r="r" t="t"/>
              <a:pathLst>
                <a:path extrusionOk="0" h="3648" w="4259">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0"/>
            <p:cNvSpPr/>
            <p:nvPr/>
          </p:nvSpPr>
          <p:spPr>
            <a:xfrm>
              <a:off x="2950107" y="3419303"/>
              <a:ext cx="15750" cy="15923"/>
            </a:xfrm>
            <a:custGeom>
              <a:rect b="b" l="l" r="r" t="t"/>
              <a:pathLst>
                <a:path extrusionOk="0" h="1199" w="1186">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1" name="Google Shape;1291;p10"/>
            <p:cNvGrpSpPr/>
            <p:nvPr/>
          </p:nvGrpSpPr>
          <p:grpSpPr>
            <a:xfrm>
              <a:off x="3008615" y="3239847"/>
              <a:ext cx="71615" cy="61244"/>
              <a:chOff x="4762623" y="3837847"/>
              <a:chExt cx="42416" cy="36273"/>
            </a:xfrm>
          </p:grpSpPr>
          <p:sp>
            <p:nvSpPr>
              <p:cNvPr id="1292" name="Google Shape;1292;p10"/>
              <p:cNvSpPr/>
              <p:nvPr/>
            </p:nvSpPr>
            <p:spPr>
              <a:xfrm>
                <a:off x="4762623" y="3837847"/>
                <a:ext cx="42416" cy="36273"/>
              </a:xfrm>
              <a:custGeom>
                <a:rect b="b" l="l" r="r" t="t"/>
                <a:pathLst>
                  <a:path extrusionOk="0" h="4612" w="5393">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0"/>
              <p:cNvSpPr/>
              <p:nvPr/>
            </p:nvSpPr>
            <p:spPr>
              <a:xfrm>
                <a:off x="4775538" y="3847568"/>
                <a:ext cx="19796" cy="16957"/>
              </a:xfrm>
              <a:custGeom>
                <a:rect b="b" l="l" r="r" t="t"/>
                <a:pathLst>
                  <a:path extrusionOk="0" h="2156" w="2517">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4" name="Google Shape;1294;p10"/>
            <p:cNvGrpSpPr/>
            <p:nvPr/>
          </p:nvGrpSpPr>
          <p:grpSpPr>
            <a:xfrm>
              <a:off x="2980623" y="3690851"/>
              <a:ext cx="56556" cy="48456"/>
              <a:chOff x="4746044" y="4104966"/>
              <a:chExt cx="33497" cy="28699"/>
            </a:xfrm>
          </p:grpSpPr>
          <p:sp>
            <p:nvSpPr>
              <p:cNvPr id="1295" name="Google Shape;1295;p10"/>
              <p:cNvSpPr/>
              <p:nvPr/>
            </p:nvSpPr>
            <p:spPr>
              <a:xfrm>
                <a:off x="4746044" y="4104966"/>
                <a:ext cx="33497" cy="28699"/>
              </a:xfrm>
              <a:custGeom>
                <a:rect b="b" l="l" r="r" t="t"/>
                <a:pathLst>
                  <a:path extrusionOk="0" h="3649" w="425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0"/>
              <p:cNvSpPr/>
              <p:nvPr/>
            </p:nvSpPr>
            <p:spPr>
              <a:xfrm>
                <a:off x="4758887" y="4114632"/>
                <a:ext cx="11042" cy="9375"/>
              </a:xfrm>
              <a:custGeom>
                <a:rect b="b" l="l" r="r" t="t"/>
                <a:pathLst>
                  <a:path extrusionOk="0" h="1192" w="1404">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7" name="Google Shape;1297;p10"/>
            <p:cNvGrpSpPr/>
            <p:nvPr/>
          </p:nvGrpSpPr>
          <p:grpSpPr>
            <a:xfrm>
              <a:off x="3172429" y="3788082"/>
              <a:ext cx="56716" cy="48562"/>
              <a:chOff x="4859646" y="4162554"/>
              <a:chExt cx="33591" cy="28762"/>
            </a:xfrm>
          </p:grpSpPr>
          <p:sp>
            <p:nvSpPr>
              <p:cNvPr id="1298" name="Google Shape;1298;p10"/>
              <p:cNvSpPr/>
              <p:nvPr/>
            </p:nvSpPr>
            <p:spPr>
              <a:xfrm>
                <a:off x="4859646" y="4162554"/>
                <a:ext cx="33591" cy="28762"/>
              </a:xfrm>
              <a:custGeom>
                <a:rect b="b" l="l" r="r" t="t"/>
                <a:pathLst>
                  <a:path extrusionOk="0" h="3657" w="4271">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0"/>
              <p:cNvSpPr/>
              <p:nvPr/>
            </p:nvSpPr>
            <p:spPr>
              <a:xfrm>
                <a:off x="4874196" y="4172283"/>
                <a:ext cx="9336" cy="9336"/>
              </a:xfrm>
              <a:custGeom>
                <a:rect b="b" l="l" r="r" t="t"/>
                <a:pathLst>
                  <a:path extrusionOk="0" h="1187" w="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0" name="Google Shape;1300;p10"/>
            <p:cNvGrpSpPr/>
            <p:nvPr/>
          </p:nvGrpSpPr>
          <p:grpSpPr>
            <a:xfrm>
              <a:off x="1075788" y="2305940"/>
              <a:ext cx="1395940" cy="1855829"/>
              <a:chOff x="3617857" y="3284717"/>
              <a:chExt cx="826784" cy="1099165"/>
            </a:xfrm>
          </p:grpSpPr>
          <p:sp>
            <p:nvSpPr>
              <p:cNvPr id="1301" name="Google Shape;1301;p10"/>
              <p:cNvSpPr/>
              <p:nvPr/>
            </p:nvSpPr>
            <p:spPr>
              <a:xfrm>
                <a:off x="4155028" y="3869354"/>
                <a:ext cx="289613" cy="514528"/>
              </a:xfrm>
              <a:custGeom>
                <a:rect b="b" l="l" r="r" t="t"/>
                <a:pathLst>
                  <a:path extrusionOk="0" fill="none" h="65420" w="36823">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0"/>
              <p:cNvSpPr/>
              <p:nvPr/>
            </p:nvSpPr>
            <p:spPr>
              <a:xfrm>
                <a:off x="3617857" y="3284717"/>
                <a:ext cx="662957" cy="685970"/>
              </a:xfrm>
              <a:custGeom>
                <a:rect b="b" l="l" r="r" t="t"/>
                <a:pathLst>
                  <a:path extrusionOk="0" fill="none" h="87218" w="84292">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0"/>
              <p:cNvSpPr/>
              <p:nvPr/>
            </p:nvSpPr>
            <p:spPr>
              <a:xfrm>
                <a:off x="4230666" y="3943372"/>
                <a:ext cx="15612" cy="77934"/>
              </a:xfrm>
              <a:custGeom>
                <a:rect b="b" l="l" r="r" t="t"/>
                <a:pathLst>
                  <a:path extrusionOk="0" fill="none" h="9909" w="1985">
                    <a:moveTo>
                      <a:pt x="1984" y="9908"/>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0"/>
              <p:cNvSpPr/>
              <p:nvPr/>
            </p:nvSpPr>
            <p:spPr>
              <a:xfrm>
                <a:off x="4230666" y="3902843"/>
                <a:ext cx="138817" cy="116937"/>
              </a:xfrm>
              <a:custGeom>
                <a:rect b="b" l="l" r="r" t="t"/>
                <a:pathLst>
                  <a:path extrusionOk="0" fill="none" h="14868" w="17650">
                    <a:moveTo>
                      <a:pt x="11952" y="14868"/>
                    </a:moveTo>
                    <a:lnTo>
                      <a:pt x="0" y="4670"/>
                    </a:lnTo>
                    <a:lnTo>
                      <a:pt x="9702" y="1"/>
                    </a:lnTo>
                    <a:lnTo>
                      <a:pt x="17649" y="7489"/>
                    </a:lnTo>
                    <a:close/>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0"/>
              <p:cNvSpPr/>
              <p:nvPr/>
            </p:nvSpPr>
            <p:spPr>
              <a:xfrm>
                <a:off x="4234473" y="3939573"/>
                <a:ext cx="143953" cy="22171"/>
              </a:xfrm>
              <a:custGeom>
                <a:rect b="b" l="l" r="r" t="t"/>
                <a:pathLst>
                  <a:path extrusionOk="0" fill="none" h="2819" w="18303">
                    <a:moveTo>
                      <a:pt x="0" y="0"/>
                    </a:moveTo>
                    <a:lnTo>
                      <a:pt x="18303" y="281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0"/>
              <p:cNvSpPr/>
              <p:nvPr/>
            </p:nvSpPr>
            <p:spPr>
              <a:xfrm>
                <a:off x="4300405" y="4023579"/>
                <a:ext cx="24264" cy="112650"/>
              </a:xfrm>
              <a:custGeom>
                <a:rect b="b" l="l" r="r" t="t"/>
                <a:pathLst>
                  <a:path extrusionOk="0" fill="none" h="14323" w="3085">
                    <a:moveTo>
                      <a:pt x="0" y="14323"/>
                    </a:moveTo>
                    <a:lnTo>
                      <a:pt x="3085"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0"/>
              <p:cNvSpPr/>
              <p:nvPr/>
            </p:nvSpPr>
            <p:spPr>
              <a:xfrm>
                <a:off x="4324661" y="4019772"/>
                <a:ext cx="40544" cy="140154"/>
              </a:xfrm>
              <a:custGeom>
                <a:rect b="b" l="l" r="r" t="t"/>
                <a:pathLst>
                  <a:path extrusionOk="0" fill="none" h="17820" w="5155">
                    <a:moveTo>
                      <a:pt x="1" y="1"/>
                    </a:moveTo>
                    <a:lnTo>
                      <a:pt x="5154" y="1781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0"/>
              <p:cNvSpPr/>
              <p:nvPr/>
            </p:nvSpPr>
            <p:spPr>
              <a:xfrm>
                <a:off x="4324661" y="4019772"/>
                <a:ext cx="104282" cy="52522"/>
              </a:xfrm>
              <a:custGeom>
                <a:rect b="b" l="l" r="r" t="t"/>
                <a:pathLst>
                  <a:path extrusionOk="0" fill="none" h="6678" w="13259">
                    <a:moveTo>
                      <a:pt x="1" y="1"/>
                    </a:moveTo>
                    <a:lnTo>
                      <a:pt x="13259" y="667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0"/>
              <p:cNvSpPr/>
              <p:nvPr/>
            </p:nvSpPr>
            <p:spPr>
              <a:xfrm>
                <a:off x="4328467" y="3989901"/>
                <a:ext cx="113421" cy="29879"/>
              </a:xfrm>
              <a:custGeom>
                <a:rect b="b" l="l" r="r" t="t"/>
                <a:pathLst>
                  <a:path extrusionOk="0" fill="none" h="3799" w="14421">
                    <a:moveTo>
                      <a:pt x="14420" y="0"/>
                    </a:moveTo>
                    <a:lnTo>
                      <a:pt x="1" y="379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0"/>
              <p:cNvSpPr/>
              <p:nvPr/>
            </p:nvSpPr>
            <p:spPr>
              <a:xfrm>
                <a:off x="4224193" y="4019772"/>
                <a:ext cx="23886" cy="76975"/>
              </a:xfrm>
              <a:custGeom>
                <a:rect b="b" l="l" r="r" t="t"/>
                <a:pathLst>
                  <a:path extrusionOk="0" fill="none" h="9787" w="3037">
                    <a:moveTo>
                      <a:pt x="1" y="9787"/>
                    </a:moveTo>
                    <a:lnTo>
                      <a:pt x="3037"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0"/>
              <p:cNvSpPr/>
              <p:nvPr/>
            </p:nvSpPr>
            <p:spPr>
              <a:xfrm>
                <a:off x="4248071" y="4019772"/>
                <a:ext cx="52342" cy="116457"/>
              </a:xfrm>
              <a:custGeom>
                <a:rect b="b" l="l" r="r" t="t"/>
                <a:pathLst>
                  <a:path extrusionOk="0" fill="none" h="14807" w="6655">
                    <a:moveTo>
                      <a:pt x="1" y="1"/>
                    </a:moveTo>
                    <a:lnTo>
                      <a:pt x="6654" y="1480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0"/>
              <p:cNvSpPr/>
              <p:nvPr/>
            </p:nvSpPr>
            <p:spPr>
              <a:xfrm>
                <a:off x="4300405" y="4138982"/>
                <a:ext cx="6567" cy="119029"/>
              </a:xfrm>
              <a:custGeom>
                <a:rect b="b" l="l" r="r" t="t"/>
                <a:pathLst>
                  <a:path extrusionOk="0" fill="none" h="15134" w="835">
                    <a:moveTo>
                      <a:pt x="0" y="1"/>
                    </a:moveTo>
                    <a:lnTo>
                      <a:pt x="835" y="1513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0"/>
              <p:cNvSpPr/>
              <p:nvPr/>
            </p:nvSpPr>
            <p:spPr>
              <a:xfrm>
                <a:off x="4219726" y="4200164"/>
                <a:ext cx="85343" cy="60513"/>
              </a:xfrm>
              <a:custGeom>
                <a:rect b="b" l="l" r="r" t="t"/>
                <a:pathLst>
                  <a:path extrusionOk="0" fill="none" h="7694" w="10851">
                    <a:moveTo>
                      <a:pt x="0" y="0"/>
                    </a:moveTo>
                    <a:lnTo>
                      <a:pt x="10851" y="769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0"/>
              <p:cNvSpPr/>
              <p:nvPr/>
            </p:nvSpPr>
            <p:spPr>
              <a:xfrm>
                <a:off x="4223430" y="4137275"/>
                <a:ext cx="81930" cy="15132"/>
              </a:xfrm>
              <a:custGeom>
                <a:rect b="b" l="l" r="r" t="t"/>
                <a:pathLst>
                  <a:path extrusionOk="0" fill="none" h="1924" w="10417">
                    <a:moveTo>
                      <a:pt x="1" y="1923"/>
                    </a:moveTo>
                    <a:lnTo>
                      <a:pt x="10416"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0"/>
              <p:cNvSpPr/>
              <p:nvPr/>
            </p:nvSpPr>
            <p:spPr>
              <a:xfrm>
                <a:off x="4303638" y="4138982"/>
                <a:ext cx="59947" cy="23894"/>
              </a:xfrm>
              <a:custGeom>
                <a:rect b="b" l="l" r="r" t="t"/>
                <a:pathLst>
                  <a:path extrusionOk="0" fill="none" h="3038" w="7622">
                    <a:moveTo>
                      <a:pt x="7621" y="3037"/>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0"/>
              <p:cNvSpPr/>
              <p:nvPr/>
            </p:nvSpPr>
            <p:spPr>
              <a:xfrm>
                <a:off x="4201644" y="4267237"/>
                <a:ext cx="39970" cy="77164"/>
              </a:xfrm>
              <a:custGeom>
                <a:rect b="b" l="l" r="r" t="t"/>
                <a:pathLst>
                  <a:path extrusionOk="0" fill="none" h="9811" w="5082">
                    <a:moveTo>
                      <a:pt x="1" y="0"/>
                    </a:moveTo>
                    <a:lnTo>
                      <a:pt x="5081" y="981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0"/>
              <p:cNvSpPr/>
              <p:nvPr/>
            </p:nvSpPr>
            <p:spPr>
              <a:xfrm>
                <a:off x="4203831" y="4258003"/>
                <a:ext cx="103142" cy="9241"/>
              </a:xfrm>
              <a:custGeom>
                <a:rect b="b" l="l" r="r" t="t"/>
                <a:pathLst>
                  <a:path extrusionOk="0" fill="none" h="1175" w="13114">
                    <a:moveTo>
                      <a:pt x="1" y="1174"/>
                    </a:moveTo>
                    <a:lnTo>
                      <a:pt x="13114"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0"/>
              <p:cNvSpPr/>
              <p:nvPr/>
            </p:nvSpPr>
            <p:spPr>
              <a:xfrm>
                <a:off x="4179001" y="3943372"/>
                <a:ext cx="51673" cy="104951"/>
              </a:xfrm>
              <a:custGeom>
                <a:rect b="b" l="l" r="r" t="t"/>
                <a:pathLst>
                  <a:path extrusionOk="0" fill="none" h="13344" w="6570">
                    <a:moveTo>
                      <a:pt x="1" y="13344"/>
                    </a:moveTo>
                    <a:lnTo>
                      <a:pt x="656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0"/>
              <p:cNvSpPr/>
              <p:nvPr/>
            </p:nvSpPr>
            <p:spPr>
              <a:xfrm>
                <a:off x="4248071" y="4019772"/>
                <a:ext cx="76597" cy="8"/>
              </a:xfrm>
              <a:custGeom>
                <a:rect b="b" l="l" r="r" t="t"/>
                <a:pathLst>
                  <a:path extrusionOk="0" fill="none" h="1" w="9739">
                    <a:moveTo>
                      <a:pt x="1" y="1"/>
                    </a:moveTo>
                    <a:lnTo>
                      <a:pt x="9739"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0"/>
              <p:cNvSpPr/>
              <p:nvPr/>
            </p:nvSpPr>
            <p:spPr>
              <a:xfrm>
                <a:off x="4219529" y="4138982"/>
                <a:ext cx="84116" cy="63282"/>
              </a:xfrm>
              <a:custGeom>
                <a:rect b="b" l="l" r="r" t="t"/>
                <a:pathLst>
                  <a:path extrusionOk="0" fill="none" h="8046" w="10695">
                    <a:moveTo>
                      <a:pt x="1" y="8045"/>
                    </a:moveTo>
                    <a:lnTo>
                      <a:pt x="10694"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0"/>
              <p:cNvSpPr/>
              <p:nvPr/>
            </p:nvSpPr>
            <p:spPr>
              <a:xfrm>
                <a:off x="3654964" y="3289853"/>
                <a:ext cx="46820" cy="63848"/>
              </a:xfrm>
              <a:custGeom>
                <a:rect b="b" l="l" r="r" t="t"/>
                <a:pathLst>
                  <a:path extrusionOk="0" fill="none" h="8118" w="5953">
                    <a:moveTo>
                      <a:pt x="1" y="0"/>
                    </a:moveTo>
                    <a:lnTo>
                      <a:pt x="5952" y="8117"/>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0"/>
              <p:cNvSpPr/>
              <p:nvPr/>
            </p:nvSpPr>
            <p:spPr>
              <a:xfrm>
                <a:off x="3619760" y="3353693"/>
                <a:ext cx="85736" cy="36730"/>
              </a:xfrm>
              <a:custGeom>
                <a:rect b="b" l="l" r="r" t="t"/>
                <a:pathLst>
                  <a:path extrusionOk="0" fill="none" h="4670" w="10901">
                    <a:moveTo>
                      <a:pt x="1" y="4670"/>
                    </a:moveTo>
                    <a:lnTo>
                      <a:pt x="1090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0"/>
              <p:cNvSpPr/>
              <p:nvPr/>
            </p:nvSpPr>
            <p:spPr>
              <a:xfrm>
                <a:off x="3703011" y="3354739"/>
                <a:ext cx="70415" cy="79350"/>
              </a:xfrm>
              <a:custGeom>
                <a:rect b="b" l="l" r="r" t="t"/>
                <a:pathLst>
                  <a:path extrusionOk="0" fill="none" h="10089" w="8953">
                    <a:moveTo>
                      <a:pt x="1" y="0"/>
                    </a:moveTo>
                    <a:lnTo>
                      <a:pt x="8952" y="10089"/>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0"/>
              <p:cNvSpPr/>
              <p:nvPr/>
            </p:nvSpPr>
            <p:spPr>
              <a:xfrm>
                <a:off x="3779884" y="3366443"/>
                <a:ext cx="34449" cy="67647"/>
              </a:xfrm>
              <a:custGeom>
                <a:rect b="b" l="l" r="r" t="t"/>
                <a:pathLst>
                  <a:path extrusionOk="0" fill="none" h="8601" w="4380">
                    <a:moveTo>
                      <a:pt x="1" y="8601"/>
                    </a:moveTo>
                    <a:lnTo>
                      <a:pt x="438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0"/>
              <p:cNvSpPr/>
              <p:nvPr/>
            </p:nvSpPr>
            <p:spPr>
              <a:xfrm>
                <a:off x="3701776" y="3353693"/>
                <a:ext cx="116363" cy="12757"/>
              </a:xfrm>
              <a:custGeom>
                <a:rect b="b" l="l" r="r" t="t"/>
                <a:pathLst>
                  <a:path extrusionOk="0" fill="none" h="1622" w="14795">
                    <a:moveTo>
                      <a:pt x="14795" y="1621"/>
                    </a:moveTo>
                    <a:lnTo>
                      <a:pt x="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0"/>
              <p:cNvSpPr/>
              <p:nvPr/>
            </p:nvSpPr>
            <p:spPr>
              <a:xfrm>
                <a:off x="3701776" y="3313063"/>
                <a:ext cx="227204" cy="40638"/>
              </a:xfrm>
              <a:custGeom>
                <a:rect b="b" l="l" r="r" t="t"/>
                <a:pathLst>
                  <a:path extrusionOk="0" fill="none" h="5167" w="28888">
                    <a:moveTo>
                      <a:pt x="28887" y="1"/>
                    </a:moveTo>
                    <a:lnTo>
                      <a:pt x="0" y="516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0"/>
              <p:cNvSpPr/>
              <p:nvPr/>
            </p:nvSpPr>
            <p:spPr>
              <a:xfrm>
                <a:off x="3888633" y="3313063"/>
                <a:ext cx="40347" cy="114467"/>
              </a:xfrm>
              <a:custGeom>
                <a:rect b="b" l="l" r="r" t="t"/>
                <a:pathLst>
                  <a:path extrusionOk="0" fill="none" h="14554" w="5130">
                    <a:moveTo>
                      <a:pt x="5129" y="1"/>
                    </a:moveTo>
                    <a:lnTo>
                      <a:pt x="0" y="1455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0"/>
              <p:cNvSpPr/>
              <p:nvPr/>
            </p:nvSpPr>
            <p:spPr>
              <a:xfrm>
                <a:off x="3814325" y="3366443"/>
                <a:ext cx="74316" cy="61087"/>
              </a:xfrm>
              <a:custGeom>
                <a:rect b="b" l="l" r="r" t="t"/>
                <a:pathLst>
                  <a:path extrusionOk="0" fill="none" h="7767" w="9449">
                    <a:moveTo>
                      <a:pt x="1" y="0"/>
                    </a:moveTo>
                    <a:lnTo>
                      <a:pt x="9448" y="776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0"/>
              <p:cNvSpPr/>
              <p:nvPr/>
            </p:nvSpPr>
            <p:spPr>
              <a:xfrm>
                <a:off x="3838399" y="3427522"/>
                <a:ext cx="50242" cy="67749"/>
              </a:xfrm>
              <a:custGeom>
                <a:rect b="b" l="l" r="r" t="t"/>
                <a:pathLst>
                  <a:path extrusionOk="0" fill="none" h="8614" w="6388">
                    <a:moveTo>
                      <a:pt x="0" y="8613"/>
                    </a:moveTo>
                    <a:lnTo>
                      <a:pt x="638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0"/>
              <p:cNvSpPr/>
              <p:nvPr/>
            </p:nvSpPr>
            <p:spPr>
              <a:xfrm>
                <a:off x="3814325" y="3313063"/>
                <a:ext cx="114656" cy="53388"/>
              </a:xfrm>
              <a:custGeom>
                <a:rect b="b" l="l" r="r" t="t"/>
                <a:pathLst>
                  <a:path extrusionOk="0" fill="none" h="6788" w="14578">
                    <a:moveTo>
                      <a:pt x="1" y="6787"/>
                    </a:moveTo>
                    <a:lnTo>
                      <a:pt x="14577"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0"/>
              <p:cNvSpPr/>
              <p:nvPr/>
            </p:nvSpPr>
            <p:spPr>
              <a:xfrm>
                <a:off x="3888633" y="3427522"/>
                <a:ext cx="55377" cy="76212"/>
              </a:xfrm>
              <a:custGeom>
                <a:rect b="b" l="l" r="r" t="t"/>
                <a:pathLst>
                  <a:path extrusionOk="0" fill="none" h="9690" w="7041">
                    <a:moveTo>
                      <a:pt x="0" y="0"/>
                    </a:moveTo>
                    <a:lnTo>
                      <a:pt x="7041" y="969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0"/>
              <p:cNvSpPr/>
              <p:nvPr/>
            </p:nvSpPr>
            <p:spPr>
              <a:xfrm>
                <a:off x="3944003" y="3406208"/>
                <a:ext cx="40631" cy="97526"/>
              </a:xfrm>
              <a:custGeom>
                <a:rect b="b" l="l" r="r" t="t"/>
                <a:pathLst>
                  <a:path extrusionOk="0" fill="none" h="12400" w="5166">
                    <a:moveTo>
                      <a:pt x="1" y="12400"/>
                    </a:moveTo>
                    <a:lnTo>
                      <a:pt x="5166"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0"/>
              <p:cNvSpPr/>
              <p:nvPr/>
            </p:nvSpPr>
            <p:spPr>
              <a:xfrm>
                <a:off x="3984625" y="3357500"/>
                <a:ext cx="55291" cy="48716"/>
              </a:xfrm>
              <a:custGeom>
                <a:rect b="b" l="l" r="r" t="t"/>
                <a:pathLst>
                  <a:path extrusionOk="0" fill="none" h="6194" w="7030">
                    <a:moveTo>
                      <a:pt x="1" y="6194"/>
                    </a:moveTo>
                    <a:lnTo>
                      <a:pt x="7029"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0"/>
              <p:cNvSpPr/>
              <p:nvPr/>
            </p:nvSpPr>
            <p:spPr>
              <a:xfrm>
                <a:off x="3888633" y="3406208"/>
                <a:ext cx="96000" cy="21322"/>
              </a:xfrm>
              <a:custGeom>
                <a:rect b="b" l="l" r="r" t="t"/>
                <a:pathLst>
                  <a:path extrusionOk="0" fill="none" h="2711" w="12206">
                    <a:moveTo>
                      <a:pt x="0" y="2710"/>
                    </a:moveTo>
                    <a:lnTo>
                      <a:pt x="12206"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0"/>
              <p:cNvSpPr/>
              <p:nvPr/>
            </p:nvSpPr>
            <p:spPr>
              <a:xfrm>
                <a:off x="3984625" y="3406208"/>
                <a:ext cx="42251" cy="136348"/>
              </a:xfrm>
              <a:custGeom>
                <a:rect b="b" l="l" r="r" t="t"/>
                <a:pathLst>
                  <a:path extrusionOk="0" fill="none" h="17336" w="5372">
                    <a:moveTo>
                      <a:pt x="1" y="1"/>
                    </a:moveTo>
                    <a:lnTo>
                      <a:pt x="5372" y="1733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0"/>
              <p:cNvSpPr/>
              <p:nvPr/>
            </p:nvSpPr>
            <p:spPr>
              <a:xfrm>
                <a:off x="4026868" y="3427522"/>
                <a:ext cx="35597" cy="115033"/>
              </a:xfrm>
              <a:custGeom>
                <a:rect b="b" l="l" r="r" t="t"/>
                <a:pathLst>
                  <a:path extrusionOk="0" fill="none" h="14626" w="4526">
                    <a:moveTo>
                      <a:pt x="1" y="14625"/>
                    </a:moveTo>
                    <a:lnTo>
                      <a:pt x="4525"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0"/>
              <p:cNvSpPr/>
              <p:nvPr/>
            </p:nvSpPr>
            <p:spPr>
              <a:xfrm>
                <a:off x="3876261" y="3542548"/>
                <a:ext cx="150615" cy="52051"/>
              </a:xfrm>
              <a:custGeom>
                <a:rect b="b" l="l" r="r" t="t"/>
                <a:pathLst>
                  <a:path extrusionOk="0" fill="none" h="6618" w="19150">
                    <a:moveTo>
                      <a:pt x="1" y="6617"/>
                    </a:moveTo>
                    <a:lnTo>
                      <a:pt x="19150"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0"/>
              <p:cNvSpPr/>
              <p:nvPr/>
            </p:nvSpPr>
            <p:spPr>
              <a:xfrm>
                <a:off x="4006702" y="3542548"/>
                <a:ext cx="20174" cy="99044"/>
              </a:xfrm>
              <a:custGeom>
                <a:rect b="b" l="l" r="r" t="t"/>
                <a:pathLst>
                  <a:path extrusionOk="0" fill="none" h="12593" w="2565">
                    <a:moveTo>
                      <a:pt x="2565" y="0"/>
                    </a:moveTo>
                    <a:lnTo>
                      <a:pt x="0" y="1259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0"/>
              <p:cNvSpPr/>
              <p:nvPr/>
            </p:nvSpPr>
            <p:spPr>
              <a:xfrm>
                <a:off x="3912700" y="3641584"/>
                <a:ext cx="97817" cy="41779"/>
              </a:xfrm>
              <a:custGeom>
                <a:rect b="b" l="l" r="r" t="t"/>
                <a:pathLst>
                  <a:path extrusionOk="0" fill="none" h="5312" w="12437">
                    <a:moveTo>
                      <a:pt x="1" y="5311"/>
                    </a:moveTo>
                    <a:lnTo>
                      <a:pt x="12436"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0"/>
              <p:cNvSpPr/>
              <p:nvPr/>
            </p:nvSpPr>
            <p:spPr>
              <a:xfrm>
                <a:off x="3875601" y="3503726"/>
                <a:ext cx="68410" cy="89158"/>
              </a:xfrm>
              <a:custGeom>
                <a:rect b="b" l="l" r="r" t="t"/>
                <a:pathLst>
                  <a:path extrusionOk="0" fill="none" h="11336" w="8698">
                    <a:moveTo>
                      <a:pt x="8698" y="1"/>
                    </a:moveTo>
                    <a:lnTo>
                      <a:pt x="0" y="11335"/>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0"/>
              <p:cNvSpPr/>
              <p:nvPr/>
            </p:nvSpPr>
            <p:spPr>
              <a:xfrm>
                <a:off x="3944003" y="3503726"/>
                <a:ext cx="89441" cy="36163"/>
              </a:xfrm>
              <a:custGeom>
                <a:rect b="b" l="l" r="r" t="t"/>
                <a:pathLst>
                  <a:path extrusionOk="0" fill="none" h="4598" w="11372">
                    <a:moveTo>
                      <a:pt x="1" y="1"/>
                    </a:moveTo>
                    <a:lnTo>
                      <a:pt x="11372" y="459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0"/>
              <p:cNvSpPr/>
              <p:nvPr/>
            </p:nvSpPr>
            <p:spPr>
              <a:xfrm>
                <a:off x="4033436" y="3490599"/>
                <a:ext cx="132824" cy="49290"/>
              </a:xfrm>
              <a:custGeom>
                <a:rect b="b" l="l" r="r" t="t"/>
                <a:pathLst>
                  <a:path extrusionOk="0" fill="none" h="6267" w="16888">
                    <a:moveTo>
                      <a:pt x="1" y="6267"/>
                    </a:moveTo>
                    <a:lnTo>
                      <a:pt x="16888"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0"/>
              <p:cNvSpPr/>
              <p:nvPr/>
            </p:nvSpPr>
            <p:spPr>
              <a:xfrm>
                <a:off x="4166252" y="3490599"/>
                <a:ext cx="73459" cy="95528"/>
              </a:xfrm>
              <a:custGeom>
                <a:rect b="b" l="l" r="r" t="t"/>
                <a:pathLst>
                  <a:path extrusionOk="0" fill="none" h="12146" w="9340">
                    <a:moveTo>
                      <a:pt x="1" y="0"/>
                    </a:moveTo>
                    <a:lnTo>
                      <a:pt x="9339" y="12146"/>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0"/>
              <p:cNvSpPr/>
              <p:nvPr/>
            </p:nvSpPr>
            <p:spPr>
              <a:xfrm>
                <a:off x="4027726" y="3539882"/>
                <a:ext cx="211985" cy="39970"/>
              </a:xfrm>
              <a:custGeom>
                <a:rect b="b" l="l" r="r" t="t"/>
                <a:pathLst>
                  <a:path extrusionOk="0" fill="none" h="5082" w="26953">
                    <a:moveTo>
                      <a:pt x="26952" y="5081"/>
                    </a:moveTo>
                    <a:lnTo>
                      <a:pt x="1"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0"/>
              <p:cNvSpPr/>
              <p:nvPr/>
            </p:nvSpPr>
            <p:spPr>
              <a:xfrm>
                <a:off x="4027726" y="3539882"/>
                <a:ext cx="99720" cy="174878"/>
              </a:xfrm>
              <a:custGeom>
                <a:rect b="b" l="l" r="r" t="t"/>
                <a:pathLst>
                  <a:path extrusionOk="0" fill="none" h="22235" w="12679">
                    <a:moveTo>
                      <a:pt x="1" y="1"/>
                    </a:moveTo>
                    <a:lnTo>
                      <a:pt x="12678" y="2223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0"/>
              <p:cNvSpPr/>
              <p:nvPr/>
            </p:nvSpPr>
            <p:spPr>
              <a:xfrm>
                <a:off x="4027726" y="3539882"/>
                <a:ext cx="159754" cy="111707"/>
              </a:xfrm>
              <a:custGeom>
                <a:rect b="b" l="l" r="r" t="t"/>
                <a:pathLst>
                  <a:path extrusionOk="0" fill="none" h="14203" w="20312">
                    <a:moveTo>
                      <a:pt x="1" y="1"/>
                    </a:moveTo>
                    <a:lnTo>
                      <a:pt x="20311" y="1420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0"/>
              <p:cNvSpPr/>
              <p:nvPr/>
            </p:nvSpPr>
            <p:spPr>
              <a:xfrm>
                <a:off x="4006702" y="3641584"/>
                <a:ext cx="120743" cy="73176"/>
              </a:xfrm>
              <a:custGeom>
                <a:rect b="b" l="l" r="r" t="t"/>
                <a:pathLst>
                  <a:path extrusionOk="0" fill="none" h="9304" w="15352">
                    <a:moveTo>
                      <a:pt x="0" y="1"/>
                    </a:moveTo>
                    <a:lnTo>
                      <a:pt x="15351" y="9303"/>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0"/>
              <p:cNvSpPr/>
              <p:nvPr/>
            </p:nvSpPr>
            <p:spPr>
              <a:xfrm>
                <a:off x="4006702" y="3641584"/>
                <a:ext cx="39773" cy="140249"/>
              </a:xfrm>
              <a:custGeom>
                <a:rect b="b" l="l" r="r" t="t"/>
                <a:pathLst>
                  <a:path extrusionOk="0" fill="none" h="17832" w="5057">
                    <a:moveTo>
                      <a:pt x="5057" y="17832"/>
                    </a:moveTo>
                    <a:lnTo>
                      <a:pt x="0"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0"/>
              <p:cNvSpPr/>
              <p:nvPr/>
            </p:nvSpPr>
            <p:spPr>
              <a:xfrm>
                <a:off x="3996423" y="3784585"/>
                <a:ext cx="51862" cy="10280"/>
              </a:xfrm>
              <a:custGeom>
                <a:rect b="b" l="l" r="r" t="t"/>
                <a:pathLst>
                  <a:path extrusionOk="0" fill="none" h="1307" w="6594">
                    <a:moveTo>
                      <a:pt x="1" y="1307"/>
                    </a:moveTo>
                    <a:lnTo>
                      <a:pt x="6594"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0"/>
              <p:cNvSpPr/>
              <p:nvPr/>
            </p:nvSpPr>
            <p:spPr>
              <a:xfrm>
                <a:off x="4048277" y="3784585"/>
                <a:ext cx="47583" cy="68890"/>
              </a:xfrm>
              <a:custGeom>
                <a:rect b="b" l="l" r="r" t="t"/>
                <a:pathLst>
                  <a:path extrusionOk="0" fill="none" h="8759" w="6050">
                    <a:moveTo>
                      <a:pt x="1" y="0"/>
                    </a:moveTo>
                    <a:lnTo>
                      <a:pt x="6049" y="8758"/>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0"/>
              <p:cNvSpPr/>
              <p:nvPr/>
            </p:nvSpPr>
            <p:spPr>
              <a:xfrm>
                <a:off x="4095947" y="3788392"/>
                <a:ext cx="10280" cy="64894"/>
              </a:xfrm>
              <a:custGeom>
                <a:rect b="b" l="l" r="r" t="t"/>
                <a:pathLst>
                  <a:path extrusionOk="0" fill="none" h="8251" w="1307">
                    <a:moveTo>
                      <a:pt x="0" y="8250"/>
                    </a:moveTo>
                    <a:lnTo>
                      <a:pt x="1307" y="0"/>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0"/>
              <p:cNvSpPr/>
              <p:nvPr/>
            </p:nvSpPr>
            <p:spPr>
              <a:xfrm>
                <a:off x="4095852" y="3853467"/>
                <a:ext cx="45672" cy="15895"/>
              </a:xfrm>
              <a:custGeom>
                <a:rect b="b" l="l" r="r" t="t"/>
                <a:pathLst>
                  <a:path extrusionOk="0" fill="none" h="2021" w="5807">
                    <a:moveTo>
                      <a:pt x="0" y="0"/>
                    </a:moveTo>
                    <a:lnTo>
                      <a:pt x="5807" y="202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0"/>
              <p:cNvSpPr/>
              <p:nvPr/>
            </p:nvSpPr>
            <p:spPr>
              <a:xfrm>
                <a:off x="4138567" y="3868308"/>
                <a:ext cx="16469" cy="101710"/>
              </a:xfrm>
              <a:custGeom>
                <a:rect b="b" l="l" r="r" t="t"/>
                <a:pathLst>
                  <a:path extrusionOk="0" fill="none" h="12932" w="2094">
                    <a:moveTo>
                      <a:pt x="1" y="1"/>
                    </a:moveTo>
                    <a:lnTo>
                      <a:pt x="2093" y="1293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0"/>
              <p:cNvSpPr/>
              <p:nvPr/>
            </p:nvSpPr>
            <p:spPr>
              <a:xfrm>
                <a:off x="3875601" y="3592876"/>
                <a:ext cx="131110" cy="48716"/>
              </a:xfrm>
              <a:custGeom>
                <a:rect b="b" l="l" r="r" t="t"/>
                <a:pathLst>
                  <a:path extrusionOk="0" fill="none" h="6194" w="16670">
                    <a:moveTo>
                      <a:pt x="0" y="0"/>
                    </a:moveTo>
                    <a:lnTo>
                      <a:pt x="16669" y="6194"/>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0"/>
              <p:cNvSpPr/>
              <p:nvPr/>
            </p:nvSpPr>
            <p:spPr>
              <a:xfrm>
                <a:off x="4164828" y="3394410"/>
                <a:ext cx="26458" cy="93153"/>
              </a:xfrm>
              <a:custGeom>
                <a:rect b="b" l="l" r="r" t="t"/>
                <a:pathLst>
                  <a:path extrusionOk="0" fill="none" h="11844" w="3364">
                    <a:moveTo>
                      <a:pt x="0" y="11843"/>
                    </a:moveTo>
                    <a:lnTo>
                      <a:pt x="3363" y="1"/>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0"/>
              <p:cNvSpPr/>
              <p:nvPr/>
            </p:nvSpPr>
            <p:spPr>
              <a:xfrm>
                <a:off x="4191278" y="3394410"/>
                <a:ext cx="86586" cy="52719"/>
              </a:xfrm>
              <a:custGeom>
                <a:rect b="b" l="l" r="r" t="t"/>
                <a:pathLst>
                  <a:path extrusionOk="0" fill="none" h="6703" w="11009">
                    <a:moveTo>
                      <a:pt x="0" y="1"/>
                    </a:moveTo>
                    <a:lnTo>
                      <a:pt x="11008" y="6702"/>
                    </a:lnTo>
                  </a:path>
                </a:pathLst>
              </a:custGeom>
              <a:solidFill>
                <a:srgbClr val="F3F3F3"/>
              </a:solidFill>
              <a:ln cap="flat" cmpd="sng" w="9525">
                <a:solidFill>
                  <a:srgbClr val="595959"/>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7" name="Google Shape;1357;p10"/>
            <p:cNvGrpSpPr/>
            <p:nvPr/>
          </p:nvGrpSpPr>
          <p:grpSpPr>
            <a:xfrm>
              <a:off x="2026441" y="3938695"/>
              <a:ext cx="63794" cy="54737"/>
              <a:chOff x="4180904" y="4251758"/>
              <a:chExt cx="37783" cy="32420"/>
            </a:xfrm>
          </p:grpSpPr>
          <p:sp>
            <p:nvSpPr>
              <p:cNvPr id="1358" name="Google Shape;1358;p10"/>
              <p:cNvSpPr/>
              <p:nvPr/>
            </p:nvSpPr>
            <p:spPr>
              <a:xfrm>
                <a:off x="4180904" y="4251758"/>
                <a:ext cx="37783" cy="32420"/>
              </a:xfrm>
              <a:custGeom>
                <a:rect b="b" l="l" r="r" t="t"/>
                <a:pathLst>
                  <a:path extrusionOk="0" h="4122" w="4804">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0"/>
              <p:cNvSpPr/>
              <p:nvPr/>
            </p:nvSpPr>
            <p:spPr>
              <a:xfrm>
                <a:off x="4196037" y="426143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0" name="Google Shape;1360;p10"/>
            <p:cNvGrpSpPr/>
            <p:nvPr/>
          </p:nvGrpSpPr>
          <p:grpSpPr>
            <a:xfrm>
              <a:off x="2061459" y="3650934"/>
              <a:ext cx="63794" cy="54644"/>
              <a:chOff x="4201644" y="4081324"/>
              <a:chExt cx="37783" cy="32364"/>
            </a:xfrm>
          </p:grpSpPr>
          <p:sp>
            <p:nvSpPr>
              <p:cNvPr id="1361" name="Google Shape;1361;p10"/>
              <p:cNvSpPr/>
              <p:nvPr/>
            </p:nvSpPr>
            <p:spPr>
              <a:xfrm>
                <a:off x="4201644" y="4081324"/>
                <a:ext cx="37783" cy="32364"/>
              </a:xfrm>
              <a:custGeom>
                <a:rect b="b" l="l" r="r" t="t"/>
                <a:pathLst>
                  <a:path extrusionOk="0" h="4115" w="4804">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0"/>
              <p:cNvSpPr/>
              <p:nvPr/>
            </p:nvSpPr>
            <p:spPr>
              <a:xfrm>
                <a:off x="4214582" y="4091037"/>
                <a:ext cx="15235" cy="13040"/>
              </a:xfrm>
              <a:custGeom>
                <a:rect b="b" l="l" r="r" t="t"/>
                <a:pathLst>
                  <a:path extrusionOk="0" h="1658" w="1937">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3" name="Google Shape;1363;p10"/>
            <p:cNvGrpSpPr/>
            <p:nvPr/>
          </p:nvGrpSpPr>
          <p:grpSpPr>
            <a:xfrm>
              <a:off x="2201210" y="3323560"/>
              <a:ext cx="63794" cy="54790"/>
              <a:chOff x="4284416" y="3887428"/>
              <a:chExt cx="37783" cy="32451"/>
            </a:xfrm>
          </p:grpSpPr>
          <p:sp>
            <p:nvSpPr>
              <p:cNvPr id="1364" name="Google Shape;1364;p10"/>
              <p:cNvSpPr/>
              <p:nvPr/>
            </p:nvSpPr>
            <p:spPr>
              <a:xfrm>
                <a:off x="4284416" y="3887428"/>
                <a:ext cx="37783" cy="32451"/>
              </a:xfrm>
              <a:custGeom>
                <a:rect b="b" l="l" r="r" t="t"/>
                <a:pathLst>
                  <a:path extrusionOk="0" h="4126" w="4804">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0"/>
              <p:cNvSpPr/>
              <p:nvPr/>
            </p:nvSpPr>
            <p:spPr>
              <a:xfrm>
                <a:off x="4299548" y="3897039"/>
                <a:ext cx="13040" cy="13048"/>
              </a:xfrm>
              <a:custGeom>
                <a:rect b="b" l="l" r="r" t="t"/>
                <a:pathLst>
                  <a:path extrusionOk="0" h="1659" w="1658">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10"/>
            <p:cNvGrpSpPr/>
            <p:nvPr/>
          </p:nvGrpSpPr>
          <p:grpSpPr>
            <a:xfrm>
              <a:off x="2098733" y="3277932"/>
              <a:ext cx="63940" cy="54644"/>
              <a:chOff x="4223721" y="3860404"/>
              <a:chExt cx="37870" cy="32364"/>
            </a:xfrm>
          </p:grpSpPr>
          <p:sp>
            <p:nvSpPr>
              <p:cNvPr id="1367" name="Google Shape;1367;p10"/>
              <p:cNvSpPr/>
              <p:nvPr/>
            </p:nvSpPr>
            <p:spPr>
              <a:xfrm>
                <a:off x="4223721" y="3860404"/>
                <a:ext cx="37870" cy="32364"/>
              </a:xfrm>
              <a:custGeom>
                <a:rect b="b" l="l" r="r" t="t"/>
                <a:pathLst>
                  <a:path extrusionOk="0" h="4115" w="48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0"/>
              <p:cNvSpPr/>
              <p:nvPr/>
            </p:nvSpPr>
            <p:spPr>
              <a:xfrm>
                <a:off x="4238846" y="3870117"/>
                <a:ext cx="13040" cy="13040"/>
              </a:xfrm>
              <a:custGeom>
                <a:rect b="b" l="l" r="r" t="t"/>
                <a:pathLst>
                  <a:path extrusionOk="0" h="1658" w="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9" name="Google Shape;1369;p10"/>
            <p:cNvGrpSpPr/>
            <p:nvPr/>
          </p:nvGrpSpPr>
          <p:grpSpPr>
            <a:xfrm>
              <a:off x="1898097" y="3005827"/>
              <a:ext cx="63780" cy="54631"/>
              <a:chOff x="4104889" y="3699242"/>
              <a:chExt cx="37776" cy="32357"/>
            </a:xfrm>
          </p:grpSpPr>
          <p:sp>
            <p:nvSpPr>
              <p:cNvPr id="1370" name="Google Shape;1370;p10"/>
              <p:cNvSpPr/>
              <p:nvPr/>
            </p:nvSpPr>
            <p:spPr>
              <a:xfrm>
                <a:off x="4104889" y="3699242"/>
                <a:ext cx="37776" cy="32357"/>
              </a:xfrm>
              <a:custGeom>
                <a:rect b="b" l="l" r="r" t="t"/>
                <a:pathLst>
                  <a:path extrusionOk="0" h="4114" w="4803">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0"/>
              <p:cNvSpPr/>
              <p:nvPr/>
            </p:nvSpPr>
            <p:spPr>
              <a:xfrm>
                <a:off x="4120013" y="3708948"/>
                <a:ext cx="13040" cy="13040"/>
              </a:xfrm>
              <a:custGeom>
                <a:rect b="b" l="l" r="r" t="t"/>
                <a:pathLst>
                  <a:path extrusionOk="0" h="1658" w="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2" name="Google Shape;1372;p10"/>
            <p:cNvGrpSpPr/>
            <p:nvPr/>
          </p:nvGrpSpPr>
          <p:grpSpPr>
            <a:xfrm>
              <a:off x="1963471" y="2627421"/>
              <a:ext cx="63953" cy="54737"/>
              <a:chOff x="4143608" y="3475121"/>
              <a:chExt cx="37878" cy="32420"/>
            </a:xfrm>
          </p:grpSpPr>
          <p:sp>
            <p:nvSpPr>
              <p:cNvPr id="1373" name="Google Shape;1373;p10"/>
              <p:cNvSpPr/>
              <p:nvPr/>
            </p:nvSpPr>
            <p:spPr>
              <a:xfrm>
                <a:off x="4143608" y="3475121"/>
                <a:ext cx="37878" cy="32420"/>
              </a:xfrm>
              <a:custGeom>
                <a:rect b="b" l="l" r="r" t="t"/>
                <a:pathLst>
                  <a:path extrusionOk="0" h="4122" w="4816">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0"/>
              <p:cNvSpPr/>
              <p:nvPr/>
            </p:nvSpPr>
            <p:spPr>
              <a:xfrm>
                <a:off x="4158741" y="3484795"/>
                <a:ext cx="13040" cy="13040"/>
              </a:xfrm>
              <a:custGeom>
                <a:rect b="b" l="l" r="r" t="t"/>
                <a:pathLst>
                  <a:path extrusionOk="0" h="1658" w="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5" name="Google Shape;1375;p10"/>
            <p:cNvGrpSpPr/>
            <p:nvPr/>
          </p:nvGrpSpPr>
          <p:grpSpPr>
            <a:xfrm>
              <a:off x="2087805" y="2789123"/>
              <a:ext cx="63780" cy="54644"/>
              <a:chOff x="4217248" y="3570893"/>
              <a:chExt cx="37776" cy="32364"/>
            </a:xfrm>
          </p:grpSpPr>
          <p:sp>
            <p:nvSpPr>
              <p:cNvPr id="1376" name="Google Shape;1376;p10"/>
              <p:cNvSpPr/>
              <p:nvPr/>
            </p:nvSpPr>
            <p:spPr>
              <a:xfrm>
                <a:off x="4217248" y="3570893"/>
                <a:ext cx="37776" cy="32364"/>
              </a:xfrm>
              <a:custGeom>
                <a:rect b="b" l="l" r="r" t="t"/>
                <a:pathLst>
                  <a:path extrusionOk="0" h="4115" w="4803">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
              <p:cNvSpPr/>
              <p:nvPr/>
            </p:nvSpPr>
            <p:spPr>
              <a:xfrm>
                <a:off x="4232373" y="3580599"/>
                <a:ext cx="13048" cy="13048"/>
              </a:xfrm>
              <a:custGeom>
                <a:rect b="b" l="l" r="r" t="t"/>
                <a:pathLst>
                  <a:path extrusionOk="0" h="1659" w="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8" name="Google Shape;1378;p10"/>
            <p:cNvGrpSpPr/>
            <p:nvPr/>
          </p:nvGrpSpPr>
          <p:grpSpPr>
            <a:xfrm>
              <a:off x="2152063" y="2553960"/>
              <a:ext cx="63780" cy="54790"/>
              <a:chOff x="4255307" y="3431612"/>
              <a:chExt cx="37776" cy="32451"/>
            </a:xfrm>
          </p:grpSpPr>
          <p:sp>
            <p:nvSpPr>
              <p:cNvPr id="1379" name="Google Shape;1379;p10"/>
              <p:cNvSpPr/>
              <p:nvPr/>
            </p:nvSpPr>
            <p:spPr>
              <a:xfrm>
                <a:off x="4255307" y="3431612"/>
                <a:ext cx="37776" cy="32451"/>
              </a:xfrm>
              <a:custGeom>
                <a:rect b="b" l="l" r="r" t="t"/>
                <a:pathLst>
                  <a:path extrusionOk="0" h="4126" w="4803">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0"/>
              <p:cNvSpPr/>
              <p:nvPr/>
            </p:nvSpPr>
            <p:spPr>
              <a:xfrm>
                <a:off x="4270432" y="3441317"/>
                <a:ext cx="13040" cy="13040"/>
              </a:xfrm>
              <a:custGeom>
                <a:rect b="b" l="l" r="r" t="t"/>
                <a:pathLst>
                  <a:path extrusionOk="0" h="1658" w="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10"/>
            <p:cNvGrpSpPr/>
            <p:nvPr/>
          </p:nvGrpSpPr>
          <p:grpSpPr>
            <a:xfrm>
              <a:off x="1472895" y="2800105"/>
              <a:ext cx="63780" cy="54737"/>
              <a:chOff x="3853052" y="3577398"/>
              <a:chExt cx="37776" cy="32420"/>
            </a:xfrm>
          </p:grpSpPr>
          <p:sp>
            <p:nvSpPr>
              <p:cNvPr id="1382" name="Google Shape;1382;p10"/>
              <p:cNvSpPr/>
              <p:nvPr/>
            </p:nvSpPr>
            <p:spPr>
              <a:xfrm>
                <a:off x="3853052" y="3577398"/>
                <a:ext cx="37776" cy="32420"/>
              </a:xfrm>
              <a:custGeom>
                <a:rect b="b" l="l" r="r" t="t"/>
                <a:pathLst>
                  <a:path extrusionOk="0" h="4122" w="4803">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0"/>
              <p:cNvSpPr/>
              <p:nvPr/>
            </p:nvSpPr>
            <p:spPr>
              <a:xfrm>
                <a:off x="3868176" y="3587072"/>
                <a:ext cx="13040" cy="13040"/>
              </a:xfrm>
              <a:custGeom>
                <a:rect b="b" l="l" r="r" t="t"/>
                <a:pathLst>
                  <a:path extrusionOk="0" h="1658" w="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10"/>
            <p:cNvGrpSpPr/>
            <p:nvPr/>
          </p:nvGrpSpPr>
          <p:grpSpPr>
            <a:xfrm>
              <a:off x="1788384" y="2521028"/>
              <a:ext cx="63780" cy="54631"/>
              <a:chOff x="4039908" y="3412107"/>
              <a:chExt cx="37776" cy="32357"/>
            </a:xfrm>
          </p:grpSpPr>
          <p:sp>
            <p:nvSpPr>
              <p:cNvPr id="1385" name="Google Shape;1385;p10"/>
              <p:cNvSpPr/>
              <p:nvPr/>
            </p:nvSpPr>
            <p:spPr>
              <a:xfrm>
                <a:off x="4039908"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
              <p:cNvSpPr/>
              <p:nvPr/>
            </p:nvSpPr>
            <p:spPr>
              <a:xfrm>
                <a:off x="4055033" y="3421812"/>
                <a:ext cx="13040" cy="13040"/>
              </a:xfrm>
              <a:custGeom>
                <a:rect b="b" l="l" r="r" t="t"/>
                <a:pathLst>
                  <a:path extrusionOk="0" h="1658" w="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7" name="Google Shape;1387;p10"/>
            <p:cNvGrpSpPr/>
            <p:nvPr/>
          </p:nvGrpSpPr>
          <p:grpSpPr>
            <a:xfrm>
              <a:off x="1750312" y="2402762"/>
              <a:ext cx="63940" cy="54671"/>
              <a:chOff x="4017360" y="3342061"/>
              <a:chExt cx="37870" cy="32380"/>
            </a:xfrm>
          </p:grpSpPr>
          <p:sp>
            <p:nvSpPr>
              <p:cNvPr id="1388" name="Google Shape;1388;p10"/>
              <p:cNvSpPr/>
              <p:nvPr/>
            </p:nvSpPr>
            <p:spPr>
              <a:xfrm>
                <a:off x="4017360" y="3342061"/>
                <a:ext cx="37870" cy="32380"/>
              </a:xfrm>
              <a:custGeom>
                <a:rect b="b" l="l" r="r" t="t"/>
                <a:pathLst>
                  <a:path extrusionOk="0" h="4117" w="4815">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
              <p:cNvSpPr/>
              <p:nvPr/>
            </p:nvSpPr>
            <p:spPr>
              <a:xfrm>
                <a:off x="4032484" y="3351790"/>
                <a:ext cx="13040" cy="13040"/>
              </a:xfrm>
              <a:custGeom>
                <a:rect b="b" l="l" r="r" t="t"/>
                <a:pathLst>
                  <a:path extrusionOk="0" h="1658" w="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0" name="Google Shape;1390;p10"/>
            <p:cNvSpPr/>
            <p:nvPr/>
          </p:nvSpPr>
          <p:spPr>
            <a:xfrm>
              <a:off x="1718827" y="2703498"/>
              <a:ext cx="80649" cy="69109"/>
            </a:xfrm>
            <a:custGeom>
              <a:rect b="b" l="l" r="r" t="t"/>
              <a:pathLst>
                <a:path extrusionOk="0" h="5204" w="6073">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
            <p:cNvSpPr/>
            <p:nvPr/>
          </p:nvSpPr>
          <p:spPr>
            <a:xfrm>
              <a:off x="1740831" y="2719898"/>
              <a:ext cx="42257" cy="36215"/>
            </a:xfrm>
            <a:custGeom>
              <a:rect b="b" l="l" r="r" t="t"/>
              <a:pathLst>
                <a:path extrusionOk="0" h="2727" w="3182">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2" name="Google Shape;1392;p10"/>
            <p:cNvGrpSpPr/>
            <p:nvPr/>
          </p:nvGrpSpPr>
          <p:grpSpPr>
            <a:xfrm>
              <a:off x="1300371" y="2532076"/>
              <a:ext cx="63780" cy="54671"/>
              <a:chOff x="3750870" y="3418650"/>
              <a:chExt cx="37776" cy="32380"/>
            </a:xfrm>
          </p:grpSpPr>
          <p:sp>
            <p:nvSpPr>
              <p:cNvPr id="1393" name="Google Shape;1393;p10"/>
              <p:cNvSpPr/>
              <p:nvPr/>
            </p:nvSpPr>
            <p:spPr>
              <a:xfrm>
                <a:off x="3750870" y="3418650"/>
                <a:ext cx="37776" cy="32380"/>
              </a:xfrm>
              <a:custGeom>
                <a:rect b="b" l="l" r="r" t="t"/>
                <a:pathLst>
                  <a:path extrusionOk="0" h="4117" w="4803">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
              <p:cNvSpPr/>
              <p:nvPr/>
            </p:nvSpPr>
            <p:spPr>
              <a:xfrm>
                <a:off x="3765994" y="3428285"/>
                <a:ext cx="13040" cy="13040"/>
              </a:xfrm>
              <a:custGeom>
                <a:rect b="b" l="l" r="r" t="t"/>
                <a:pathLst>
                  <a:path extrusionOk="0" h="1658" w="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10"/>
            <p:cNvGrpSpPr/>
            <p:nvPr/>
          </p:nvGrpSpPr>
          <p:grpSpPr>
            <a:xfrm>
              <a:off x="1100531" y="2288587"/>
              <a:ext cx="63794" cy="54631"/>
              <a:chOff x="3632509" y="3274438"/>
              <a:chExt cx="37783" cy="32357"/>
            </a:xfrm>
          </p:grpSpPr>
          <p:sp>
            <p:nvSpPr>
              <p:cNvPr id="1396" name="Google Shape;1396;p10"/>
              <p:cNvSpPr/>
              <p:nvPr/>
            </p:nvSpPr>
            <p:spPr>
              <a:xfrm>
                <a:off x="3632509" y="3274438"/>
                <a:ext cx="37783" cy="32357"/>
              </a:xfrm>
              <a:custGeom>
                <a:rect b="b" l="l" r="r" t="t"/>
                <a:pathLst>
                  <a:path extrusionOk="0" h="4114" w="480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0"/>
              <p:cNvSpPr/>
              <p:nvPr/>
            </p:nvSpPr>
            <p:spPr>
              <a:xfrm>
                <a:off x="3647547" y="3284049"/>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8" name="Google Shape;1398;p10"/>
            <p:cNvGrpSpPr/>
            <p:nvPr/>
          </p:nvGrpSpPr>
          <p:grpSpPr>
            <a:xfrm>
              <a:off x="1563008" y="2327628"/>
              <a:ext cx="63780" cy="54790"/>
              <a:chOff x="3906424" y="3297561"/>
              <a:chExt cx="37776" cy="32451"/>
            </a:xfrm>
          </p:grpSpPr>
          <p:sp>
            <p:nvSpPr>
              <p:cNvPr id="1399" name="Google Shape;1399;p10"/>
              <p:cNvSpPr/>
              <p:nvPr/>
            </p:nvSpPr>
            <p:spPr>
              <a:xfrm>
                <a:off x="3906424" y="3297561"/>
                <a:ext cx="37776" cy="32451"/>
              </a:xfrm>
              <a:custGeom>
                <a:rect b="b" l="l" r="r" t="t"/>
                <a:pathLst>
                  <a:path extrusionOk="0" h="4126" w="4803">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0"/>
              <p:cNvSpPr/>
              <p:nvPr/>
            </p:nvSpPr>
            <p:spPr>
              <a:xfrm>
                <a:off x="3921548" y="3307361"/>
                <a:ext cx="13048" cy="13040"/>
              </a:xfrm>
              <a:custGeom>
                <a:rect b="b" l="l" r="r" t="t"/>
                <a:pathLst>
                  <a:path extrusionOk="0" h="1658" w="1659">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10"/>
            <p:cNvGrpSpPr/>
            <p:nvPr/>
          </p:nvGrpSpPr>
          <p:grpSpPr>
            <a:xfrm>
              <a:off x="1494899" y="2521028"/>
              <a:ext cx="63780" cy="54631"/>
              <a:chOff x="3866084" y="3412107"/>
              <a:chExt cx="37776" cy="32357"/>
            </a:xfrm>
          </p:grpSpPr>
          <p:sp>
            <p:nvSpPr>
              <p:cNvPr id="1402" name="Google Shape;1402;p10"/>
              <p:cNvSpPr/>
              <p:nvPr/>
            </p:nvSpPr>
            <p:spPr>
              <a:xfrm>
                <a:off x="3866084"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0"/>
              <p:cNvSpPr/>
              <p:nvPr/>
            </p:nvSpPr>
            <p:spPr>
              <a:xfrm>
                <a:off x="3881208" y="3421812"/>
                <a:ext cx="13048" cy="13040"/>
              </a:xfrm>
              <a:custGeom>
                <a:rect b="b" l="l" r="r" t="t"/>
                <a:pathLst>
                  <a:path extrusionOk="0" h="1658" w="1659">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4" name="Google Shape;1404;p10"/>
            <p:cNvGrpSpPr/>
            <p:nvPr/>
          </p:nvGrpSpPr>
          <p:grpSpPr>
            <a:xfrm>
              <a:off x="1761387" y="3119232"/>
              <a:ext cx="63794" cy="54631"/>
              <a:chOff x="4023919" y="3766409"/>
              <a:chExt cx="37783" cy="32357"/>
            </a:xfrm>
          </p:grpSpPr>
          <p:sp>
            <p:nvSpPr>
              <p:cNvPr id="1405" name="Google Shape;1405;p10"/>
              <p:cNvSpPr/>
              <p:nvPr/>
            </p:nvSpPr>
            <p:spPr>
              <a:xfrm>
                <a:off x="4023919" y="3766409"/>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0"/>
              <p:cNvSpPr/>
              <p:nvPr/>
            </p:nvSpPr>
            <p:spPr>
              <a:xfrm>
                <a:off x="4039051" y="3776115"/>
                <a:ext cx="13040" cy="13048"/>
              </a:xfrm>
              <a:custGeom>
                <a:rect b="b" l="l" r="r" t="t"/>
                <a:pathLst>
                  <a:path extrusionOk="0" h="1659" w="1658">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7" name="Google Shape;1407;p10"/>
            <p:cNvGrpSpPr/>
            <p:nvPr/>
          </p:nvGrpSpPr>
          <p:grpSpPr>
            <a:xfrm>
              <a:off x="1676904" y="3141249"/>
              <a:ext cx="63780" cy="54631"/>
              <a:chOff x="3973882" y="3779449"/>
              <a:chExt cx="37776" cy="32357"/>
            </a:xfrm>
          </p:grpSpPr>
          <p:sp>
            <p:nvSpPr>
              <p:cNvPr id="1408" name="Google Shape;1408;p10"/>
              <p:cNvSpPr/>
              <p:nvPr/>
            </p:nvSpPr>
            <p:spPr>
              <a:xfrm>
                <a:off x="3973882" y="3779449"/>
                <a:ext cx="37776" cy="32357"/>
              </a:xfrm>
              <a:custGeom>
                <a:rect b="b" l="l" r="r" t="t"/>
                <a:pathLst>
                  <a:path extrusionOk="0" h="4114" w="4803">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0"/>
              <p:cNvSpPr/>
              <p:nvPr/>
            </p:nvSpPr>
            <p:spPr>
              <a:xfrm>
                <a:off x="3989006" y="3789155"/>
                <a:ext cx="13040" cy="13040"/>
              </a:xfrm>
              <a:custGeom>
                <a:rect b="b" l="l" r="r" t="t"/>
                <a:pathLst>
                  <a:path extrusionOk="0" h="1658" w="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0" name="Google Shape;1410;p10"/>
            <p:cNvGrpSpPr/>
            <p:nvPr/>
          </p:nvGrpSpPr>
          <p:grpSpPr>
            <a:xfrm>
              <a:off x="1844927" y="3240153"/>
              <a:ext cx="63780" cy="54671"/>
              <a:chOff x="4073398" y="3838028"/>
              <a:chExt cx="37776" cy="32380"/>
            </a:xfrm>
          </p:grpSpPr>
          <p:sp>
            <p:nvSpPr>
              <p:cNvPr id="1411" name="Google Shape;1411;p10"/>
              <p:cNvSpPr/>
              <p:nvPr/>
            </p:nvSpPr>
            <p:spPr>
              <a:xfrm>
                <a:off x="4073398" y="3838028"/>
                <a:ext cx="37776" cy="32380"/>
              </a:xfrm>
              <a:custGeom>
                <a:rect b="b" l="l" r="r" t="t"/>
                <a:pathLst>
                  <a:path extrusionOk="0" h="4117" w="4803">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0"/>
              <p:cNvSpPr/>
              <p:nvPr/>
            </p:nvSpPr>
            <p:spPr>
              <a:xfrm>
                <a:off x="4088428" y="3847663"/>
                <a:ext cx="13040" cy="13040"/>
              </a:xfrm>
              <a:custGeom>
                <a:rect b="b" l="l" r="r" t="t"/>
                <a:pathLst>
                  <a:path extrusionOk="0" h="1658" w="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3" name="Google Shape;1413;p10"/>
            <p:cNvGrpSpPr/>
            <p:nvPr/>
          </p:nvGrpSpPr>
          <p:grpSpPr>
            <a:xfrm>
              <a:off x="2299569" y="3757593"/>
              <a:ext cx="63740" cy="54644"/>
              <a:chOff x="4342672" y="4144496"/>
              <a:chExt cx="37752" cy="32364"/>
            </a:xfrm>
          </p:grpSpPr>
          <p:sp>
            <p:nvSpPr>
              <p:cNvPr id="1414" name="Google Shape;1414;p10"/>
              <p:cNvSpPr/>
              <p:nvPr/>
            </p:nvSpPr>
            <p:spPr>
              <a:xfrm>
                <a:off x="4342672" y="4144496"/>
                <a:ext cx="37752" cy="32364"/>
              </a:xfrm>
              <a:custGeom>
                <a:rect b="b" l="l" r="r" t="t"/>
                <a:pathLst>
                  <a:path extrusionOk="0" h="4115" w="480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0"/>
              <p:cNvSpPr/>
              <p:nvPr/>
            </p:nvSpPr>
            <p:spPr>
              <a:xfrm>
                <a:off x="4355586" y="4154209"/>
                <a:ext cx="15227" cy="13040"/>
              </a:xfrm>
              <a:custGeom>
                <a:rect b="b" l="l" r="r" t="t"/>
                <a:pathLst>
                  <a:path extrusionOk="0" h="1658" w="1936">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6" name="Google Shape;1416;p10"/>
            <p:cNvGrpSpPr/>
            <p:nvPr/>
          </p:nvGrpSpPr>
          <p:grpSpPr>
            <a:xfrm>
              <a:off x="2407144" y="3609648"/>
              <a:ext cx="63794" cy="54644"/>
              <a:chOff x="4406386" y="4056872"/>
              <a:chExt cx="37783" cy="32364"/>
            </a:xfrm>
          </p:grpSpPr>
          <p:sp>
            <p:nvSpPr>
              <p:cNvPr id="1417" name="Google Shape;1417;p10"/>
              <p:cNvSpPr/>
              <p:nvPr/>
            </p:nvSpPr>
            <p:spPr>
              <a:xfrm>
                <a:off x="4406386" y="4056872"/>
                <a:ext cx="37783" cy="32364"/>
              </a:xfrm>
              <a:custGeom>
                <a:rect b="b" l="l" r="r" t="t"/>
                <a:pathLst>
                  <a:path extrusionOk="0" h="4115" w="4804">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0"/>
              <p:cNvSpPr/>
              <p:nvPr/>
            </p:nvSpPr>
            <p:spPr>
              <a:xfrm>
                <a:off x="4419332" y="4066577"/>
                <a:ext cx="15227" cy="13017"/>
              </a:xfrm>
              <a:custGeom>
                <a:rect b="b" l="l" r="r" t="t"/>
                <a:pathLst>
                  <a:path extrusionOk="0" h="1655" w="1936">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p10"/>
            <p:cNvGrpSpPr/>
            <p:nvPr/>
          </p:nvGrpSpPr>
          <p:grpSpPr>
            <a:xfrm>
              <a:off x="2201210" y="3927713"/>
              <a:ext cx="63794" cy="54631"/>
              <a:chOff x="4284416" y="4245254"/>
              <a:chExt cx="37783" cy="32357"/>
            </a:xfrm>
          </p:grpSpPr>
          <p:sp>
            <p:nvSpPr>
              <p:cNvPr id="1420" name="Google Shape;1420;p10"/>
              <p:cNvSpPr/>
              <p:nvPr/>
            </p:nvSpPr>
            <p:spPr>
              <a:xfrm>
                <a:off x="4284416" y="4245254"/>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0"/>
              <p:cNvSpPr/>
              <p:nvPr/>
            </p:nvSpPr>
            <p:spPr>
              <a:xfrm>
                <a:off x="4299548" y="4254959"/>
                <a:ext cx="13040" cy="13040"/>
              </a:xfrm>
              <a:custGeom>
                <a:rect b="b" l="l" r="r" t="t"/>
                <a:pathLst>
                  <a:path extrusionOk="0" h="1658" w="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10"/>
            <p:cNvGrpSpPr/>
            <p:nvPr/>
          </p:nvGrpSpPr>
          <p:grpSpPr>
            <a:xfrm>
              <a:off x="2090859" y="4072922"/>
              <a:ext cx="63780" cy="54644"/>
              <a:chOff x="4219057" y="4331258"/>
              <a:chExt cx="37776" cy="32364"/>
            </a:xfrm>
          </p:grpSpPr>
          <p:sp>
            <p:nvSpPr>
              <p:cNvPr id="1423" name="Google Shape;1423;p10"/>
              <p:cNvSpPr/>
              <p:nvPr/>
            </p:nvSpPr>
            <p:spPr>
              <a:xfrm>
                <a:off x="4219057" y="4331258"/>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0"/>
              <p:cNvSpPr/>
              <p:nvPr/>
            </p:nvSpPr>
            <p:spPr>
              <a:xfrm>
                <a:off x="4231995" y="4340971"/>
                <a:ext cx="15235" cy="13040"/>
              </a:xfrm>
              <a:custGeom>
                <a:rect b="b" l="l" r="r" t="t"/>
                <a:pathLst>
                  <a:path extrusionOk="0" h="1658" w="1937">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5" name="Google Shape;1425;p10"/>
            <p:cNvGrpSpPr/>
            <p:nvPr/>
          </p:nvGrpSpPr>
          <p:grpSpPr>
            <a:xfrm>
              <a:off x="2065642" y="3752852"/>
              <a:ext cx="56556" cy="48456"/>
              <a:chOff x="4204122" y="4141688"/>
              <a:chExt cx="33497" cy="28699"/>
            </a:xfrm>
          </p:grpSpPr>
          <p:sp>
            <p:nvSpPr>
              <p:cNvPr id="1426" name="Google Shape;1426;p10"/>
              <p:cNvSpPr/>
              <p:nvPr/>
            </p:nvSpPr>
            <p:spPr>
              <a:xfrm>
                <a:off x="4204122" y="4141688"/>
                <a:ext cx="33497" cy="28699"/>
              </a:xfrm>
              <a:custGeom>
                <a:rect b="b" l="l" r="r" t="t"/>
                <a:pathLst>
                  <a:path extrusionOk="0" h="3649" w="425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0"/>
              <p:cNvSpPr/>
              <p:nvPr/>
            </p:nvSpPr>
            <p:spPr>
              <a:xfrm>
                <a:off x="4216965" y="4151259"/>
                <a:ext cx="11042" cy="9399"/>
              </a:xfrm>
              <a:custGeom>
                <a:rect b="b" l="l" r="r" t="t"/>
                <a:pathLst>
                  <a:path extrusionOk="0" h="1195" w="1404">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8" name="Google Shape;1428;p10"/>
            <p:cNvGrpSpPr/>
            <p:nvPr/>
          </p:nvGrpSpPr>
          <p:grpSpPr>
            <a:xfrm>
              <a:off x="2230132" y="3520159"/>
              <a:ext cx="65706" cy="56264"/>
              <a:chOff x="4301546" y="4003869"/>
              <a:chExt cx="38916" cy="33324"/>
            </a:xfrm>
          </p:grpSpPr>
          <p:sp>
            <p:nvSpPr>
              <p:cNvPr id="1429" name="Google Shape;1429;p10"/>
              <p:cNvSpPr/>
              <p:nvPr/>
            </p:nvSpPr>
            <p:spPr>
              <a:xfrm>
                <a:off x="4301546" y="4003869"/>
                <a:ext cx="38916" cy="33324"/>
              </a:xfrm>
              <a:custGeom>
                <a:rect b="b" l="l" r="r" t="t"/>
                <a:pathLst>
                  <a:path extrusionOk="0" h="4237" w="4948">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0"/>
              <p:cNvSpPr/>
              <p:nvPr/>
            </p:nvSpPr>
            <p:spPr>
              <a:xfrm>
                <a:off x="4314389" y="4013590"/>
                <a:ext cx="16469" cy="14000"/>
              </a:xfrm>
              <a:custGeom>
                <a:rect b="b" l="l" r="r" t="t"/>
                <a:pathLst>
                  <a:path extrusionOk="0" h="1780" w="2094">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1" name="Google Shape;1431;p10"/>
            <p:cNvGrpSpPr/>
            <p:nvPr/>
          </p:nvGrpSpPr>
          <p:grpSpPr>
            <a:xfrm>
              <a:off x="2076716" y="3386437"/>
              <a:ext cx="61709" cy="52958"/>
              <a:chOff x="4210681" y="3924669"/>
              <a:chExt cx="36549" cy="31366"/>
            </a:xfrm>
          </p:grpSpPr>
          <p:sp>
            <p:nvSpPr>
              <p:cNvPr id="1432" name="Google Shape;1432;p10"/>
              <p:cNvSpPr/>
              <p:nvPr/>
            </p:nvSpPr>
            <p:spPr>
              <a:xfrm>
                <a:off x="4210681" y="3924669"/>
                <a:ext cx="36549" cy="31366"/>
              </a:xfrm>
              <a:custGeom>
                <a:rect b="b" l="l" r="r" t="t"/>
                <a:pathLst>
                  <a:path extrusionOk="0" h="3988" w="4647">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0"/>
              <p:cNvSpPr/>
              <p:nvPr/>
            </p:nvSpPr>
            <p:spPr>
              <a:xfrm>
                <a:off x="4225625" y="3934335"/>
                <a:ext cx="11994" cy="11994"/>
              </a:xfrm>
              <a:custGeom>
                <a:rect b="b" l="l" r="r" t="t"/>
                <a:pathLst>
                  <a:path extrusionOk="0" h="1525" w="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4" name="Google Shape;1434;p10"/>
            <p:cNvGrpSpPr/>
            <p:nvPr/>
          </p:nvGrpSpPr>
          <p:grpSpPr>
            <a:xfrm>
              <a:off x="1700355" y="2887017"/>
              <a:ext cx="53183" cy="45574"/>
              <a:chOff x="3987771" y="3628874"/>
              <a:chExt cx="31499" cy="26993"/>
            </a:xfrm>
          </p:grpSpPr>
          <p:sp>
            <p:nvSpPr>
              <p:cNvPr id="1435" name="Google Shape;1435;p10"/>
              <p:cNvSpPr/>
              <p:nvPr/>
            </p:nvSpPr>
            <p:spPr>
              <a:xfrm>
                <a:off x="3987771" y="3628874"/>
                <a:ext cx="31499" cy="26993"/>
              </a:xfrm>
              <a:custGeom>
                <a:rect b="b" l="l" r="r" t="t"/>
                <a:pathLst>
                  <a:path extrusionOk="0" h="3432" w="4005">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0"/>
              <p:cNvSpPr/>
              <p:nvPr/>
            </p:nvSpPr>
            <p:spPr>
              <a:xfrm>
                <a:off x="4000709" y="3638540"/>
                <a:ext cx="8856" cy="7605"/>
              </a:xfrm>
              <a:custGeom>
                <a:rect b="b" l="l" r="r" t="t"/>
                <a:pathLst>
                  <a:path extrusionOk="0" h="967" w="1126">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7" name="Google Shape;1437;p10"/>
            <p:cNvGrpSpPr/>
            <p:nvPr/>
          </p:nvGrpSpPr>
          <p:grpSpPr>
            <a:xfrm>
              <a:off x="1868537" y="3134875"/>
              <a:ext cx="53024" cy="45415"/>
              <a:chOff x="4087382" y="3775674"/>
              <a:chExt cx="31405" cy="26898"/>
            </a:xfrm>
          </p:grpSpPr>
          <p:sp>
            <p:nvSpPr>
              <p:cNvPr id="1438" name="Google Shape;1438;p10"/>
              <p:cNvSpPr/>
              <p:nvPr/>
            </p:nvSpPr>
            <p:spPr>
              <a:xfrm>
                <a:off x="4087382" y="3775674"/>
                <a:ext cx="31405" cy="26898"/>
              </a:xfrm>
              <a:custGeom>
                <a:rect b="b" l="l" r="r" t="t"/>
                <a:pathLst>
                  <a:path extrusionOk="0" h="3420" w="3993">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0"/>
              <p:cNvSpPr/>
              <p:nvPr/>
            </p:nvSpPr>
            <p:spPr>
              <a:xfrm>
                <a:off x="4101460" y="3785348"/>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0" name="Google Shape;1440;p10"/>
            <p:cNvGrpSpPr/>
            <p:nvPr/>
          </p:nvGrpSpPr>
          <p:grpSpPr>
            <a:xfrm>
              <a:off x="1921708" y="3271572"/>
              <a:ext cx="53024" cy="45428"/>
              <a:chOff x="4118873" y="3856637"/>
              <a:chExt cx="31405" cy="26906"/>
            </a:xfrm>
          </p:grpSpPr>
          <p:sp>
            <p:nvSpPr>
              <p:cNvPr id="1441" name="Google Shape;1441;p10"/>
              <p:cNvSpPr/>
              <p:nvPr/>
            </p:nvSpPr>
            <p:spPr>
              <a:xfrm>
                <a:off x="4118873" y="3856637"/>
                <a:ext cx="31405" cy="26906"/>
              </a:xfrm>
              <a:custGeom>
                <a:rect b="b" l="l" r="r" t="t"/>
                <a:pathLst>
                  <a:path extrusionOk="0" h="3421" w="3993">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0"/>
              <p:cNvSpPr/>
              <p:nvPr/>
            </p:nvSpPr>
            <p:spPr>
              <a:xfrm>
                <a:off x="4133046" y="3866310"/>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10"/>
            <p:cNvGrpSpPr/>
            <p:nvPr/>
          </p:nvGrpSpPr>
          <p:grpSpPr>
            <a:xfrm>
              <a:off x="2005566" y="2904997"/>
              <a:ext cx="53183" cy="45428"/>
              <a:chOff x="4168541" y="3639523"/>
              <a:chExt cx="31499" cy="26906"/>
            </a:xfrm>
          </p:grpSpPr>
          <p:sp>
            <p:nvSpPr>
              <p:cNvPr id="1444" name="Google Shape;1444;p10"/>
              <p:cNvSpPr/>
              <p:nvPr/>
            </p:nvSpPr>
            <p:spPr>
              <a:xfrm>
                <a:off x="4168541" y="3639523"/>
                <a:ext cx="31499" cy="26906"/>
              </a:xfrm>
              <a:custGeom>
                <a:rect b="b" l="l" r="r" t="t"/>
                <a:pathLst>
                  <a:path extrusionOk="0" h="3421" w="4005">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0"/>
              <p:cNvSpPr/>
              <p:nvPr/>
            </p:nvSpPr>
            <p:spPr>
              <a:xfrm>
                <a:off x="4182713" y="3649197"/>
                <a:ext cx="7716" cy="7621"/>
              </a:xfrm>
              <a:custGeom>
                <a:rect b="b" l="l" r="r" t="t"/>
                <a:pathLst>
                  <a:path extrusionOk="0" h="969" w="981">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6" name="Google Shape;1446;p10"/>
            <p:cNvGrpSpPr/>
            <p:nvPr/>
          </p:nvGrpSpPr>
          <p:grpSpPr>
            <a:xfrm>
              <a:off x="1663240" y="2489688"/>
              <a:ext cx="53024" cy="45495"/>
              <a:chOff x="3965789" y="3393545"/>
              <a:chExt cx="31405" cy="26945"/>
            </a:xfrm>
          </p:grpSpPr>
          <p:sp>
            <p:nvSpPr>
              <p:cNvPr id="1447" name="Google Shape;1447;p10"/>
              <p:cNvSpPr/>
              <p:nvPr/>
            </p:nvSpPr>
            <p:spPr>
              <a:xfrm>
                <a:off x="3965789" y="3393545"/>
                <a:ext cx="31405" cy="26945"/>
              </a:xfrm>
              <a:custGeom>
                <a:rect b="b" l="l" r="r" t="t"/>
                <a:pathLst>
                  <a:path extrusionOk="0" h="3426" w="3993">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0"/>
              <p:cNvSpPr/>
              <p:nvPr/>
            </p:nvSpPr>
            <p:spPr>
              <a:xfrm>
                <a:off x="3978632" y="3403259"/>
                <a:ext cx="8950" cy="7590"/>
              </a:xfrm>
              <a:custGeom>
                <a:rect b="b" l="l" r="r" t="t"/>
                <a:pathLst>
                  <a:path extrusionOk="0" h="965" w="1138">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9" name="Google Shape;1449;p10"/>
            <p:cNvGrpSpPr/>
            <p:nvPr/>
          </p:nvGrpSpPr>
          <p:grpSpPr>
            <a:xfrm>
              <a:off x="1594653" y="2654245"/>
              <a:ext cx="53024" cy="45588"/>
              <a:chOff x="3925166" y="3491008"/>
              <a:chExt cx="31405" cy="27001"/>
            </a:xfrm>
          </p:grpSpPr>
          <p:sp>
            <p:nvSpPr>
              <p:cNvPr id="1450" name="Google Shape;1450;p10"/>
              <p:cNvSpPr/>
              <p:nvPr/>
            </p:nvSpPr>
            <p:spPr>
              <a:xfrm>
                <a:off x="3925166" y="3491008"/>
                <a:ext cx="31405" cy="27001"/>
              </a:xfrm>
              <a:custGeom>
                <a:rect b="b" l="l" r="r" t="t"/>
                <a:pathLst>
                  <a:path extrusionOk="0" h="3433" w="399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0"/>
              <p:cNvSpPr/>
              <p:nvPr/>
            </p:nvSpPr>
            <p:spPr>
              <a:xfrm>
                <a:off x="3939339" y="3500682"/>
                <a:ext cx="7621" cy="7621"/>
              </a:xfrm>
              <a:custGeom>
                <a:rect b="b" l="l" r="r" t="t"/>
                <a:pathLst>
                  <a:path extrusionOk="0" h="969" w="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2" name="Google Shape;1452;p10"/>
            <p:cNvGrpSpPr/>
            <p:nvPr/>
          </p:nvGrpSpPr>
          <p:grpSpPr>
            <a:xfrm>
              <a:off x="1185518" y="2400930"/>
              <a:ext cx="53011" cy="45415"/>
              <a:chOff x="3682845" y="3340976"/>
              <a:chExt cx="31397" cy="26898"/>
            </a:xfrm>
          </p:grpSpPr>
          <p:sp>
            <p:nvSpPr>
              <p:cNvPr id="1453" name="Google Shape;1453;p10"/>
              <p:cNvSpPr/>
              <p:nvPr/>
            </p:nvSpPr>
            <p:spPr>
              <a:xfrm>
                <a:off x="3682845" y="3340976"/>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0"/>
              <p:cNvSpPr/>
              <p:nvPr/>
            </p:nvSpPr>
            <p:spPr>
              <a:xfrm>
                <a:off x="3695783" y="3350650"/>
                <a:ext cx="8856" cy="7645"/>
              </a:xfrm>
              <a:custGeom>
                <a:rect b="b" l="l" r="r" t="t"/>
                <a:pathLst>
                  <a:path extrusionOk="0" h="972" w="1126">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5" name="Google Shape;1455;p10"/>
            <p:cNvGrpSpPr/>
            <p:nvPr/>
          </p:nvGrpSpPr>
          <p:grpSpPr>
            <a:xfrm>
              <a:off x="1375545" y="2422456"/>
              <a:ext cx="53183" cy="45574"/>
              <a:chOff x="3795393" y="3353725"/>
              <a:chExt cx="31499" cy="26993"/>
            </a:xfrm>
          </p:grpSpPr>
          <p:sp>
            <p:nvSpPr>
              <p:cNvPr id="1456" name="Google Shape;1456;p10"/>
              <p:cNvSpPr/>
              <p:nvPr/>
            </p:nvSpPr>
            <p:spPr>
              <a:xfrm>
                <a:off x="3795393" y="3353725"/>
                <a:ext cx="31499" cy="26993"/>
              </a:xfrm>
              <a:custGeom>
                <a:rect b="b" l="l" r="r" t="t"/>
                <a:pathLst>
                  <a:path extrusionOk="0" h="3432" w="4005">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0"/>
              <p:cNvSpPr/>
              <p:nvPr/>
            </p:nvSpPr>
            <p:spPr>
              <a:xfrm>
                <a:off x="3809668" y="3363399"/>
                <a:ext cx="7613" cy="7613"/>
              </a:xfrm>
              <a:custGeom>
                <a:rect b="b" l="l" r="r" t="t"/>
                <a:pathLst>
                  <a:path extrusionOk="0" h="968" w="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8" name="Google Shape;1458;p10"/>
            <p:cNvGrpSpPr/>
            <p:nvPr/>
          </p:nvGrpSpPr>
          <p:grpSpPr>
            <a:xfrm>
              <a:off x="2019695" y="4126889"/>
              <a:ext cx="65719" cy="56251"/>
              <a:chOff x="4176909" y="4363221"/>
              <a:chExt cx="38924" cy="33316"/>
            </a:xfrm>
          </p:grpSpPr>
          <p:sp>
            <p:nvSpPr>
              <p:cNvPr id="1459" name="Google Shape;1459;p10"/>
              <p:cNvSpPr/>
              <p:nvPr/>
            </p:nvSpPr>
            <p:spPr>
              <a:xfrm>
                <a:off x="4176909" y="4363221"/>
                <a:ext cx="38924" cy="33316"/>
              </a:xfrm>
              <a:custGeom>
                <a:rect b="b" l="l" r="r" t="t"/>
                <a:pathLst>
                  <a:path extrusionOk="0" h="4236" w="4949">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0"/>
              <p:cNvSpPr/>
              <p:nvPr/>
            </p:nvSpPr>
            <p:spPr>
              <a:xfrm>
                <a:off x="4192230" y="4372934"/>
                <a:ext cx="13897" cy="13992"/>
              </a:xfrm>
              <a:custGeom>
                <a:rect b="b" l="l" r="r" t="t"/>
                <a:pathLst>
                  <a:path extrusionOk="0" h="1779" w="1767">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p10"/>
            <p:cNvGrpSpPr/>
            <p:nvPr/>
          </p:nvGrpSpPr>
          <p:grpSpPr>
            <a:xfrm>
              <a:off x="2102903" y="3526560"/>
              <a:ext cx="56663" cy="48576"/>
              <a:chOff x="4226191" y="4007660"/>
              <a:chExt cx="33560" cy="28770"/>
            </a:xfrm>
          </p:grpSpPr>
          <p:sp>
            <p:nvSpPr>
              <p:cNvPr id="1462" name="Google Shape;1462;p10"/>
              <p:cNvSpPr/>
              <p:nvPr/>
            </p:nvSpPr>
            <p:spPr>
              <a:xfrm>
                <a:off x="4226191" y="4007660"/>
                <a:ext cx="33560" cy="28770"/>
              </a:xfrm>
              <a:custGeom>
                <a:rect b="b" l="l" r="r" t="t"/>
                <a:pathLst>
                  <a:path extrusionOk="0" h="3658" w="4267">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0"/>
              <p:cNvSpPr/>
              <p:nvPr/>
            </p:nvSpPr>
            <p:spPr>
              <a:xfrm>
                <a:off x="4239129" y="4017397"/>
                <a:ext cx="10948" cy="9383"/>
              </a:xfrm>
              <a:custGeom>
                <a:rect b="b" l="l" r="r" t="t"/>
                <a:pathLst>
                  <a:path extrusionOk="0" h="1193" w="1392">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4" name="Google Shape;1464;p10"/>
            <p:cNvGrpSpPr/>
            <p:nvPr/>
          </p:nvGrpSpPr>
          <p:grpSpPr>
            <a:xfrm>
              <a:off x="1041903" y="2461829"/>
              <a:ext cx="56716" cy="48456"/>
              <a:chOff x="3597785" y="3377045"/>
              <a:chExt cx="33591" cy="28699"/>
            </a:xfrm>
          </p:grpSpPr>
          <p:sp>
            <p:nvSpPr>
              <p:cNvPr id="1465" name="Google Shape;1465;p10"/>
              <p:cNvSpPr/>
              <p:nvPr/>
            </p:nvSpPr>
            <p:spPr>
              <a:xfrm>
                <a:off x="3597785" y="3377045"/>
                <a:ext cx="33591" cy="28699"/>
              </a:xfrm>
              <a:custGeom>
                <a:rect b="b" l="l" r="r" t="t"/>
                <a:pathLst>
                  <a:path extrusionOk="0" h="3649" w="4271">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0"/>
              <p:cNvSpPr/>
              <p:nvPr/>
            </p:nvSpPr>
            <p:spPr>
              <a:xfrm>
                <a:off x="3612343" y="3386703"/>
                <a:ext cx="9328" cy="9336"/>
              </a:xfrm>
              <a:custGeom>
                <a:rect b="b" l="l" r="r" t="t"/>
                <a:pathLst>
                  <a:path extrusionOk="0" h="1187" w="1186">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10"/>
            <p:cNvGrpSpPr/>
            <p:nvPr/>
          </p:nvGrpSpPr>
          <p:grpSpPr>
            <a:xfrm>
              <a:off x="1531682" y="2956109"/>
              <a:ext cx="56716" cy="48443"/>
              <a:chOff x="3887870" y="3669796"/>
              <a:chExt cx="33591" cy="28692"/>
            </a:xfrm>
          </p:grpSpPr>
          <p:sp>
            <p:nvSpPr>
              <p:cNvPr id="1468" name="Google Shape;1468;p10"/>
              <p:cNvSpPr/>
              <p:nvPr/>
            </p:nvSpPr>
            <p:spPr>
              <a:xfrm>
                <a:off x="3887870" y="3669796"/>
                <a:ext cx="33591" cy="28692"/>
              </a:xfrm>
              <a:custGeom>
                <a:rect b="b" l="l" r="r" t="t"/>
                <a:pathLst>
                  <a:path extrusionOk="0" h="3648" w="4271">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0"/>
              <p:cNvSpPr/>
              <p:nvPr/>
            </p:nvSpPr>
            <p:spPr>
              <a:xfrm>
                <a:off x="3902428" y="3679454"/>
                <a:ext cx="9422" cy="9328"/>
              </a:xfrm>
              <a:custGeom>
                <a:rect b="b" l="l" r="r" t="t"/>
                <a:pathLst>
                  <a:path extrusionOk="0" h="1186" w="1198">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0" name="Google Shape;1470;p10"/>
            <p:cNvGrpSpPr/>
            <p:nvPr/>
          </p:nvGrpSpPr>
          <p:grpSpPr>
            <a:xfrm>
              <a:off x="1414254" y="2638403"/>
              <a:ext cx="56556" cy="48576"/>
              <a:chOff x="3818320" y="3481625"/>
              <a:chExt cx="33497" cy="28770"/>
            </a:xfrm>
          </p:grpSpPr>
          <p:sp>
            <p:nvSpPr>
              <p:cNvPr id="1471" name="Google Shape;1471;p10"/>
              <p:cNvSpPr/>
              <p:nvPr/>
            </p:nvSpPr>
            <p:spPr>
              <a:xfrm>
                <a:off x="3818320" y="3481625"/>
                <a:ext cx="33497" cy="28770"/>
              </a:xfrm>
              <a:custGeom>
                <a:rect b="b" l="l" r="r" t="t"/>
                <a:pathLst>
                  <a:path extrusionOk="0" h="3658" w="4259">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0"/>
              <p:cNvSpPr/>
              <p:nvPr/>
            </p:nvSpPr>
            <p:spPr>
              <a:xfrm>
                <a:off x="3831258" y="3491362"/>
                <a:ext cx="10956" cy="9375"/>
              </a:xfrm>
              <a:custGeom>
                <a:rect b="b" l="l" r="r" t="t"/>
                <a:pathLst>
                  <a:path extrusionOk="0" h="1192" w="1393">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3" name="Google Shape;1473;p10"/>
            <p:cNvGrpSpPr/>
            <p:nvPr/>
          </p:nvGrpSpPr>
          <p:grpSpPr>
            <a:xfrm>
              <a:off x="2190613" y="3717835"/>
              <a:ext cx="63302" cy="54246"/>
              <a:chOff x="4278139" y="4120948"/>
              <a:chExt cx="37492" cy="32129"/>
            </a:xfrm>
          </p:grpSpPr>
          <p:sp>
            <p:nvSpPr>
              <p:cNvPr id="1474" name="Google Shape;1474;p10"/>
              <p:cNvSpPr/>
              <p:nvPr/>
            </p:nvSpPr>
            <p:spPr>
              <a:xfrm>
                <a:off x="4278139" y="4120948"/>
                <a:ext cx="37492" cy="32129"/>
              </a:xfrm>
              <a:custGeom>
                <a:rect b="b" l="l" r="r" t="t"/>
                <a:pathLst>
                  <a:path extrusionOk="0" h="4085" w="4767">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0"/>
              <p:cNvSpPr/>
              <p:nvPr/>
            </p:nvSpPr>
            <p:spPr>
              <a:xfrm>
                <a:off x="4290983" y="4130614"/>
                <a:ext cx="14943" cy="12812"/>
              </a:xfrm>
              <a:custGeom>
                <a:rect b="b" l="l" r="r" t="t"/>
                <a:pathLst>
                  <a:path extrusionOk="0" h="1629" w="190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6" name="Google Shape;1476;p10"/>
            <p:cNvGrpSpPr/>
            <p:nvPr/>
          </p:nvGrpSpPr>
          <p:grpSpPr>
            <a:xfrm>
              <a:off x="2429958" y="3475448"/>
              <a:ext cx="56556" cy="48443"/>
              <a:chOff x="4419898" y="3977388"/>
              <a:chExt cx="33497" cy="28692"/>
            </a:xfrm>
          </p:grpSpPr>
          <p:sp>
            <p:nvSpPr>
              <p:cNvPr id="1477" name="Google Shape;1477;p10"/>
              <p:cNvSpPr/>
              <p:nvPr/>
            </p:nvSpPr>
            <p:spPr>
              <a:xfrm>
                <a:off x="4419898" y="3977388"/>
                <a:ext cx="33497" cy="28692"/>
              </a:xfrm>
              <a:custGeom>
                <a:rect b="b" l="l" r="r" t="t"/>
                <a:pathLst>
                  <a:path extrusionOk="0" h="3648" w="4259">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0"/>
              <p:cNvSpPr/>
              <p:nvPr/>
            </p:nvSpPr>
            <p:spPr>
              <a:xfrm>
                <a:off x="4432742" y="3987046"/>
                <a:ext cx="11042" cy="9399"/>
              </a:xfrm>
              <a:custGeom>
                <a:rect b="b" l="l" r="r" t="t"/>
                <a:pathLst>
                  <a:path extrusionOk="0" h="1195" w="1404">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10"/>
            <p:cNvGrpSpPr/>
            <p:nvPr/>
          </p:nvGrpSpPr>
          <p:grpSpPr>
            <a:xfrm>
              <a:off x="1989339" y="3572188"/>
              <a:ext cx="56556" cy="48562"/>
              <a:chOff x="4158930" y="4034684"/>
              <a:chExt cx="33497" cy="28762"/>
            </a:xfrm>
          </p:grpSpPr>
          <p:sp>
            <p:nvSpPr>
              <p:cNvPr id="1480" name="Google Shape;1480;p10"/>
              <p:cNvSpPr/>
              <p:nvPr/>
            </p:nvSpPr>
            <p:spPr>
              <a:xfrm>
                <a:off x="4158930" y="4034684"/>
                <a:ext cx="33497" cy="28762"/>
              </a:xfrm>
              <a:custGeom>
                <a:rect b="b" l="l" r="r" t="t"/>
                <a:pathLst>
                  <a:path extrusionOk="0" h="3657" w="4259">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0"/>
              <p:cNvSpPr/>
              <p:nvPr/>
            </p:nvSpPr>
            <p:spPr>
              <a:xfrm>
                <a:off x="4173385" y="4044319"/>
                <a:ext cx="9336" cy="9430"/>
              </a:xfrm>
              <a:custGeom>
                <a:rect b="b" l="l" r="r" t="t"/>
                <a:pathLst>
                  <a:path extrusionOk="0" h="1199" w="1187">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p10"/>
            <p:cNvGrpSpPr/>
            <p:nvPr/>
          </p:nvGrpSpPr>
          <p:grpSpPr>
            <a:xfrm>
              <a:off x="1948850" y="3441108"/>
              <a:ext cx="56556" cy="48576"/>
              <a:chOff x="4134949" y="3957049"/>
              <a:chExt cx="33497" cy="28770"/>
            </a:xfrm>
          </p:grpSpPr>
          <p:sp>
            <p:nvSpPr>
              <p:cNvPr id="1483" name="Google Shape;1483;p10"/>
              <p:cNvSpPr/>
              <p:nvPr/>
            </p:nvSpPr>
            <p:spPr>
              <a:xfrm>
                <a:off x="4134949" y="3957049"/>
                <a:ext cx="33497" cy="28770"/>
              </a:xfrm>
              <a:custGeom>
                <a:rect b="b" l="l" r="r" t="t"/>
                <a:pathLst>
                  <a:path extrusionOk="0" h="3658" w="4259">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0"/>
              <p:cNvSpPr/>
              <p:nvPr/>
            </p:nvSpPr>
            <p:spPr>
              <a:xfrm>
                <a:off x="4147793" y="3966778"/>
                <a:ext cx="10956" cy="9383"/>
              </a:xfrm>
              <a:custGeom>
                <a:rect b="b" l="l" r="r" t="t"/>
                <a:pathLst>
                  <a:path extrusionOk="0" h="1193" w="13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p10"/>
            <p:cNvGrpSpPr/>
            <p:nvPr/>
          </p:nvGrpSpPr>
          <p:grpSpPr>
            <a:xfrm>
              <a:off x="2047967" y="3824972"/>
              <a:ext cx="73580" cy="62917"/>
              <a:chOff x="4193653" y="4184403"/>
              <a:chExt cx="43580" cy="37264"/>
            </a:xfrm>
          </p:grpSpPr>
          <p:sp>
            <p:nvSpPr>
              <p:cNvPr id="1486" name="Google Shape;1486;p10"/>
              <p:cNvSpPr/>
              <p:nvPr/>
            </p:nvSpPr>
            <p:spPr>
              <a:xfrm>
                <a:off x="4193653" y="4184403"/>
                <a:ext cx="43580" cy="37264"/>
              </a:xfrm>
              <a:custGeom>
                <a:rect b="b" l="l" r="r" t="t"/>
                <a:pathLst>
                  <a:path extrusionOk="0" h="4738" w="5541">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0"/>
              <p:cNvSpPr/>
              <p:nvPr/>
            </p:nvSpPr>
            <p:spPr>
              <a:xfrm>
                <a:off x="4206591" y="4194069"/>
                <a:ext cx="20944" cy="17948"/>
              </a:xfrm>
              <a:custGeom>
                <a:rect b="b" l="l" r="r" t="t"/>
                <a:pathLst>
                  <a:path extrusionOk="0" h="2282" w="2663">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8" name="Google Shape;1488;p10"/>
            <p:cNvGrpSpPr/>
            <p:nvPr/>
          </p:nvGrpSpPr>
          <p:grpSpPr>
            <a:xfrm>
              <a:off x="2301136" y="3418812"/>
              <a:ext cx="73580" cy="62997"/>
              <a:chOff x="4343600" y="3943844"/>
              <a:chExt cx="43580" cy="37312"/>
            </a:xfrm>
          </p:grpSpPr>
          <p:sp>
            <p:nvSpPr>
              <p:cNvPr id="1489" name="Google Shape;1489;p10"/>
              <p:cNvSpPr/>
              <p:nvPr/>
            </p:nvSpPr>
            <p:spPr>
              <a:xfrm>
                <a:off x="4343600" y="3943844"/>
                <a:ext cx="43580" cy="37312"/>
              </a:xfrm>
              <a:custGeom>
                <a:rect b="b" l="l" r="r" t="t"/>
                <a:pathLst>
                  <a:path extrusionOk="0" h="4744" w="5541">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0"/>
              <p:cNvSpPr/>
              <p:nvPr/>
            </p:nvSpPr>
            <p:spPr>
              <a:xfrm>
                <a:off x="4359581" y="3953557"/>
                <a:ext cx="17893" cy="17893"/>
              </a:xfrm>
              <a:custGeom>
                <a:rect b="b" l="l" r="r" t="t"/>
                <a:pathLst>
                  <a:path extrusionOk="0" h="2275" w="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CC412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10"/>
            <p:cNvGrpSpPr/>
            <p:nvPr/>
          </p:nvGrpSpPr>
          <p:grpSpPr>
            <a:xfrm>
              <a:off x="2011980" y="2469677"/>
              <a:ext cx="53183" cy="45588"/>
              <a:chOff x="4172339" y="3381693"/>
              <a:chExt cx="31499" cy="27001"/>
            </a:xfrm>
          </p:grpSpPr>
          <p:sp>
            <p:nvSpPr>
              <p:cNvPr id="1492" name="Google Shape;1492;p10"/>
              <p:cNvSpPr/>
              <p:nvPr/>
            </p:nvSpPr>
            <p:spPr>
              <a:xfrm>
                <a:off x="4172339" y="3381693"/>
                <a:ext cx="31499" cy="27001"/>
              </a:xfrm>
              <a:custGeom>
                <a:rect b="b" l="l" r="r" t="t"/>
                <a:pathLst>
                  <a:path extrusionOk="0" h="3433" w="4005">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0"/>
              <p:cNvSpPr/>
              <p:nvPr/>
            </p:nvSpPr>
            <p:spPr>
              <a:xfrm>
                <a:off x="4185285" y="3391367"/>
                <a:ext cx="8856" cy="7605"/>
              </a:xfrm>
              <a:custGeom>
                <a:rect b="b" l="l" r="r" t="t"/>
                <a:pathLst>
                  <a:path extrusionOk="0" h="967" w="1126">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94" name="Google Shape;1494;p10"/>
          <p:cNvSpPr/>
          <p:nvPr/>
        </p:nvSpPr>
        <p:spPr>
          <a:xfrm>
            <a:off x="7306668" y="3211678"/>
            <a:ext cx="138600" cy="1386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0"/>
          <p:cNvSpPr/>
          <p:nvPr/>
        </p:nvSpPr>
        <p:spPr>
          <a:xfrm>
            <a:off x="7306668" y="4350153"/>
            <a:ext cx="138600" cy="1386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6" name="Google Shape;1496;p10"/>
          <p:cNvCxnSpPr>
            <a:stCxn id="1494" idx="4"/>
            <a:endCxn id="1495" idx="0"/>
          </p:cNvCxnSpPr>
          <p:nvPr/>
        </p:nvCxnSpPr>
        <p:spPr>
          <a:xfrm>
            <a:off x="7375968" y="3350278"/>
            <a:ext cx="0" cy="999900"/>
          </a:xfrm>
          <a:prstGeom prst="straightConnector1">
            <a:avLst/>
          </a:prstGeom>
          <a:noFill/>
          <a:ln cap="flat" cmpd="sng" w="19050">
            <a:solidFill>
              <a:srgbClr val="757070"/>
            </a:solidFill>
            <a:prstDash val="solid"/>
            <a:round/>
            <a:headEnd len="sm" w="sm" type="none"/>
            <a:tailEnd len="sm" w="sm" type="none"/>
          </a:ln>
        </p:spPr>
      </p:cxnSp>
      <p:sp>
        <p:nvSpPr>
          <p:cNvPr id="1497" name="Google Shape;1497;p10"/>
          <p:cNvSpPr/>
          <p:nvPr/>
        </p:nvSpPr>
        <p:spPr>
          <a:xfrm>
            <a:off x="7342658" y="3247690"/>
            <a:ext cx="66600" cy="66600"/>
          </a:xfrm>
          <a:prstGeom prst="ellipse">
            <a:avLst/>
          </a:pr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0"/>
          <p:cNvSpPr/>
          <p:nvPr/>
        </p:nvSpPr>
        <p:spPr>
          <a:xfrm>
            <a:off x="7342658" y="4386190"/>
            <a:ext cx="66600" cy="66600"/>
          </a:xfrm>
          <a:prstGeom prst="ellipse">
            <a:avLst/>
          </a:prstGeom>
          <a:solidFill>
            <a:srgbClr val="CC41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11"/>
          <p:cNvSpPr/>
          <p:nvPr/>
        </p:nvSpPr>
        <p:spPr>
          <a:xfrm>
            <a:off x="3529178" y="2990334"/>
            <a:ext cx="5924408"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 sz="5400" u="none" cap="none" strike="noStrike">
                <a:solidFill>
                  <a:srgbClr val="7030A0"/>
                </a:solidFill>
                <a:latin typeface="Overlock"/>
                <a:ea typeface="Overlock"/>
                <a:cs typeface="Overlock"/>
                <a:sym typeface="Overlock"/>
              </a:rPr>
              <a:t>THANK YOU</a:t>
            </a:r>
            <a:endParaRPr b="0" i="0" sz="5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978087" y="403024"/>
            <a:ext cx="6094520"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 sz="3800" u="none" cap="none" strike="noStrike">
                <a:solidFill>
                  <a:schemeClr val="dk1"/>
                </a:solidFill>
                <a:latin typeface="Arial"/>
                <a:ea typeface="Arial"/>
                <a:cs typeface="Arial"/>
                <a:sym typeface="Arial"/>
              </a:rPr>
              <a:t>Contents</a:t>
            </a:r>
            <a:endParaRPr b="0" i="0" sz="3800" u="none" cap="none" strike="noStrike">
              <a:solidFill>
                <a:schemeClr val="dk1"/>
              </a:solidFill>
              <a:latin typeface="Arial"/>
              <a:ea typeface="Arial"/>
              <a:cs typeface="Arial"/>
              <a:sym typeface="Arial"/>
            </a:endParaRPr>
          </a:p>
        </p:txBody>
      </p:sp>
      <p:sp>
        <p:nvSpPr>
          <p:cNvPr id="93" name="Google Shape;93;p2"/>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94" name="Google Shape;94;p2"/>
          <p:cNvSpPr txBox="1"/>
          <p:nvPr/>
        </p:nvSpPr>
        <p:spPr>
          <a:xfrm>
            <a:off x="3024419" y="1981626"/>
            <a:ext cx="2339100" cy="79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AIM</a:t>
            </a:r>
            <a:endParaRPr b="1" i="0" sz="2400" u="none" cap="none" strike="noStrike">
              <a:solidFill>
                <a:schemeClr val="dk1"/>
              </a:solidFill>
              <a:latin typeface="Rajdhani"/>
              <a:ea typeface="Rajdhani"/>
              <a:cs typeface="Rajdhani"/>
              <a:sym typeface="Rajdhani"/>
            </a:endParaRPr>
          </a:p>
        </p:txBody>
      </p:sp>
      <p:sp>
        <p:nvSpPr>
          <p:cNvPr id="95" name="Google Shape;95;p2"/>
          <p:cNvSpPr txBox="1"/>
          <p:nvPr/>
        </p:nvSpPr>
        <p:spPr>
          <a:xfrm>
            <a:off x="4001369" y="4284776"/>
            <a:ext cx="2339100" cy="630600"/>
          </a:xfrm>
          <a:prstGeom prst="rect">
            <a:avLst/>
          </a:prstGeom>
          <a:noFill/>
          <a:ln>
            <a:noFill/>
          </a:ln>
        </p:spPr>
        <p:txBody>
          <a:bodyPr anchorCtr="0" anchor="ctr" bIns="91425" lIns="91425" spcFirstLastPara="1" rIns="91425" wrap="square" tIns="91425">
            <a:noAutofit/>
          </a:bodyPr>
          <a:lstStyle/>
          <a:p>
            <a:pPr indent="0" lvl="0" marL="0" marR="7200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LITERATURE</a:t>
            </a:r>
            <a:endParaRPr b="1" i="0" sz="2400" u="none" cap="none" strike="noStrike">
              <a:solidFill>
                <a:schemeClr val="dk1"/>
              </a:solidFill>
              <a:latin typeface="Rajdhani"/>
              <a:ea typeface="Rajdhani"/>
              <a:cs typeface="Rajdhani"/>
              <a:sym typeface="Rajdhani"/>
            </a:endParaRPr>
          </a:p>
        </p:txBody>
      </p:sp>
      <p:sp>
        <p:nvSpPr>
          <p:cNvPr id="96" name="Google Shape;96;p2"/>
          <p:cNvSpPr txBox="1"/>
          <p:nvPr/>
        </p:nvSpPr>
        <p:spPr>
          <a:xfrm>
            <a:off x="3325094" y="3203401"/>
            <a:ext cx="2339100" cy="79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OBJECTIVE</a:t>
            </a:r>
            <a:endParaRPr b="1" i="0" sz="2400" u="none" cap="none" strike="noStrike">
              <a:solidFill>
                <a:schemeClr val="dk1"/>
              </a:solidFill>
              <a:latin typeface="Rajdhani"/>
              <a:ea typeface="Rajdhani"/>
              <a:cs typeface="Rajdhani"/>
              <a:sym typeface="Rajdhani"/>
            </a:endParaRPr>
          </a:p>
        </p:txBody>
      </p:sp>
      <p:sp>
        <p:nvSpPr>
          <p:cNvPr id="97" name="Google Shape;97;p2"/>
          <p:cNvSpPr txBox="1"/>
          <p:nvPr/>
        </p:nvSpPr>
        <p:spPr>
          <a:xfrm>
            <a:off x="6155319" y="1942624"/>
            <a:ext cx="2339100" cy="535200"/>
          </a:xfrm>
          <a:prstGeom prst="rect">
            <a:avLst/>
          </a:prstGeom>
          <a:noFill/>
          <a:ln>
            <a:noFill/>
          </a:ln>
        </p:spPr>
        <p:txBody>
          <a:bodyPr anchorCtr="0" anchor="ctr" bIns="91425" lIns="91425" spcFirstLastPara="1" rIns="91425" wrap="square" tIns="91425">
            <a:noAutofit/>
          </a:bodyPr>
          <a:lstStyle/>
          <a:p>
            <a:pPr indent="0" lvl="0" marL="0" marR="7200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PROBLEM IDENTIFIFED</a:t>
            </a:r>
            <a:endParaRPr b="1" i="0" sz="2400" u="none" cap="none" strike="noStrike">
              <a:solidFill>
                <a:schemeClr val="dk1"/>
              </a:solidFill>
              <a:latin typeface="Rajdhani"/>
              <a:ea typeface="Rajdhani"/>
              <a:cs typeface="Rajdhani"/>
              <a:sym typeface="Rajdhani"/>
            </a:endParaRPr>
          </a:p>
        </p:txBody>
      </p:sp>
      <p:sp>
        <p:nvSpPr>
          <p:cNvPr id="98" name="Google Shape;98;p2"/>
          <p:cNvSpPr txBox="1"/>
          <p:nvPr/>
        </p:nvSpPr>
        <p:spPr>
          <a:xfrm>
            <a:off x="2648881" y="3380676"/>
            <a:ext cx="600000" cy="42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02</a:t>
            </a:r>
            <a:endParaRPr b="1" i="0" sz="2400" u="none" cap="none" strike="noStrike">
              <a:solidFill>
                <a:schemeClr val="dk1"/>
              </a:solidFill>
              <a:latin typeface="Rajdhani"/>
              <a:ea typeface="Rajdhani"/>
              <a:cs typeface="Rajdhani"/>
              <a:sym typeface="Rajdhani"/>
            </a:endParaRPr>
          </a:p>
        </p:txBody>
      </p:sp>
      <p:sp>
        <p:nvSpPr>
          <p:cNvPr id="99" name="Google Shape;99;p2"/>
          <p:cNvSpPr txBox="1"/>
          <p:nvPr/>
        </p:nvSpPr>
        <p:spPr>
          <a:xfrm>
            <a:off x="2308956" y="2172651"/>
            <a:ext cx="600000" cy="42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01</a:t>
            </a:r>
            <a:endParaRPr b="1" i="0" sz="2400" u="none" cap="none" strike="noStrike">
              <a:solidFill>
                <a:schemeClr val="dk1"/>
              </a:solidFill>
              <a:latin typeface="Rajdhani"/>
              <a:ea typeface="Rajdhani"/>
              <a:cs typeface="Rajdhani"/>
              <a:sym typeface="Rajdhani"/>
            </a:endParaRPr>
          </a:p>
        </p:txBody>
      </p:sp>
      <p:sp>
        <p:nvSpPr>
          <p:cNvPr id="100" name="Google Shape;100;p2"/>
          <p:cNvSpPr txBox="1"/>
          <p:nvPr/>
        </p:nvSpPr>
        <p:spPr>
          <a:xfrm>
            <a:off x="5402769" y="2009133"/>
            <a:ext cx="600000" cy="42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04</a:t>
            </a:r>
            <a:endParaRPr b="1" i="0" sz="2400" u="none" cap="none" strike="noStrike">
              <a:solidFill>
                <a:schemeClr val="dk1"/>
              </a:solidFill>
              <a:latin typeface="Rajdhani"/>
              <a:ea typeface="Rajdhani"/>
              <a:cs typeface="Rajdhani"/>
              <a:sym typeface="Rajdhani"/>
            </a:endParaRPr>
          </a:p>
        </p:txBody>
      </p:sp>
      <p:sp>
        <p:nvSpPr>
          <p:cNvPr id="101" name="Google Shape;101;p2"/>
          <p:cNvSpPr txBox="1"/>
          <p:nvPr/>
        </p:nvSpPr>
        <p:spPr>
          <a:xfrm>
            <a:off x="3325094" y="4425167"/>
            <a:ext cx="600000" cy="349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03</a:t>
            </a:r>
            <a:endParaRPr b="1" i="0" sz="2400" u="none" cap="none" strike="noStrike">
              <a:solidFill>
                <a:schemeClr val="dk1"/>
              </a:solidFill>
              <a:latin typeface="Rajdhani"/>
              <a:ea typeface="Rajdhani"/>
              <a:cs typeface="Rajdhani"/>
              <a:sym typeface="Rajdhani"/>
            </a:endParaRPr>
          </a:p>
        </p:txBody>
      </p:sp>
      <p:cxnSp>
        <p:nvCxnSpPr>
          <p:cNvPr id="102" name="Google Shape;102;p2"/>
          <p:cNvCxnSpPr/>
          <p:nvPr/>
        </p:nvCxnSpPr>
        <p:spPr>
          <a:xfrm>
            <a:off x="3325082" y="3285791"/>
            <a:ext cx="0" cy="630600"/>
          </a:xfrm>
          <a:prstGeom prst="straightConnector1">
            <a:avLst/>
          </a:prstGeom>
          <a:noFill/>
          <a:ln cap="flat" cmpd="sng" w="19050">
            <a:solidFill>
              <a:srgbClr val="757070"/>
            </a:solidFill>
            <a:prstDash val="solid"/>
            <a:round/>
            <a:headEnd len="med" w="med" type="oval"/>
            <a:tailEnd len="med" w="med" type="oval"/>
          </a:ln>
        </p:spPr>
      </p:cxnSp>
      <p:cxnSp>
        <p:nvCxnSpPr>
          <p:cNvPr id="103" name="Google Shape;103;p2"/>
          <p:cNvCxnSpPr/>
          <p:nvPr/>
        </p:nvCxnSpPr>
        <p:spPr>
          <a:xfrm>
            <a:off x="4001370" y="4342985"/>
            <a:ext cx="0" cy="523500"/>
          </a:xfrm>
          <a:prstGeom prst="straightConnector1">
            <a:avLst/>
          </a:prstGeom>
          <a:noFill/>
          <a:ln cap="flat" cmpd="sng" w="19050">
            <a:solidFill>
              <a:srgbClr val="757070"/>
            </a:solidFill>
            <a:prstDash val="solid"/>
            <a:round/>
            <a:headEnd len="med" w="med" type="oval"/>
            <a:tailEnd len="med" w="med" type="oval"/>
          </a:ln>
        </p:spPr>
      </p:cxnSp>
      <p:cxnSp>
        <p:nvCxnSpPr>
          <p:cNvPr id="104" name="Google Shape;104;p2"/>
          <p:cNvCxnSpPr/>
          <p:nvPr/>
        </p:nvCxnSpPr>
        <p:spPr>
          <a:xfrm>
            <a:off x="6079044" y="1894916"/>
            <a:ext cx="0" cy="630600"/>
          </a:xfrm>
          <a:prstGeom prst="straightConnector1">
            <a:avLst/>
          </a:prstGeom>
          <a:noFill/>
          <a:ln cap="flat" cmpd="sng" w="19050">
            <a:solidFill>
              <a:srgbClr val="757070"/>
            </a:solidFill>
            <a:prstDash val="solid"/>
            <a:round/>
            <a:headEnd len="med" w="med" type="oval"/>
            <a:tailEnd len="med" w="med" type="oval"/>
          </a:ln>
        </p:spPr>
      </p:cxnSp>
      <p:cxnSp>
        <p:nvCxnSpPr>
          <p:cNvPr id="105" name="Google Shape;105;p2"/>
          <p:cNvCxnSpPr/>
          <p:nvPr/>
        </p:nvCxnSpPr>
        <p:spPr>
          <a:xfrm>
            <a:off x="2985157" y="2062529"/>
            <a:ext cx="0" cy="630600"/>
          </a:xfrm>
          <a:prstGeom prst="straightConnector1">
            <a:avLst/>
          </a:prstGeom>
          <a:noFill/>
          <a:ln cap="flat" cmpd="sng" w="19050">
            <a:solidFill>
              <a:srgbClr val="757070"/>
            </a:solidFill>
            <a:prstDash val="solid"/>
            <a:round/>
            <a:headEnd len="med" w="med" type="oval"/>
            <a:tailEnd len="med" w="med" type="oval"/>
          </a:ln>
        </p:spPr>
      </p:cxnSp>
      <p:sp>
        <p:nvSpPr>
          <p:cNvPr id="106" name="Google Shape;106;p2"/>
          <p:cNvSpPr txBox="1"/>
          <p:nvPr/>
        </p:nvSpPr>
        <p:spPr>
          <a:xfrm>
            <a:off x="6758519" y="3285808"/>
            <a:ext cx="2339100" cy="421500"/>
          </a:xfrm>
          <a:prstGeom prst="rect">
            <a:avLst/>
          </a:prstGeom>
          <a:noFill/>
          <a:ln>
            <a:noFill/>
          </a:ln>
        </p:spPr>
        <p:txBody>
          <a:bodyPr anchorCtr="0" anchor="ctr" bIns="91425" lIns="91425" spcFirstLastPara="1" rIns="91425" wrap="square" tIns="91425">
            <a:noAutofit/>
          </a:bodyPr>
          <a:lstStyle/>
          <a:p>
            <a:pPr indent="0" lvl="0" marL="0" marR="7200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MEDTHODOLOY</a:t>
            </a:r>
            <a:endParaRPr b="1" i="0" sz="2400" u="none" cap="none" strike="noStrike">
              <a:solidFill>
                <a:schemeClr val="dk1"/>
              </a:solidFill>
              <a:latin typeface="Rajdhani"/>
              <a:ea typeface="Rajdhani"/>
              <a:cs typeface="Rajdhani"/>
              <a:sym typeface="Rajdhani"/>
            </a:endParaRPr>
          </a:p>
        </p:txBody>
      </p:sp>
      <p:cxnSp>
        <p:nvCxnSpPr>
          <p:cNvPr id="107" name="Google Shape;107;p2"/>
          <p:cNvCxnSpPr/>
          <p:nvPr/>
        </p:nvCxnSpPr>
        <p:spPr>
          <a:xfrm>
            <a:off x="6682244" y="3246179"/>
            <a:ext cx="0" cy="630600"/>
          </a:xfrm>
          <a:prstGeom prst="straightConnector1">
            <a:avLst/>
          </a:prstGeom>
          <a:noFill/>
          <a:ln cap="flat" cmpd="sng" w="19050">
            <a:solidFill>
              <a:srgbClr val="757070"/>
            </a:solidFill>
            <a:prstDash val="solid"/>
            <a:round/>
            <a:headEnd len="med" w="med" type="oval"/>
            <a:tailEnd len="med" w="med" type="oval"/>
          </a:ln>
        </p:spPr>
      </p:cxnSp>
      <p:sp>
        <p:nvSpPr>
          <p:cNvPr id="108" name="Google Shape;108;p2"/>
          <p:cNvSpPr txBox="1"/>
          <p:nvPr/>
        </p:nvSpPr>
        <p:spPr>
          <a:xfrm>
            <a:off x="7543944" y="4284776"/>
            <a:ext cx="2339100" cy="630600"/>
          </a:xfrm>
          <a:prstGeom prst="rect">
            <a:avLst/>
          </a:prstGeom>
          <a:noFill/>
          <a:ln>
            <a:noFill/>
          </a:ln>
        </p:spPr>
        <p:txBody>
          <a:bodyPr anchorCtr="0" anchor="ctr" bIns="91425" lIns="91425" spcFirstLastPara="1" rIns="91425" wrap="square" tIns="91425">
            <a:noAutofit/>
          </a:bodyPr>
          <a:lstStyle/>
          <a:p>
            <a:pPr indent="0" lvl="0" marL="0" marR="72000" rtl="0" algn="l">
              <a:lnSpc>
                <a:spcPct val="100000"/>
              </a:lnSpc>
              <a:spcBef>
                <a:spcPts val="0"/>
              </a:spcBef>
              <a:spcAft>
                <a:spcPts val="0"/>
              </a:spcAft>
              <a:buClr>
                <a:srgbClr val="F3F3F3"/>
              </a:buClr>
              <a:buSzPts val="1400"/>
              <a:buFont typeface="Rajdhani"/>
              <a:buNone/>
            </a:pPr>
            <a:r>
              <a:rPr b="1" i="0" lang="en" sz="2400" u="none" cap="none" strike="noStrike">
                <a:solidFill>
                  <a:schemeClr val="dk1"/>
                </a:solidFill>
                <a:latin typeface="Rajdhani"/>
                <a:ea typeface="Rajdhani"/>
                <a:cs typeface="Rajdhani"/>
                <a:sym typeface="Rajdhani"/>
              </a:rPr>
              <a:t>DESIGN AND DESCRIPTION</a:t>
            </a:r>
            <a:endParaRPr b="1" i="0" sz="2400" u="none" cap="none" strike="noStrike">
              <a:solidFill>
                <a:schemeClr val="dk1"/>
              </a:solidFill>
              <a:latin typeface="Rajdhani"/>
              <a:ea typeface="Rajdhani"/>
              <a:cs typeface="Rajdhani"/>
              <a:sym typeface="Rajdhani"/>
            </a:endParaRPr>
          </a:p>
        </p:txBody>
      </p:sp>
      <p:cxnSp>
        <p:nvCxnSpPr>
          <p:cNvPr id="109" name="Google Shape;109;p2"/>
          <p:cNvCxnSpPr/>
          <p:nvPr/>
        </p:nvCxnSpPr>
        <p:spPr>
          <a:xfrm>
            <a:off x="7467669" y="4310229"/>
            <a:ext cx="0" cy="630600"/>
          </a:xfrm>
          <a:prstGeom prst="straightConnector1">
            <a:avLst/>
          </a:prstGeom>
          <a:noFill/>
          <a:ln cap="flat" cmpd="sng" w="19050">
            <a:solidFill>
              <a:srgbClr val="757070"/>
            </a:solidFill>
            <a:prstDash val="solid"/>
            <a:round/>
            <a:headEnd len="med" w="med" type="oval"/>
            <a:tailEnd len="med" w="med" type="oval"/>
          </a:ln>
        </p:spPr>
      </p:cxnSp>
      <p:sp>
        <p:nvSpPr>
          <p:cNvPr id="110" name="Google Shape;110;p2"/>
          <p:cNvSpPr txBox="1"/>
          <p:nvPr/>
        </p:nvSpPr>
        <p:spPr>
          <a:xfrm>
            <a:off x="6155248" y="3320082"/>
            <a:ext cx="600000" cy="42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05</a:t>
            </a:r>
            <a:endParaRPr b="1" i="0" sz="2400" u="none" cap="none" strike="noStrike">
              <a:solidFill>
                <a:schemeClr val="dk1"/>
              </a:solidFill>
              <a:latin typeface="Rajdhani"/>
              <a:ea typeface="Rajdhani"/>
              <a:cs typeface="Rajdhani"/>
              <a:sym typeface="Rajdhani"/>
            </a:endParaRPr>
          </a:p>
        </p:txBody>
      </p:sp>
      <p:sp>
        <p:nvSpPr>
          <p:cNvPr id="111" name="Google Shape;111;p2"/>
          <p:cNvSpPr txBox="1"/>
          <p:nvPr/>
        </p:nvSpPr>
        <p:spPr>
          <a:xfrm>
            <a:off x="6791394" y="4444985"/>
            <a:ext cx="600000" cy="42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F3F3F3"/>
              </a:buClr>
              <a:buSzPts val="4800"/>
              <a:buFont typeface="Rajdhani"/>
              <a:buNone/>
            </a:pPr>
            <a:r>
              <a:rPr b="1" i="0" lang="en" sz="2400" u="none" cap="none" strike="noStrike">
                <a:solidFill>
                  <a:schemeClr val="dk1"/>
                </a:solidFill>
                <a:latin typeface="Rajdhani"/>
                <a:ea typeface="Rajdhani"/>
                <a:cs typeface="Rajdhani"/>
                <a:sym typeface="Rajdhani"/>
              </a:rPr>
              <a:t>06</a:t>
            </a:r>
            <a:endParaRPr b="1" i="0" sz="2400" u="none" cap="none" strike="noStrike">
              <a:solidFill>
                <a:schemeClr val="dk1"/>
              </a:solidFill>
              <a:latin typeface="Rajdhani"/>
              <a:ea typeface="Rajdhani"/>
              <a:cs typeface="Rajdhani"/>
              <a:sym typeface="Rajdha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978087" y="285728"/>
            <a:ext cx="530730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chemeClr val="dk1"/>
                </a:solidFill>
                <a:latin typeface="Calibri"/>
                <a:ea typeface="Calibri"/>
                <a:cs typeface="Calibri"/>
                <a:sym typeface="Calibri"/>
              </a:rPr>
              <a:t>Objective</a:t>
            </a:r>
            <a:endParaRPr b="1" i="0" sz="4800" u="none" cap="none" strike="noStrike">
              <a:solidFill>
                <a:schemeClr val="dk1"/>
              </a:solidFill>
              <a:latin typeface="Times New Roman"/>
              <a:ea typeface="Times New Roman"/>
              <a:cs typeface="Times New Roman"/>
              <a:sym typeface="Times New Roman"/>
            </a:endParaRPr>
          </a:p>
        </p:txBody>
      </p:sp>
      <p:sp>
        <p:nvSpPr>
          <p:cNvPr id="117" name="Google Shape;117;p3"/>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118" name="Google Shape;118;p3"/>
          <p:cNvSpPr txBox="1"/>
          <p:nvPr/>
        </p:nvSpPr>
        <p:spPr>
          <a:xfrm>
            <a:off x="1145220" y="1651247"/>
            <a:ext cx="8655728" cy="2568674"/>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F3F3F3"/>
              </a:buClr>
              <a:buSzPts val="2800"/>
              <a:buFont typeface="Fira Sans Condensed Light"/>
              <a:buNone/>
            </a:pPr>
            <a:r>
              <a:rPr b="0" i="0" lang="en" sz="2000" u="none" cap="none" strike="noStrike">
                <a:solidFill>
                  <a:schemeClr val="dk1"/>
                </a:solidFill>
                <a:latin typeface="Calibri"/>
                <a:ea typeface="Calibri"/>
                <a:cs typeface="Calibri"/>
                <a:sym typeface="Calibri"/>
              </a:rPr>
              <a:t>Malware detection using AI and ML is one of the best methodology. The Technologies help in such a way that it predicts the malware based URL from stopping them to be executed in the browser. Using basic binary classifier, we will be differentiating the difference between the safe and malware URL’s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978087" y="403024"/>
            <a:ext cx="6094520"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800" u="none" cap="none" strike="noStrike">
                <a:solidFill>
                  <a:srgbClr val="000000"/>
                </a:solidFill>
                <a:latin typeface="Arial"/>
                <a:ea typeface="Arial"/>
                <a:cs typeface="Arial"/>
                <a:sym typeface="Arial"/>
              </a:rPr>
              <a:t>Literature Study</a:t>
            </a:r>
            <a:endParaRPr b="0" i="0" sz="3800" u="none" cap="none" strike="noStrike">
              <a:solidFill>
                <a:srgbClr val="000000"/>
              </a:solidFill>
              <a:latin typeface="Arial"/>
              <a:ea typeface="Arial"/>
              <a:cs typeface="Arial"/>
              <a:sym typeface="Arial"/>
            </a:endParaRPr>
          </a:p>
        </p:txBody>
      </p:sp>
      <p:sp>
        <p:nvSpPr>
          <p:cNvPr id="124" name="Google Shape;124;p24"/>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Black"/>
              <a:ea typeface="Arial Black"/>
              <a:cs typeface="Arial Black"/>
              <a:sym typeface="Arial Black"/>
            </a:endParaRPr>
          </a:p>
        </p:txBody>
      </p:sp>
      <p:graphicFrame>
        <p:nvGraphicFramePr>
          <p:cNvPr id="125" name="Google Shape;125;p24"/>
          <p:cNvGraphicFramePr/>
          <p:nvPr/>
        </p:nvGraphicFramePr>
        <p:xfrm>
          <a:off x="616496" y="1214422"/>
          <a:ext cx="3000000" cy="3000000"/>
        </p:xfrm>
        <a:graphic>
          <a:graphicData uri="http://schemas.openxmlformats.org/drawingml/2006/table">
            <a:tbl>
              <a:tblPr bandRow="1" firstRow="1">
                <a:noFill/>
                <a:tableStyleId>{A06FAF9B-14FC-4064-8B80-C6E54BFCFA97}</a:tableStyleId>
              </a:tblPr>
              <a:tblGrid>
                <a:gridCol w="1536950"/>
                <a:gridCol w="2055200"/>
                <a:gridCol w="1515800"/>
                <a:gridCol w="1767100"/>
                <a:gridCol w="1722725"/>
                <a:gridCol w="2361250"/>
              </a:tblGrid>
              <a:tr h="689750">
                <a:tc>
                  <a:txBody>
                    <a:bodyPr/>
                    <a:lstStyle/>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      S.NO</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Times New Roman"/>
                          <a:ea typeface="Times New Roman"/>
                          <a:cs typeface="Times New Roman"/>
                          <a:sym typeface="Times New Roman"/>
                        </a:rPr>
                        <a:t>TITLE  OF THE PAPER</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AUTHORS</a:t>
                      </a:r>
                      <a:endParaRPr/>
                    </a:p>
                  </a:txBody>
                  <a:tcPr marT="45725" marB="45725" marR="91450" marL="91450"/>
                </a:tc>
                <a:tc>
                  <a:txBody>
                    <a:bodyPr/>
                    <a:lstStyle/>
                    <a:p>
                      <a:pPr indent="0" lvl="0" marL="0" marR="0" rtl="0" algn="l">
                        <a:lnSpc>
                          <a:spcPct val="100000"/>
                        </a:lnSpc>
                        <a:spcBef>
                          <a:spcPts val="0"/>
                        </a:spcBef>
                        <a:spcAft>
                          <a:spcPts val="0"/>
                        </a:spcAft>
                        <a:buNone/>
                      </a:pPr>
                      <a:r>
                        <a:t/>
                      </a:r>
                      <a:endParaRPr b="0"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CONFERENCE/</a:t>
                      </a:r>
                      <a:endParaRPr/>
                    </a:p>
                    <a:p>
                      <a:pPr indent="0" lvl="0" marL="0" marR="0" rtl="0" algn="l">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JOURNAL NAME</a:t>
                      </a:r>
                      <a:endParaRPr/>
                    </a:p>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YEAR</a:t>
                      </a:r>
                      <a:endParaRPr/>
                    </a:p>
                  </a:txBody>
                  <a:tcPr marT="45725" marB="45725" marR="91450" marL="91450"/>
                </a:tc>
                <a:tc>
                  <a:txBody>
                    <a:bodyPr/>
                    <a:lstStyle/>
                    <a:p>
                      <a:pPr indent="0" lvl="0" marL="0" marR="0" rtl="0" algn="l">
                        <a:lnSpc>
                          <a:spcPct val="100000"/>
                        </a:lnSpc>
                        <a:spcBef>
                          <a:spcPts val="0"/>
                        </a:spcBef>
                        <a:spcAft>
                          <a:spcPts val="0"/>
                        </a:spcAft>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PROBLEM </a:t>
                      </a:r>
                      <a:endParaRPr/>
                    </a:p>
                    <a:p>
                      <a:pPr indent="0" lvl="0" marL="0" marR="0" rtl="0" algn="l">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ADDRESS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r>
              <a:tr h="753100">
                <a:tc>
                  <a:txBody>
                    <a:bodyPr/>
                    <a:lstStyle/>
                    <a:p>
                      <a:pPr indent="0" lvl="0" marL="0" marR="0" rtl="0" algn="ctr">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latin typeface="Fira Sans Condensed Light"/>
                          <a:ea typeface="Fira Sans Condensed Light"/>
                          <a:cs typeface="Fira Sans Condensed Light"/>
                          <a:sym typeface="Fira Sans Condensed Light"/>
                        </a:rPr>
                        <a:t>Ensemble model for data –</a:t>
                      </a:r>
                      <a:r>
                        <a:rPr lang="en" sz="1400" u="none" cap="none" strike="noStrike">
                          <a:latin typeface="Fira Sans Condensed Light"/>
                          <a:ea typeface="Fira Sans Condensed Light"/>
                          <a:cs typeface="Fira Sans Condensed Light"/>
                          <a:sym typeface="Fira Sans Condensed Light"/>
                        </a:rPr>
                        <a:t> driven prediction of malware infections.</a:t>
                      </a:r>
                      <a:endParaRPr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VS</a:t>
                      </a:r>
                      <a:r>
                        <a:rPr b="0" lang="en" sz="1400" u="none" cap="none" strike="noStrike">
                          <a:latin typeface="Fira Sans Condensed Light"/>
                          <a:ea typeface="Fira Sans Condensed Light"/>
                          <a:cs typeface="Fira Sans Condensed Light"/>
                          <a:sym typeface="Fira Sans Condensed Light"/>
                        </a:rPr>
                        <a:t> Subrahmanian,</a:t>
                      </a:r>
                      <a:endParaRPr/>
                    </a:p>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Edoardo Serra</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ACM</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2016</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latin typeface="Fira Sans Condensed Light"/>
                          <a:ea typeface="Fira Sans Condensed Light"/>
                          <a:cs typeface="Fira Sans Condensed Light"/>
                          <a:sym typeface="Fira Sans Condensed Light"/>
                        </a:rPr>
                        <a:t>prediction the number of malware infections in a country</a:t>
                      </a:r>
                      <a:endParaRPr sz="1400" u="none" cap="none" strike="noStrike">
                        <a:latin typeface="Fira Sans Condensed Light"/>
                        <a:ea typeface="Fira Sans Condensed Light"/>
                        <a:cs typeface="Fira Sans Condensed Light"/>
                        <a:sym typeface="Fira Sans Condensed Light"/>
                      </a:endParaRPr>
                    </a:p>
                  </a:txBody>
                  <a:tcPr marT="45725" marB="45725" marR="91450" marL="91450"/>
                </a:tc>
              </a:tr>
              <a:tr h="733250">
                <a:tc>
                  <a:txBody>
                    <a:bodyPr/>
                    <a:lstStyle/>
                    <a:p>
                      <a:pPr indent="0" lvl="0" marL="0" marR="0" rtl="0" algn="ctr">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2.</a:t>
                      </a:r>
                      <a:endParaRPr/>
                    </a:p>
                    <a:p>
                      <a:pPr indent="0" lvl="0" marL="0" marR="0" rtl="0" algn="ctr">
                        <a:lnSpc>
                          <a:spcPct val="100000"/>
                        </a:lnSpc>
                        <a:spcBef>
                          <a:spcPts val="0"/>
                        </a:spcBef>
                        <a:spcAft>
                          <a:spcPts val="0"/>
                        </a:spcAft>
                        <a:buNone/>
                      </a:pPr>
                      <a:r>
                        <a:t/>
                      </a:r>
                      <a:endParaRPr b="1"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 sz="1400" u="none" cap="none" strike="noStrike">
                          <a:latin typeface="Fira Sans Condensed Light"/>
                          <a:ea typeface="Fira Sans Condensed Light"/>
                          <a:cs typeface="Fira Sans Condensed Light"/>
                          <a:sym typeface="Fira Sans Condensed Light"/>
                        </a:rPr>
                        <a:t>Risk predicition</a:t>
                      </a:r>
                      <a:r>
                        <a:rPr b="0" lang="en" sz="1400" u="none" cap="none" strike="noStrike">
                          <a:latin typeface="Fira Sans Condensed Light"/>
                          <a:ea typeface="Fira Sans Condensed Light"/>
                          <a:cs typeface="Fira Sans Condensed Light"/>
                          <a:sym typeface="Fira Sans Condensed Light"/>
                        </a:rPr>
                        <a:t> of malware victimization based on user behavior</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Anil Somayaji,</a:t>
                      </a:r>
                      <a:endParaRPr/>
                    </a:p>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Jose</a:t>
                      </a:r>
                      <a:r>
                        <a:rPr b="0" lang="en" sz="1400" u="none" cap="none" strike="noStrike">
                          <a:latin typeface="Fira Sans Condensed Light"/>
                          <a:ea typeface="Fira Sans Condensed Light"/>
                          <a:cs typeface="Fira Sans Condensed Light"/>
                          <a:sym typeface="Fira Sans Condensed Light"/>
                        </a:rPr>
                        <a:t> M. Ferendez</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IEEE</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2014</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latin typeface="Fira Sans Condensed Light"/>
                          <a:ea typeface="Fira Sans Condensed Light"/>
                          <a:cs typeface="Fira Sans Condensed Light"/>
                          <a:sym typeface="Fira Sans Condensed Light"/>
                        </a:rPr>
                        <a:t>Understanding what types of users and usage are more</a:t>
                      </a:r>
                      <a:endParaRPr/>
                    </a:p>
                    <a:p>
                      <a:pPr indent="0" lvl="0" marL="0" marR="0" rtl="0" algn="l">
                        <a:lnSpc>
                          <a:spcPct val="100000"/>
                        </a:lnSpc>
                        <a:spcBef>
                          <a:spcPts val="0"/>
                        </a:spcBef>
                        <a:spcAft>
                          <a:spcPts val="0"/>
                        </a:spcAft>
                        <a:buNone/>
                      </a:pPr>
                      <a:r>
                        <a:rPr lang="en" sz="1400" u="none" cap="none" strike="noStrike">
                          <a:latin typeface="Fira Sans Condensed Light"/>
                          <a:ea typeface="Fira Sans Condensed Light"/>
                          <a:cs typeface="Fira Sans Condensed Light"/>
                          <a:sym typeface="Fira Sans Condensed Light"/>
                        </a:rPr>
                        <a:t>conducive to malware infections</a:t>
                      </a:r>
                      <a:endParaRPr sz="1400" u="none" cap="none" strike="noStrike">
                        <a:latin typeface="Fira Sans Condensed Light"/>
                        <a:ea typeface="Fira Sans Condensed Light"/>
                        <a:cs typeface="Fira Sans Condensed Light"/>
                        <a:sym typeface="Fira Sans Condensed Light"/>
                      </a:endParaRPr>
                    </a:p>
                  </a:txBody>
                  <a:tcPr marT="45725" marB="45725" marR="91450" marL="91450"/>
                </a:tc>
              </a:tr>
              <a:tr h="803525">
                <a:tc>
                  <a:txBody>
                    <a:bodyPr/>
                    <a:lstStyle/>
                    <a:p>
                      <a:pPr indent="0" lvl="0" marL="0" marR="0" rtl="0" algn="ctr">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3.</a:t>
                      </a:r>
                      <a:endParaRPr b="1"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 sz="1400" u="none" cap="none" strike="noStrike">
                          <a:latin typeface="Fira Sans Condensed Light"/>
                          <a:ea typeface="Fira Sans Condensed Light"/>
                          <a:cs typeface="Fira Sans Condensed Light"/>
                          <a:sym typeface="Fira Sans Condensed Light"/>
                        </a:rPr>
                        <a:t>Deep android malware detection.</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NMC Laughlin</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IEEE</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2017</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Automatically</a:t>
                      </a:r>
                      <a:r>
                        <a:rPr b="0" lang="en" sz="1400" u="none" cap="none" strike="noStrike">
                          <a:latin typeface="Fira Sans Condensed Light"/>
                          <a:ea typeface="Fira Sans Condensed Light"/>
                          <a:cs typeface="Fira Sans Condensed Light"/>
                          <a:sym typeface="Fira Sans Condensed Light"/>
                        </a:rPr>
                        <a:t>  learned by op code.</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r>
              <a:tr h="1470350">
                <a:tc>
                  <a:txBody>
                    <a:bodyPr/>
                    <a:lstStyle/>
                    <a:p>
                      <a:pPr indent="0" lvl="0" marL="0" marR="0" rtl="0" algn="ctr">
                        <a:lnSpc>
                          <a:spcPct val="100000"/>
                        </a:lnSpc>
                        <a:spcBef>
                          <a:spcPts val="0"/>
                        </a:spcBef>
                        <a:spcAft>
                          <a:spcPts val="0"/>
                        </a:spcAft>
                        <a:buNone/>
                      </a:pPr>
                      <a:r>
                        <a:rPr b="1" lang="en" sz="1200" u="none" cap="none" strike="noStrike">
                          <a:latin typeface="Times New Roman"/>
                          <a:ea typeface="Times New Roman"/>
                          <a:cs typeface="Times New Roman"/>
                          <a:sym typeface="Times New Roman"/>
                        </a:rPr>
                        <a:t>4.</a:t>
                      </a:r>
                      <a:endParaRPr b="1"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 sz="1400" u="none" cap="none" strike="noStrike">
                          <a:latin typeface="Fira Sans Condensed Light"/>
                          <a:ea typeface="Fira Sans Condensed Light"/>
                          <a:cs typeface="Fira Sans Condensed Light"/>
                          <a:sym typeface="Fira Sans Condensed Light"/>
                        </a:rPr>
                        <a:t>Survey</a:t>
                      </a:r>
                      <a:r>
                        <a:rPr b="0" lang="en" sz="1400" u="none" cap="none" strike="noStrike">
                          <a:latin typeface="Fira Sans Condensed Light"/>
                          <a:ea typeface="Fira Sans Condensed Light"/>
                          <a:cs typeface="Fira Sans Condensed Light"/>
                          <a:sym typeface="Fira Sans Condensed Light"/>
                        </a:rPr>
                        <a:t> of malware detection</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Vinod.P</a:t>
                      </a:r>
                      <a:endParaRPr b="0" sz="1400" u="none" cap="none" strike="noStrike">
                        <a:latin typeface="Fira Sans Condensed Light"/>
                        <a:ea typeface="Fira Sans Condensed Light"/>
                        <a:cs typeface="Fira Sans Condensed Light"/>
                        <a:sym typeface="Fira Sans Condensed Light"/>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IEEE</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2009</a:t>
                      </a:r>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latin typeface="Fira Sans Condensed Light"/>
                          <a:ea typeface="Fira Sans Condensed Light"/>
                          <a:cs typeface="Fira Sans Condensed Light"/>
                          <a:sym typeface="Fira Sans Condensed Light"/>
                        </a:rPr>
                        <a:t>Examines us malware detection</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854462" y="465876"/>
            <a:ext cx="7384678"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 sz="3800" u="none" cap="none" strike="noStrike">
                <a:solidFill>
                  <a:schemeClr val="dk1"/>
                </a:solidFill>
                <a:latin typeface="Arial"/>
                <a:ea typeface="Arial"/>
                <a:cs typeface="Arial"/>
                <a:sym typeface="Arial"/>
              </a:rPr>
              <a:t>PROBLEMS IDENTIFIED</a:t>
            </a:r>
            <a:endParaRPr b="1" i="0" sz="3800" u="none" cap="none" strike="noStrike">
              <a:solidFill>
                <a:schemeClr val="dk1"/>
              </a:solidFill>
              <a:latin typeface="Arial"/>
              <a:ea typeface="Arial"/>
              <a:cs typeface="Arial"/>
              <a:sym typeface="Arial"/>
            </a:endParaRPr>
          </a:p>
        </p:txBody>
      </p:sp>
      <p:sp>
        <p:nvSpPr>
          <p:cNvPr id="131" name="Google Shape;131;p6"/>
          <p:cNvSpPr txBox="1"/>
          <p:nvPr/>
        </p:nvSpPr>
        <p:spPr>
          <a:xfrm>
            <a:off x="1315439" y="2523069"/>
            <a:ext cx="1143289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2" name="Google Shape;132;p6"/>
          <p:cNvSpPr txBox="1"/>
          <p:nvPr/>
        </p:nvSpPr>
        <p:spPr>
          <a:xfrm>
            <a:off x="1844750" y="2834812"/>
            <a:ext cx="2060700" cy="97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1200"/>
              <a:buFont typeface="Fira Sans Condensed Light"/>
              <a:buNone/>
            </a:pPr>
            <a:r>
              <a:rPr b="1" i="0" lang="en" sz="1600" u="none" cap="none" strike="noStrike">
                <a:solidFill>
                  <a:schemeClr val="dk1"/>
                </a:solidFill>
                <a:latin typeface="Fira Sans Condensed"/>
                <a:ea typeface="Fira Sans Condensed"/>
                <a:cs typeface="Fira Sans Condensed"/>
                <a:sym typeface="Fira Sans Condensed"/>
              </a:rPr>
              <a:t>FALSE REPRESENTATION OF EXPECTED CONTENT</a:t>
            </a:r>
            <a:endParaRPr b="1" i="0" sz="1600" u="none" cap="none" strike="noStrike">
              <a:solidFill>
                <a:schemeClr val="dk1"/>
              </a:solidFill>
              <a:latin typeface="Fira Sans Condensed"/>
              <a:ea typeface="Fira Sans Condensed"/>
              <a:cs typeface="Fira Sans Condensed"/>
              <a:sym typeface="Fira Sans Condensed"/>
            </a:endParaRPr>
          </a:p>
          <a:p>
            <a:pPr indent="0" lvl="0" marL="0" marR="0" rtl="0" algn="ctr">
              <a:lnSpc>
                <a:spcPct val="100000"/>
              </a:lnSpc>
              <a:spcBef>
                <a:spcPts val="1600"/>
              </a:spcBef>
              <a:spcAft>
                <a:spcPts val="1600"/>
              </a:spcAft>
              <a:buClr>
                <a:srgbClr val="F3F3F3"/>
              </a:buClr>
              <a:buSzPts val="1200"/>
              <a:buFont typeface="Fira Sans Condensed Light"/>
              <a:buNone/>
            </a:pPr>
            <a:r>
              <a:t/>
            </a:r>
            <a:endParaRPr b="1" i="0" sz="1400" u="none" cap="none" strike="noStrike">
              <a:solidFill>
                <a:schemeClr val="dk1"/>
              </a:solidFill>
              <a:latin typeface="Fira Sans Condensed"/>
              <a:ea typeface="Fira Sans Condensed"/>
              <a:cs typeface="Fira Sans Condensed"/>
              <a:sym typeface="Fira Sans Condensed"/>
            </a:endParaRPr>
          </a:p>
        </p:txBody>
      </p:sp>
      <p:sp>
        <p:nvSpPr>
          <p:cNvPr id="133" name="Google Shape;133;p6"/>
          <p:cNvSpPr txBox="1"/>
          <p:nvPr/>
        </p:nvSpPr>
        <p:spPr>
          <a:xfrm>
            <a:off x="7565650" y="2636212"/>
            <a:ext cx="2781600" cy="97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600" u="none" cap="none" strike="noStrike">
                <a:solidFill>
                  <a:schemeClr val="dk1"/>
                </a:solidFill>
                <a:latin typeface="Fira Sans Condensed"/>
                <a:ea typeface="Fira Sans Condensed"/>
                <a:cs typeface="Fira Sans Condensed"/>
                <a:sym typeface="Fira Sans Condensed"/>
              </a:rPr>
              <a:t>MALWARE AND UNWANTED SOFTWARE &amp; ADVERTISING POLICIES</a:t>
            </a:r>
            <a:endParaRPr b="1" i="0" sz="1600" u="none" cap="none" strike="noStrike">
              <a:solidFill>
                <a:schemeClr val="dk1"/>
              </a:solidFill>
              <a:latin typeface="Fira Sans Condensed"/>
              <a:ea typeface="Fira Sans Condensed"/>
              <a:cs typeface="Fira Sans Condensed"/>
              <a:sym typeface="Fira Sans Condensed"/>
            </a:endParaRPr>
          </a:p>
        </p:txBody>
      </p:sp>
      <p:sp>
        <p:nvSpPr>
          <p:cNvPr id="134" name="Google Shape;134;p6"/>
          <p:cNvSpPr txBox="1"/>
          <p:nvPr/>
        </p:nvSpPr>
        <p:spPr>
          <a:xfrm>
            <a:off x="4705200" y="2636212"/>
            <a:ext cx="2060700" cy="97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600" u="none" cap="none" strike="noStrike">
                <a:solidFill>
                  <a:schemeClr val="dk1"/>
                </a:solidFill>
                <a:latin typeface="Fira Sans Condensed"/>
                <a:ea typeface="Fira Sans Condensed"/>
                <a:cs typeface="Fira Sans Condensed"/>
                <a:sym typeface="Fira Sans Condensed"/>
              </a:rPr>
              <a:t>SITE ADS GETTING DISAPPROVED DUE TO MALICIOUS LINKS</a:t>
            </a:r>
            <a:endParaRPr b="1" i="0" sz="1600" u="none" cap="none" strike="noStrike">
              <a:solidFill>
                <a:schemeClr val="dk1"/>
              </a:solidFill>
              <a:latin typeface="Fira Sans Condensed"/>
              <a:ea typeface="Fira Sans Condensed"/>
              <a:cs typeface="Fira Sans Condensed"/>
              <a:sym typeface="Fira Sans Condensed"/>
            </a:endParaRPr>
          </a:p>
        </p:txBody>
      </p:sp>
      <p:sp>
        <p:nvSpPr>
          <p:cNvPr id="135" name="Google Shape;135;p6"/>
          <p:cNvSpPr txBox="1"/>
          <p:nvPr/>
        </p:nvSpPr>
        <p:spPr>
          <a:xfrm>
            <a:off x="2366150" y="4483562"/>
            <a:ext cx="1539300" cy="689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3F3F3"/>
              </a:buClr>
              <a:buSzPts val="1400"/>
              <a:buFont typeface="Rajdhani"/>
              <a:buNone/>
            </a:pPr>
            <a:r>
              <a:rPr b="1" i="0" lang="en" sz="1800" u="none" cap="none" strike="noStrike">
                <a:solidFill>
                  <a:schemeClr val="dk1"/>
                </a:solidFill>
                <a:latin typeface="Rajdhani"/>
                <a:ea typeface="Rajdhani"/>
                <a:cs typeface="Rajdhani"/>
                <a:sym typeface="Rajdhani"/>
              </a:rPr>
              <a:t>PROBLEM 1</a:t>
            </a:r>
            <a:endParaRPr b="1" i="0" sz="1800" u="none" cap="none" strike="noStrike">
              <a:solidFill>
                <a:schemeClr val="dk1"/>
              </a:solidFill>
              <a:latin typeface="Rajdhani"/>
              <a:ea typeface="Rajdhani"/>
              <a:cs typeface="Rajdhani"/>
              <a:sym typeface="Rajdhani"/>
            </a:endParaRPr>
          </a:p>
        </p:txBody>
      </p:sp>
      <p:sp>
        <p:nvSpPr>
          <p:cNvPr id="136" name="Google Shape;136;p6"/>
          <p:cNvSpPr txBox="1"/>
          <p:nvPr/>
        </p:nvSpPr>
        <p:spPr>
          <a:xfrm>
            <a:off x="8011725" y="4492862"/>
            <a:ext cx="1539300" cy="68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3F3F3"/>
              </a:buClr>
              <a:buSzPts val="1400"/>
              <a:buFont typeface="Rajdhani"/>
              <a:buNone/>
            </a:pPr>
            <a:r>
              <a:rPr b="1" i="0" lang="en" sz="1800" u="none" cap="none" strike="noStrike">
                <a:solidFill>
                  <a:schemeClr val="dk1"/>
                </a:solidFill>
                <a:latin typeface="Rajdhani"/>
                <a:ea typeface="Rajdhani"/>
                <a:cs typeface="Rajdhani"/>
                <a:sym typeface="Rajdhani"/>
              </a:rPr>
              <a:t>PROBLEM 3</a:t>
            </a:r>
            <a:endParaRPr b="1" i="0" sz="1800" u="none" cap="none" strike="noStrike">
              <a:solidFill>
                <a:schemeClr val="dk1"/>
              </a:solidFill>
              <a:latin typeface="Rajdhani"/>
              <a:ea typeface="Rajdhani"/>
              <a:cs typeface="Rajdhani"/>
              <a:sym typeface="Rajdhani"/>
            </a:endParaRPr>
          </a:p>
        </p:txBody>
      </p:sp>
      <p:sp>
        <p:nvSpPr>
          <p:cNvPr id="137" name="Google Shape;137;p6"/>
          <p:cNvSpPr txBox="1"/>
          <p:nvPr/>
        </p:nvSpPr>
        <p:spPr>
          <a:xfrm>
            <a:off x="4890412" y="4492862"/>
            <a:ext cx="1539300" cy="68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3F3F3"/>
              </a:buClr>
              <a:buSzPts val="1400"/>
              <a:buFont typeface="Rajdhani"/>
              <a:buNone/>
            </a:pPr>
            <a:r>
              <a:rPr b="1" i="0" lang="en" sz="1800" u="none" cap="none" strike="noStrike">
                <a:solidFill>
                  <a:schemeClr val="dk1"/>
                </a:solidFill>
                <a:latin typeface="Rajdhani"/>
                <a:ea typeface="Rajdhani"/>
                <a:cs typeface="Rajdhani"/>
                <a:sym typeface="Rajdhani"/>
              </a:rPr>
              <a:t>PROBLEM  2</a:t>
            </a:r>
            <a:endParaRPr b="1" i="0" sz="1800" u="none" cap="none" strike="noStrike">
              <a:solidFill>
                <a:schemeClr val="dk1"/>
              </a:solidFill>
              <a:latin typeface="Rajdhani"/>
              <a:ea typeface="Rajdhani"/>
              <a:cs typeface="Rajdhani"/>
              <a:sym typeface="Rajdhani"/>
            </a:endParaRPr>
          </a:p>
        </p:txBody>
      </p:sp>
      <p:cxnSp>
        <p:nvCxnSpPr>
          <p:cNvPr id="138" name="Google Shape;138;p6"/>
          <p:cNvCxnSpPr/>
          <p:nvPr/>
        </p:nvCxnSpPr>
        <p:spPr>
          <a:xfrm rot="10800000">
            <a:off x="2821725" y="3687987"/>
            <a:ext cx="9900" cy="725100"/>
          </a:xfrm>
          <a:prstGeom prst="straightConnector1">
            <a:avLst/>
          </a:prstGeom>
          <a:noFill/>
          <a:ln cap="flat" cmpd="sng" w="19050">
            <a:solidFill>
              <a:schemeClr val="dk1"/>
            </a:solidFill>
            <a:prstDash val="solid"/>
            <a:round/>
            <a:headEnd len="med" w="med" type="oval"/>
            <a:tailEnd len="med" w="med" type="oval"/>
          </a:ln>
        </p:spPr>
      </p:cxnSp>
      <p:cxnSp>
        <p:nvCxnSpPr>
          <p:cNvPr id="139" name="Google Shape;139;p6"/>
          <p:cNvCxnSpPr/>
          <p:nvPr/>
        </p:nvCxnSpPr>
        <p:spPr>
          <a:xfrm rot="10800000">
            <a:off x="5655100" y="3687987"/>
            <a:ext cx="9900" cy="725100"/>
          </a:xfrm>
          <a:prstGeom prst="straightConnector1">
            <a:avLst/>
          </a:prstGeom>
          <a:noFill/>
          <a:ln cap="flat" cmpd="sng" w="19050">
            <a:solidFill>
              <a:schemeClr val="dk1"/>
            </a:solidFill>
            <a:prstDash val="solid"/>
            <a:round/>
            <a:headEnd len="med" w="med" type="oval"/>
            <a:tailEnd len="med" w="med" type="oval"/>
          </a:ln>
        </p:spPr>
      </p:cxnSp>
      <p:cxnSp>
        <p:nvCxnSpPr>
          <p:cNvPr id="140" name="Google Shape;140;p6"/>
          <p:cNvCxnSpPr/>
          <p:nvPr/>
        </p:nvCxnSpPr>
        <p:spPr>
          <a:xfrm rot="10800000">
            <a:off x="8776425" y="3687987"/>
            <a:ext cx="9900" cy="72510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146" name="Google Shape;146;p5"/>
          <p:cNvSpPr txBox="1"/>
          <p:nvPr/>
        </p:nvSpPr>
        <p:spPr>
          <a:xfrm>
            <a:off x="2216418" y="155560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3000"/>
              <a:buFont typeface="Rajdhani"/>
              <a:buNone/>
            </a:pPr>
            <a:r>
              <a:rPr b="1" i="0" lang="en" sz="3000" u="none" cap="none" strike="noStrike">
                <a:solidFill>
                  <a:schemeClr val="dk1"/>
                </a:solidFill>
                <a:latin typeface="Rajdhani"/>
                <a:ea typeface="Rajdhani"/>
                <a:cs typeface="Rajdhani"/>
                <a:sym typeface="Rajdhani"/>
              </a:rPr>
              <a:t>CASE STUDIES</a:t>
            </a:r>
            <a:endParaRPr b="1" i="0" sz="3000" u="none" cap="none" strike="noStrike">
              <a:solidFill>
                <a:schemeClr val="dk1"/>
              </a:solidFill>
              <a:latin typeface="Rajdhani"/>
              <a:ea typeface="Rajdhani"/>
              <a:cs typeface="Rajdhani"/>
              <a:sym typeface="Rajdhani"/>
            </a:endParaRPr>
          </a:p>
        </p:txBody>
      </p:sp>
      <p:sp>
        <p:nvSpPr>
          <p:cNvPr id="147" name="Google Shape;147;p5"/>
          <p:cNvSpPr txBox="1"/>
          <p:nvPr/>
        </p:nvSpPr>
        <p:spPr>
          <a:xfrm>
            <a:off x="5411443" y="4388375"/>
            <a:ext cx="1532400" cy="783900"/>
          </a:xfrm>
          <a:prstGeom prst="rect">
            <a:avLst/>
          </a:prstGeom>
          <a:noFill/>
          <a:ln>
            <a:noFill/>
          </a:ln>
        </p:spPr>
        <p:txBody>
          <a:bodyPr anchorCtr="0" anchor="t" bIns="0"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400" u="none" cap="none" strike="noStrike">
                <a:solidFill>
                  <a:schemeClr val="dk1"/>
                </a:solidFill>
                <a:latin typeface="Fira Sans Condensed"/>
                <a:ea typeface="Fira Sans Condensed"/>
                <a:cs typeface="Fira Sans Condensed"/>
                <a:sym typeface="Fira Sans Condensed"/>
              </a:rPr>
              <a:t>PROCESSING OF DATA SET AND CLASSIFYING  THE TEXT DATA</a:t>
            </a:r>
            <a:endParaRPr b="1" i="0" sz="1400" u="none" cap="none" strike="noStrike">
              <a:solidFill>
                <a:schemeClr val="dk1"/>
              </a:solidFill>
              <a:latin typeface="Fira Sans Condensed"/>
              <a:ea typeface="Fira Sans Condensed"/>
              <a:cs typeface="Fira Sans Condensed"/>
              <a:sym typeface="Fira Sans Condensed"/>
            </a:endParaRPr>
          </a:p>
        </p:txBody>
      </p:sp>
      <p:sp>
        <p:nvSpPr>
          <p:cNvPr id="148" name="Google Shape;148;p5"/>
          <p:cNvSpPr txBox="1"/>
          <p:nvPr/>
        </p:nvSpPr>
        <p:spPr>
          <a:xfrm>
            <a:off x="8443181" y="4388375"/>
            <a:ext cx="1532400" cy="783900"/>
          </a:xfrm>
          <a:prstGeom prst="rect">
            <a:avLst/>
          </a:prstGeom>
          <a:noFill/>
          <a:ln>
            <a:noFill/>
          </a:ln>
        </p:spPr>
        <p:txBody>
          <a:bodyPr anchorCtr="0" anchor="t" bIns="0"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400" u="none" cap="none" strike="noStrike">
                <a:solidFill>
                  <a:schemeClr val="dk1"/>
                </a:solidFill>
                <a:latin typeface="Fira Sans Condensed"/>
                <a:ea typeface="Fira Sans Condensed"/>
                <a:cs typeface="Fira Sans Condensed"/>
                <a:sym typeface="Fira Sans Condensed"/>
              </a:rPr>
              <a:t>     PREDICTION</a:t>
            </a:r>
            <a:endParaRPr b="1" i="0" sz="1400" u="none" cap="none" strike="noStrike">
              <a:solidFill>
                <a:schemeClr val="dk1"/>
              </a:solidFill>
              <a:latin typeface="Fira Sans Condensed"/>
              <a:ea typeface="Fira Sans Condensed"/>
              <a:cs typeface="Fira Sans Condensed"/>
              <a:sym typeface="Fira Sans Condensed"/>
            </a:endParaRPr>
          </a:p>
        </p:txBody>
      </p:sp>
      <p:sp>
        <p:nvSpPr>
          <p:cNvPr id="149" name="Google Shape;149;p5"/>
          <p:cNvSpPr txBox="1"/>
          <p:nvPr/>
        </p:nvSpPr>
        <p:spPr>
          <a:xfrm>
            <a:off x="6881818" y="2799190"/>
            <a:ext cx="1532400" cy="987000"/>
          </a:xfrm>
          <a:prstGeom prst="rect">
            <a:avLst/>
          </a:prstGeom>
          <a:noFill/>
          <a:ln>
            <a:noFill/>
          </a:ln>
        </p:spPr>
        <p:txBody>
          <a:bodyPr anchorCtr="0" anchor="b" bIns="0" lIns="91425" spcFirstLastPara="1" rIns="91425" wrap="square" tIns="91425">
            <a:noAutofit/>
          </a:bodyPr>
          <a:lstStyle/>
          <a:p>
            <a:pPr indent="0" lvl="0" marL="0" marR="0" rtl="0" algn="ctr">
              <a:lnSpc>
                <a:spcPct val="100000"/>
              </a:lnSpc>
              <a:spcBef>
                <a:spcPts val="0"/>
              </a:spcBef>
              <a:spcAft>
                <a:spcPts val="1600"/>
              </a:spcAft>
              <a:buClr>
                <a:srgbClr val="F3F3F3"/>
              </a:buClr>
              <a:buSzPts val="1200"/>
              <a:buFont typeface="Fira Sans Condensed Light"/>
              <a:buNone/>
            </a:pPr>
            <a:r>
              <a:rPr b="1" i="0" lang="en" sz="1400" u="none" cap="none" strike="noStrike">
                <a:solidFill>
                  <a:schemeClr val="dk1"/>
                </a:solidFill>
                <a:latin typeface="Fira Sans Condensed"/>
                <a:ea typeface="Fira Sans Condensed"/>
                <a:cs typeface="Fira Sans Condensed"/>
                <a:sym typeface="Fira Sans Condensed"/>
              </a:rPr>
              <a:t>DATA VISUALIZATION TEXT DATA</a:t>
            </a:r>
            <a:endParaRPr b="1" i="0" sz="1400" u="none" cap="none" strike="noStrike">
              <a:solidFill>
                <a:schemeClr val="dk1"/>
              </a:solidFill>
              <a:latin typeface="Fira Sans Condensed"/>
              <a:ea typeface="Fira Sans Condensed"/>
              <a:cs typeface="Fira Sans Condensed"/>
              <a:sym typeface="Fira Sans Condensed"/>
            </a:endParaRPr>
          </a:p>
        </p:txBody>
      </p:sp>
      <p:sp>
        <p:nvSpPr>
          <p:cNvPr id="150" name="Google Shape;150;p5"/>
          <p:cNvSpPr txBox="1"/>
          <p:nvPr/>
        </p:nvSpPr>
        <p:spPr>
          <a:xfrm>
            <a:off x="3937534" y="2727752"/>
            <a:ext cx="1515524" cy="987000"/>
          </a:xfrm>
          <a:prstGeom prst="rect">
            <a:avLst/>
          </a:prstGeom>
          <a:noFill/>
          <a:ln>
            <a:noFill/>
          </a:ln>
        </p:spPr>
        <p:txBody>
          <a:bodyPr anchorCtr="0" anchor="ctr" bIns="0" lIns="91425" spcFirstLastPara="1" rIns="91425" wrap="square" tIns="255600">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800" u="none" cap="none" strike="noStrike">
                <a:solidFill>
                  <a:schemeClr val="dk1"/>
                </a:solidFill>
                <a:latin typeface="Rajdhani"/>
                <a:ea typeface="Rajdhani"/>
                <a:cs typeface="Rajdhani"/>
                <a:sym typeface="Rajdhani"/>
              </a:rPr>
              <a:t>PREPARING OF DATA SETS</a:t>
            </a:r>
            <a:endParaRPr b="1" i="0" sz="1800" u="none" cap="none" strike="noStrike">
              <a:solidFill>
                <a:schemeClr val="dk1"/>
              </a:solidFill>
              <a:latin typeface="Rajdhani"/>
              <a:ea typeface="Rajdhani"/>
              <a:cs typeface="Rajdhani"/>
              <a:sym typeface="Rajdhani"/>
            </a:endParaRPr>
          </a:p>
        </p:txBody>
      </p:sp>
      <p:sp>
        <p:nvSpPr>
          <p:cNvPr id="151" name="Google Shape;151;p5"/>
          <p:cNvSpPr txBox="1"/>
          <p:nvPr/>
        </p:nvSpPr>
        <p:spPr>
          <a:xfrm>
            <a:off x="2425718" y="4008500"/>
            <a:ext cx="1658400" cy="1293900"/>
          </a:xfrm>
          <a:prstGeom prst="rect">
            <a:avLst/>
          </a:prstGeom>
          <a:noFill/>
          <a:ln>
            <a:noFill/>
          </a:ln>
        </p:spPr>
        <p:txBody>
          <a:bodyPr anchorCtr="0" anchor="ctr" bIns="0" lIns="91425" spcFirstLastPara="1" rIns="91425" wrap="square" tIns="255600">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1" i="0" lang="en" sz="1800" u="none" cap="none" strike="noStrike">
                <a:solidFill>
                  <a:schemeClr val="dk1"/>
                </a:solidFill>
                <a:latin typeface="Rajdhani"/>
                <a:ea typeface="Rajdhani"/>
                <a:cs typeface="Rajdhani"/>
                <a:sym typeface="Rajdhani"/>
              </a:rPr>
              <a:t>MALICIOUS  LINK DETECTION</a:t>
            </a:r>
            <a:endParaRPr b="1" i="0" sz="1800" u="none" cap="none" strike="noStrike">
              <a:solidFill>
                <a:schemeClr val="dk1"/>
              </a:solidFill>
              <a:latin typeface="Rajdhani"/>
              <a:ea typeface="Rajdhani"/>
              <a:cs typeface="Rajdhani"/>
              <a:sym typeface="Rajdhani"/>
            </a:endParaRPr>
          </a:p>
        </p:txBody>
      </p:sp>
      <p:sp>
        <p:nvSpPr>
          <p:cNvPr id="152" name="Google Shape;152;p5"/>
          <p:cNvSpPr/>
          <p:nvPr/>
        </p:nvSpPr>
        <p:spPr>
          <a:xfrm>
            <a:off x="2690568" y="3722150"/>
            <a:ext cx="572700" cy="572700"/>
          </a:xfrm>
          <a:prstGeom prst="ellipse">
            <a:avLst/>
          </a:prstGeom>
          <a:solidFill>
            <a:srgbClr val="757070"/>
          </a:solid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3" name="Google Shape;153;p5"/>
          <p:cNvSpPr/>
          <p:nvPr/>
        </p:nvSpPr>
        <p:spPr>
          <a:xfrm>
            <a:off x="4236268" y="3722150"/>
            <a:ext cx="572700" cy="572700"/>
          </a:xfrm>
          <a:prstGeom prst="ellipse">
            <a:avLst/>
          </a:prstGeom>
          <a:solidFill>
            <a:srgbClr val="7B7B7B"/>
          </a:solid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4" name="Google Shape;154;p5"/>
          <p:cNvSpPr/>
          <p:nvPr/>
        </p:nvSpPr>
        <p:spPr>
          <a:xfrm>
            <a:off x="5781968" y="3722150"/>
            <a:ext cx="572700" cy="572700"/>
          </a:xfrm>
          <a:prstGeom prst="ellipse">
            <a:avLst/>
          </a:prstGeom>
          <a:solidFill>
            <a:srgbClr val="757070"/>
          </a:solid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5" name="Google Shape;155;p5"/>
          <p:cNvSpPr/>
          <p:nvPr/>
        </p:nvSpPr>
        <p:spPr>
          <a:xfrm>
            <a:off x="7327668" y="3722150"/>
            <a:ext cx="572700" cy="572700"/>
          </a:xfrm>
          <a:prstGeom prst="ellipse">
            <a:avLst/>
          </a:prstGeom>
          <a:solidFill>
            <a:srgbClr val="757070"/>
          </a:solid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5"/>
          <p:cNvSpPr/>
          <p:nvPr/>
        </p:nvSpPr>
        <p:spPr>
          <a:xfrm>
            <a:off x="8873368" y="3722150"/>
            <a:ext cx="572700" cy="572700"/>
          </a:xfrm>
          <a:prstGeom prst="ellipse">
            <a:avLst/>
          </a:prstGeom>
          <a:solidFill>
            <a:srgbClr val="757070"/>
          </a:solid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157" name="Google Shape;157;p5"/>
          <p:cNvCxnSpPr>
            <a:stCxn id="152" idx="6"/>
            <a:endCxn id="153" idx="2"/>
          </p:cNvCxnSpPr>
          <p:nvPr/>
        </p:nvCxnSpPr>
        <p:spPr>
          <a:xfrm>
            <a:off x="3263268" y="4008500"/>
            <a:ext cx="972900" cy="0"/>
          </a:xfrm>
          <a:prstGeom prst="straightConnector1">
            <a:avLst/>
          </a:prstGeom>
          <a:noFill/>
          <a:ln cap="flat" cmpd="sng" w="19050">
            <a:solidFill>
              <a:srgbClr val="757070"/>
            </a:solidFill>
            <a:prstDash val="solid"/>
            <a:round/>
            <a:headEnd len="sm" w="sm" type="none"/>
            <a:tailEnd len="sm" w="sm" type="none"/>
          </a:ln>
        </p:spPr>
      </p:cxnSp>
      <p:cxnSp>
        <p:nvCxnSpPr>
          <p:cNvPr id="158" name="Google Shape;158;p5"/>
          <p:cNvCxnSpPr>
            <a:stCxn id="153" idx="6"/>
            <a:endCxn id="154" idx="2"/>
          </p:cNvCxnSpPr>
          <p:nvPr/>
        </p:nvCxnSpPr>
        <p:spPr>
          <a:xfrm>
            <a:off x="4808968" y="4008500"/>
            <a:ext cx="972900" cy="0"/>
          </a:xfrm>
          <a:prstGeom prst="straightConnector1">
            <a:avLst/>
          </a:prstGeom>
          <a:noFill/>
          <a:ln cap="flat" cmpd="sng" w="19050">
            <a:solidFill>
              <a:srgbClr val="757070"/>
            </a:solidFill>
            <a:prstDash val="solid"/>
            <a:round/>
            <a:headEnd len="sm" w="sm" type="none"/>
            <a:tailEnd len="sm" w="sm" type="none"/>
          </a:ln>
        </p:spPr>
      </p:cxnSp>
      <p:cxnSp>
        <p:nvCxnSpPr>
          <p:cNvPr id="159" name="Google Shape;159;p5"/>
          <p:cNvCxnSpPr>
            <a:stCxn id="154" idx="6"/>
            <a:endCxn id="155" idx="2"/>
          </p:cNvCxnSpPr>
          <p:nvPr/>
        </p:nvCxnSpPr>
        <p:spPr>
          <a:xfrm>
            <a:off x="6354668" y="4008500"/>
            <a:ext cx="972900" cy="0"/>
          </a:xfrm>
          <a:prstGeom prst="straightConnector1">
            <a:avLst/>
          </a:prstGeom>
          <a:noFill/>
          <a:ln cap="flat" cmpd="sng" w="19050">
            <a:solidFill>
              <a:srgbClr val="757070"/>
            </a:solidFill>
            <a:prstDash val="solid"/>
            <a:round/>
            <a:headEnd len="sm" w="sm" type="none"/>
            <a:tailEnd len="sm" w="sm" type="none"/>
          </a:ln>
        </p:spPr>
      </p:cxnSp>
      <p:cxnSp>
        <p:nvCxnSpPr>
          <p:cNvPr id="160" name="Google Shape;160;p5"/>
          <p:cNvCxnSpPr>
            <a:stCxn id="155" idx="6"/>
            <a:endCxn id="156" idx="2"/>
          </p:cNvCxnSpPr>
          <p:nvPr/>
        </p:nvCxnSpPr>
        <p:spPr>
          <a:xfrm>
            <a:off x="7900368" y="4008500"/>
            <a:ext cx="972900" cy="0"/>
          </a:xfrm>
          <a:prstGeom prst="straightConnector1">
            <a:avLst/>
          </a:prstGeom>
          <a:noFill/>
          <a:ln cap="flat" cmpd="sng" w="19050">
            <a:solidFill>
              <a:srgbClr val="757070"/>
            </a:solidFill>
            <a:prstDash val="solid"/>
            <a:round/>
            <a:headEnd len="sm" w="sm" type="none"/>
            <a:tailEnd len="sm" w="sm" type="none"/>
          </a:ln>
        </p:spPr>
      </p:cxnSp>
      <p:grpSp>
        <p:nvGrpSpPr>
          <p:cNvPr id="161" name="Google Shape;161;p5"/>
          <p:cNvGrpSpPr/>
          <p:nvPr/>
        </p:nvGrpSpPr>
        <p:grpSpPr>
          <a:xfrm>
            <a:off x="2829041" y="3872717"/>
            <a:ext cx="288451" cy="275350"/>
            <a:chOff x="4126815" y="2760704"/>
            <a:chExt cx="380393" cy="363118"/>
          </a:xfrm>
        </p:grpSpPr>
        <p:sp>
          <p:nvSpPr>
            <p:cNvPr id="162" name="Google Shape;162;p5"/>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3" name="Google Shape;163;p5"/>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4" name="Google Shape;164;p5"/>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5" name="Google Shape;165;p5"/>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66" name="Google Shape;166;p5"/>
          <p:cNvGrpSpPr/>
          <p:nvPr/>
        </p:nvGrpSpPr>
        <p:grpSpPr>
          <a:xfrm>
            <a:off x="4381947" y="3869931"/>
            <a:ext cx="281277" cy="280989"/>
            <a:chOff x="2497275" y="2744159"/>
            <a:chExt cx="370930" cy="370550"/>
          </a:xfrm>
        </p:grpSpPr>
        <p:sp>
          <p:nvSpPr>
            <p:cNvPr id="167" name="Google Shape;167;p5"/>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8" name="Google Shape;168;p5"/>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9" name="Google Shape;169;p5"/>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0" name="Google Shape;170;p5"/>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1" name="Google Shape;171;p5"/>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2" name="Google Shape;172;p5"/>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73" name="Google Shape;173;p5"/>
          <p:cNvSpPr/>
          <p:nvPr/>
        </p:nvSpPr>
        <p:spPr>
          <a:xfrm>
            <a:off x="7469727" y="3892854"/>
            <a:ext cx="288483" cy="235125"/>
          </a:xfrm>
          <a:custGeom>
            <a:rect b="b" l="l" r="r" t="t"/>
            <a:pathLst>
              <a:path extrusionOk="0" h="9734" w="11943">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74" name="Google Shape;174;p5"/>
          <p:cNvGrpSpPr/>
          <p:nvPr/>
        </p:nvGrpSpPr>
        <p:grpSpPr>
          <a:xfrm>
            <a:off x="5913514" y="3880088"/>
            <a:ext cx="309505" cy="260656"/>
            <a:chOff x="2171474" y="3369229"/>
            <a:chExt cx="408156" cy="343737"/>
          </a:xfrm>
        </p:grpSpPr>
        <p:sp>
          <p:nvSpPr>
            <p:cNvPr id="175" name="Google Shape;175;p5"/>
            <p:cNvSpPr/>
            <p:nvPr/>
          </p:nvSpPr>
          <p:spPr>
            <a:xfrm>
              <a:off x="2171474" y="3369229"/>
              <a:ext cx="408156" cy="343737"/>
            </a:xfrm>
            <a:custGeom>
              <a:rect b="b" l="l" r="r" t="t"/>
              <a:pathLst>
                <a:path extrusionOk="0" h="10800" w="12824">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6" name="Google Shape;176;p5"/>
            <p:cNvSpPr/>
            <p:nvPr/>
          </p:nvSpPr>
          <p:spPr>
            <a:xfrm>
              <a:off x="2292737" y="3477220"/>
              <a:ext cx="164898" cy="164866"/>
            </a:xfrm>
            <a:custGeom>
              <a:rect b="b" l="l" r="r" t="t"/>
              <a:pathLst>
                <a:path extrusionOk="0" h="5180" w="5181">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7" name="Google Shape;177;p5"/>
            <p:cNvSpPr/>
            <p:nvPr/>
          </p:nvSpPr>
          <p:spPr>
            <a:xfrm>
              <a:off x="2256358" y="3451503"/>
              <a:ext cx="188769" cy="177311"/>
            </a:xfrm>
            <a:custGeom>
              <a:rect b="b" l="l" r="r" t="t"/>
              <a:pathLst>
                <a:path extrusionOk="0" h="5571" w="5931">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8" name="Google Shape;178;p5"/>
            <p:cNvSpPr/>
            <p:nvPr/>
          </p:nvSpPr>
          <p:spPr>
            <a:xfrm>
              <a:off x="2305245" y="3491160"/>
              <a:ext cx="189151" cy="176706"/>
            </a:xfrm>
            <a:custGeom>
              <a:rect b="b" l="l" r="r" t="t"/>
              <a:pathLst>
                <a:path extrusionOk="0" h="5552" w="5943">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79" name="Google Shape;179;p5"/>
          <p:cNvGrpSpPr/>
          <p:nvPr/>
        </p:nvGrpSpPr>
        <p:grpSpPr>
          <a:xfrm>
            <a:off x="9022784" y="3873343"/>
            <a:ext cx="273857" cy="274147"/>
            <a:chOff x="7538896" y="1970156"/>
            <a:chExt cx="361147" cy="361529"/>
          </a:xfrm>
        </p:grpSpPr>
        <p:sp>
          <p:nvSpPr>
            <p:cNvPr id="180" name="Google Shape;180;p5"/>
            <p:cNvSpPr/>
            <p:nvPr/>
          </p:nvSpPr>
          <p:spPr>
            <a:xfrm>
              <a:off x="7538896" y="1970156"/>
              <a:ext cx="361147" cy="361529"/>
            </a:xfrm>
            <a:custGeom>
              <a:rect b="b" l="l" r="r" t="t"/>
              <a:pathLst>
                <a:path extrusionOk="0" h="11359" w="11347">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1" name="Google Shape;181;p5"/>
            <p:cNvSpPr/>
            <p:nvPr/>
          </p:nvSpPr>
          <p:spPr>
            <a:xfrm>
              <a:off x="7685907" y="2066784"/>
              <a:ext cx="101211" cy="11394"/>
            </a:xfrm>
            <a:custGeom>
              <a:rect b="b" l="l" r="r" t="t"/>
              <a:pathLst>
                <a:path extrusionOk="0" h="358" w="318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2" name="Google Shape;182;p5"/>
            <p:cNvSpPr/>
            <p:nvPr/>
          </p:nvSpPr>
          <p:spPr>
            <a:xfrm>
              <a:off x="7685907" y="2106187"/>
              <a:ext cx="147075" cy="11394"/>
            </a:xfrm>
            <a:custGeom>
              <a:rect b="b" l="l" r="r" t="t"/>
              <a:pathLst>
                <a:path extrusionOk="0" h="358" w="4621">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3" name="Google Shape;183;p5"/>
            <p:cNvSpPr/>
            <p:nvPr/>
          </p:nvSpPr>
          <p:spPr>
            <a:xfrm>
              <a:off x="7685907" y="2145239"/>
              <a:ext cx="147075" cy="11394"/>
            </a:xfrm>
            <a:custGeom>
              <a:rect b="b" l="l" r="r" t="t"/>
              <a:pathLst>
                <a:path extrusionOk="0" h="358" w="4621">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4" name="Google Shape;184;p5"/>
            <p:cNvSpPr/>
            <p:nvPr/>
          </p:nvSpPr>
          <p:spPr>
            <a:xfrm>
              <a:off x="7685907" y="2184260"/>
              <a:ext cx="147075" cy="11394"/>
            </a:xfrm>
            <a:custGeom>
              <a:rect b="b" l="l" r="r" t="t"/>
              <a:pathLst>
                <a:path extrusionOk="0" h="358" w="4621">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p5"/>
            <p:cNvSpPr/>
            <p:nvPr/>
          </p:nvSpPr>
          <p:spPr>
            <a:xfrm>
              <a:off x="7685907" y="2223280"/>
              <a:ext cx="147075" cy="11394"/>
            </a:xfrm>
            <a:custGeom>
              <a:rect b="b" l="l" r="r" t="t"/>
              <a:pathLst>
                <a:path extrusionOk="0" h="358" w="4621">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nvSpPr>
        <p:spPr>
          <a:xfrm>
            <a:off x="809588" y="486811"/>
            <a:ext cx="633404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Arial"/>
                <a:ea typeface="Arial"/>
                <a:cs typeface="Arial"/>
                <a:sym typeface="Arial"/>
              </a:rPr>
              <a:t>SOFTWARE REQUIREMENTS</a:t>
            </a:r>
            <a:endParaRPr b="0" i="0" sz="3200" u="none" cap="none" strike="noStrike">
              <a:solidFill>
                <a:schemeClr val="dk1"/>
              </a:solidFill>
              <a:latin typeface="Arial"/>
              <a:ea typeface="Arial"/>
              <a:cs typeface="Arial"/>
              <a:sym typeface="Arial"/>
            </a:endParaRPr>
          </a:p>
        </p:txBody>
      </p:sp>
      <p:sp>
        <p:nvSpPr>
          <p:cNvPr id="191" name="Google Shape;191;p7"/>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192" name="Google Shape;192;p7"/>
          <p:cNvSpPr txBox="1"/>
          <p:nvPr/>
        </p:nvSpPr>
        <p:spPr>
          <a:xfrm>
            <a:off x="3249825" y="2971987"/>
            <a:ext cx="2208600" cy="7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100"/>
              <a:buFont typeface="Josefin Slab"/>
              <a:buNone/>
            </a:pPr>
            <a:r>
              <a:rPr b="0" i="0" lang="en" sz="1400" u="none" cap="none" strike="noStrike">
                <a:solidFill>
                  <a:schemeClr val="dk1"/>
                </a:solidFill>
                <a:latin typeface="Fira Sans Condensed Light"/>
                <a:ea typeface="Fira Sans Condensed Light"/>
                <a:cs typeface="Fira Sans Condensed Light"/>
                <a:sym typeface="Fira Sans Condensed Light"/>
              </a:rPr>
              <a:t>NUMPY IS CONSIDERED AS ONE OF THE MOST POPULAR AND VERY INTERACTIVE AND EASY TO USE</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193" name="Google Shape;193;p7"/>
          <p:cNvSpPr txBox="1"/>
          <p:nvPr/>
        </p:nvSpPr>
        <p:spPr>
          <a:xfrm>
            <a:off x="7327399" y="2971987"/>
            <a:ext cx="2208600" cy="7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100"/>
              <a:buFont typeface="Josefin Slab"/>
              <a:buNone/>
            </a:pPr>
            <a:r>
              <a:rPr b="0" i="0" lang="en" sz="1400" u="none" cap="none" strike="noStrike">
                <a:solidFill>
                  <a:schemeClr val="dk1"/>
                </a:solidFill>
                <a:latin typeface="Fira Sans Condensed Light"/>
                <a:ea typeface="Fira Sans Condensed Light"/>
                <a:cs typeface="Fira Sans Condensed Light"/>
                <a:sym typeface="Fira Sans Condensed Light"/>
              </a:rPr>
              <a:t>KERAS IS A COMPLETELY PYTHON BASED FRAMEWORK WHICH MAKES IT EASY TO DEBUG AND EXPLORE</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194" name="Google Shape;194;p7"/>
          <p:cNvSpPr txBox="1"/>
          <p:nvPr/>
        </p:nvSpPr>
        <p:spPr>
          <a:xfrm>
            <a:off x="3249825" y="4569112"/>
            <a:ext cx="2208600" cy="7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100"/>
              <a:buFont typeface="Josefin Slab"/>
              <a:buNone/>
            </a:pPr>
            <a:r>
              <a:rPr b="0" i="0" lang="en" sz="1400" u="none" cap="none" strike="noStrike">
                <a:solidFill>
                  <a:schemeClr val="dk1"/>
                </a:solidFill>
                <a:latin typeface="Fira Sans Condensed Light"/>
                <a:ea typeface="Fira Sans Condensed Light"/>
                <a:cs typeface="Fira Sans Condensed Light"/>
                <a:sym typeface="Fira Sans Condensed Light"/>
              </a:rPr>
              <a:t>SK learn in another python library which helps to the high level predictive algorithms in a simple code for users</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195" name="Google Shape;195;p7"/>
          <p:cNvSpPr txBox="1"/>
          <p:nvPr/>
        </p:nvSpPr>
        <p:spPr>
          <a:xfrm>
            <a:off x="7327399" y="4569112"/>
            <a:ext cx="2208600" cy="7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3F3F3"/>
              </a:buClr>
              <a:buSzPts val="1100"/>
              <a:buFont typeface="Josefin Slab"/>
              <a:buNone/>
            </a:pPr>
            <a:r>
              <a:rPr b="0" i="0" lang="en" sz="1400" u="none" cap="none" strike="noStrike">
                <a:solidFill>
                  <a:schemeClr val="dk1"/>
                </a:solidFill>
                <a:latin typeface="Fira Sans Condensed Light"/>
                <a:ea typeface="Fira Sans Condensed Light"/>
                <a:cs typeface="Fira Sans Condensed Light"/>
                <a:sym typeface="Fira Sans Condensed Light"/>
              </a:rPr>
              <a:t>PANDAS IS A MACHINE LEARNING LIBRARY WHICH PROVIDES HIGH LEVEL DATA STRUCTURES AND VARIETY OF TOOLS FOR ANALYSIS</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196" name="Google Shape;196;p7"/>
          <p:cNvSpPr txBox="1"/>
          <p:nvPr/>
        </p:nvSpPr>
        <p:spPr>
          <a:xfrm>
            <a:off x="2244000" y="1587487"/>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3000"/>
              <a:buFont typeface="Rajdhani"/>
              <a:buNone/>
            </a:pPr>
            <a:r>
              <a:rPr b="1" i="0" lang="en" sz="3000" u="none" cap="none" strike="noStrike">
                <a:solidFill>
                  <a:schemeClr val="dk1"/>
                </a:solidFill>
                <a:latin typeface="Rajdhani"/>
                <a:ea typeface="Rajdhani"/>
                <a:cs typeface="Rajdhani"/>
                <a:sym typeface="Rajdhani"/>
              </a:rPr>
              <a:t>                            PYTHON LIBRARIES:</a:t>
            </a:r>
            <a:endParaRPr b="1" i="0" sz="3000" u="none" cap="none" strike="noStrike">
              <a:solidFill>
                <a:schemeClr val="dk1"/>
              </a:solidFill>
              <a:latin typeface="Rajdhani"/>
              <a:ea typeface="Rajdhani"/>
              <a:cs typeface="Rajdhani"/>
              <a:sym typeface="Rajdhani"/>
            </a:endParaRPr>
          </a:p>
        </p:txBody>
      </p:sp>
      <p:grpSp>
        <p:nvGrpSpPr>
          <p:cNvPr id="197" name="Google Shape;197;p7"/>
          <p:cNvGrpSpPr/>
          <p:nvPr/>
        </p:nvGrpSpPr>
        <p:grpSpPr>
          <a:xfrm>
            <a:off x="6453190" y="4572008"/>
            <a:ext cx="658183" cy="699953"/>
            <a:chOff x="1197950" y="238125"/>
            <a:chExt cx="5204525" cy="5219200"/>
          </a:xfrm>
        </p:grpSpPr>
        <p:sp>
          <p:nvSpPr>
            <p:cNvPr id="198" name="Google Shape;198;p7"/>
            <p:cNvSpPr/>
            <p:nvPr/>
          </p:nvSpPr>
          <p:spPr>
            <a:xfrm>
              <a:off x="1197950" y="1417325"/>
              <a:ext cx="1015325" cy="3126625"/>
            </a:xfrm>
            <a:custGeom>
              <a:rect b="b" l="l" r="r" t="t"/>
              <a:pathLst>
                <a:path extrusionOk="0" h="125065" w="40613">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9" name="Google Shape;199;p7"/>
            <p:cNvSpPr/>
            <p:nvPr/>
          </p:nvSpPr>
          <p:spPr>
            <a:xfrm>
              <a:off x="1431175" y="1951475"/>
              <a:ext cx="457525" cy="838350"/>
            </a:xfrm>
            <a:custGeom>
              <a:rect b="b" l="l" r="r" t="t"/>
              <a:pathLst>
                <a:path extrusionOk="0" h="33534" w="18301">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 name="Google Shape;200;p7"/>
            <p:cNvSpPr/>
            <p:nvPr/>
          </p:nvSpPr>
          <p:spPr>
            <a:xfrm>
              <a:off x="1431175" y="2923550"/>
              <a:ext cx="152525" cy="152525"/>
            </a:xfrm>
            <a:custGeom>
              <a:rect b="b" l="l" r="r" t="t"/>
              <a:pathLst>
                <a:path extrusionOk="0" h="6101" w="6101">
                  <a:moveTo>
                    <a:pt x="1" y="0"/>
                  </a:moveTo>
                  <a:lnTo>
                    <a:pt x="1" y="6100"/>
                  </a:lnTo>
                  <a:lnTo>
                    <a:pt x="6101" y="6100"/>
                  </a:lnTo>
                  <a:lnTo>
                    <a:pt x="610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 name="Google Shape;201;p7"/>
            <p:cNvSpPr/>
            <p:nvPr/>
          </p:nvSpPr>
          <p:spPr>
            <a:xfrm>
              <a:off x="1736175" y="2923550"/>
              <a:ext cx="152525" cy="152525"/>
            </a:xfrm>
            <a:custGeom>
              <a:rect b="b" l="l" r="r" t="t"/>
              <a:pathLst>
                <a:path extrusionOk="0" h="6101" w="6101">
                  <a:moveTo>
                    <a:pt x="1" y="0"/>
                  </a:moveTo>
                  <a:lnTo>
                    <a:pt x="1" y="6100"/>
                  </a:lnTo>
                  <a:lnTo>
                    <a:pt x="6101" y="6100"/>
                  </a:lnTo>
                  <a:lnTo>
                    <a:pt x="610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2" name="Google Shape;202;p7"/>
            <p:cNvSpPr/>
            <p:nvPr/>
          </p:nvSpPr>
          <p:spPr>
            <a:xfrm>
              <a:off x="1197950" y="4686650"/>
              <a:ext cx="233250" cy="152525"/>
            </a:xfrm>
            <a:custGeom>
              <a:rect b="b" l="l" r="r" t="t"/>
              <a:pathLst>
                <a:path extrusionOk="0" h="6101" w="9330">
                  <a:moveTo>
                    <a:pt x="1" y="0"/>
                  </a:moveTo>
                  <a:lnTo>
                    <a:pt x="1" y="6100"/>
                  </a:lnTo>
                  <a:lnTo>
                    <a:pt x="9330" y="6100"/>
                  </a:lnTo>
                  <a:lnTo>
                    <a:pt x="933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3" name="Google Shape;203;p7"/>
            <p:cNvSpPr/>
            <p:nvPr/>
          </p:nvSpPr>
          <p:spPr>
            <a:xfrm>
              <a:off x="1197950" y="4996525"/>
              <a:ext cx="233250" cy="152525"/>
            </a:xfrm>
            <a:custGeom>
              <a:rect b="b" l="l" r="r" t="t"/>
              <a:pathLst>
                <a:path extrusionOk="0" h="6101" w="9330">
                  <a:moveTo>
                    <a:pt x="1" y="1"/>
                  </a:moveTo>
                  <a:lnTo>
                    <a:pt x="1" y="6101"/>
                  </a:lnTo>
                  <a:lnTo>
                    <a:pt x="9330" y="6101"/>
                  </a:lnTo>
                  <a:lnTo>
                    <a:pt x="933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4" name="Google Shape;204;p7"/>
            <p:cNvSpPr/>
            <p:nvPr/>
          </p:nvSpPr>
          <p:spPr>
            <a:xfrm>
              <a:off x="1197950" y="5304800"/>
              <a:ext cx="233250" cy="152525"/>
            </a:xfrm>
            <a:custGeom>
              <a:rect b="b" l="l" r="r" t="t"/>
              <a:pathLst>
                <a:path extrusionOk="0" h="6101" w="9330">
                  <a:moveTo>
                    <a:pt x="1" y="0"/>
                  </a:moveTo>
                  <a:lnTo>
                    <a:pt x="1" y="6100"/>
                  </a:lnTo>
                  <a:lnTo>
                    <a:pt x="9330" y="6100"/>
                  </a:lnTo>
                  <a:lnTo>
                    <a:pt x="933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7"/>
            <p:cNvSpPr/>
            <p:nvPr/>
          </p:nvSpPr>
          <p:spPr>
            <a:xfrm>
              <a:off x="1197950" y="3626500"/>
              <a:ext cx="80750" cy="152525"/>
            </a:xfrm>
            <a:custGeom>
              <a:rect b="b" l="l" r="r" t="t"/>
              <a:pathLst>
                <a:path extrusionOk="0" h="6101" w="3230">
                  <a:moveTo>
                    <a:pt x="1" y="1"/>
                  </a:moveTo>
                  <a:lnTo>
                    <a:pt x="1" y="6100"/>
                  </a:lnTo>
                  <a:lnTo>
                    <a:pt x="3230" y="6100"/>
                  </a:lnTo>
                  <a:lnTo>
                    <a:pt x="323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6" name="Google Shape;206;p7"/>
            <p:cNvSpPr/>
            <p:nvPr/>
          </p:nvSpPr>
          <p:spPr>
            <a:xfrm>
              <a:off x="1202850" y="558600"/>
              <a:ext cx="152525" cy="706250"/>
            </a:xfrm>
            <a:custGeom>
              <a:rect b="b" l="l" r="r" t="t"/>
              <a:pathLst>
                <a:path extrusionOk="0" h="28250" w="6101">
                  <a:moveTo>
                    <a:pt x="0" y="1"/>
                  </a:moveTo>
                  <a:lnTo>
                    <a:pt x="0" y="28249"/>
                  </a:lnTo>
                  <a:lnTo>
                    <a:pt x="6100" y="28249"/>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7" name="Google Shape;207;p7"/>
            <p:cNvSpPr/>
            <p:nvPr/>
          </p:nvSpPr>
          <p:spPr>
            <a:xfrm>
              <a:off x="1202850" y="238125"/>
              <a:ext cx="152525" cy="168000"/>
            </a:xfrm>
            <a:custGeom>
              <a:rect b="b" l="l" r="r" t="t"/>
              <a:pathLst>
                <a:path extrusionOk="0" h="6720" w="6101">
                  <a:moveTo>
                    <a:pt x="0" y="0"/>
                  </a:moveTo>
                  <a:lnTo>
                    <a:pt x="0" y="6720"/>
                  </a:lnTo>
                  <a:lnTo>
                    <a:pt x="6100" y="6720"/>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8" name="Google Shape;208;p7"/>
            <p:cNvSpPr/>
            <p:nvPr/>
          </p:nvSpPr>
          <p:spPr>
            <a:xfrm>
              <a:off x="5387150" y="1417325"/>
              <a:ext cx="1015325" cy="3126625"/>
            </a:xfrm>
            <a:custGeom>
              <a:rect b="b" l="l" r="r" t="t"/>
              <a:pathLst>
                <a:path extrusionOk="0" h="125065" w="40613">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9" name="Google Shape;209;p7"/>
            <p:cNvSpPr/>
            <p:nvPr/>
          </p:nvSpPr>
          <p:spPr>
            <a:xfrm>
              <a:off x="5711725" y="1951475"/>
              <a:ext cx="457525" cy="838350"/>
            </a:xfrm>
            <a:custGeom>
              <a:rect b="b" l="l" r="r" t="t"/>
              <a:pathLst>
                <a:path extrusionOk="0" h="33534" w="18301">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0" name="Google Shape;210;p7"/>
            <p:cNvSpPr/>
            <p:nvPr/>
          </p:nvSpPr>
          <p:spPr>
            <a:xfrm>
              <a:off x="6016725" y="2923550"/>
              <a:ext cx="152525" cy="152525"/>
            </a:xfrm>
            <a:custGeom>
              <a:rect b="b" l="l" r="r" t="t"/>
              <a:pathLst>
                <a:path extrusionOk="0" h="6101" w="6101">
                  <a:moveTo>
                    <a:pt x="0" y="0"/>
                  </a:moveTo>
                  <a:lnTo>
                    <a:pt x="0" y="6100"/>
                  </a:lnTo>
                  <a:lnTo>
                    <a:pt x="6100" y="6100"/>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1" name="Google Shape;211;p7"/>
            <p:cNvSpPr/>
            <p:nvPr/>
          </p:nvSpPr>
          <p:spPr>
            <a:xfrm>
              <a:off x="5711725" y="2923550"/>
              <a:ext cx="152525" cy="152525"/>
            </a:xfrm>
            <a:custGeom>
              <a:rect b="b" l="l" r="r" t="t"/>
              <a:pathLst>
                <a:path extrusionOk="0" h="6101" w="6101">
                  <a:moveTo>
                    <a:pt x="1" y="0"/>
                  </a:moveTo>
                  <a:lnTo>
                    <a:pt x="1" y="6100"/>
                  </a:lnTo>
                  <a:lnTo>
                    <a:pt x="6100" y="6100"/>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2" name="Google Shape;212;p7"/>
            <p:cNvSpPr/>
            <p:nvPr/>
          </p:nvSpPr>
          <p:spPr>
            <a:xfrm>
              <a:off x="6169225" y="4686650"/>
              <a:ext cx="233250" cy="152525"/>
            </a:xfrm>
            <a:custGeom>
              <a:rect b="b" l="l" r="r" t="t"/>
              <a:pathLst>
                <a:path extrusionOk="0" h="6101" w="9330">
                  <a:moveTo>
                    <a:pt x="0" y="0"/>
                  </a:moveTo>
                  <a:lnTo>
                    <a:pt x="0" y="6100"/>
                  </a:lnTo>
                  <a:lnTo>
                    <a:pt x="9330" y="6100"/>
                  </a:lnTo>
                  <a:lnTo>
                    <a:pt x="933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3" name="Google Shape;213;p7"/>
            <p:cNvSpPr/>
            <p:nvPr/>
          </p:nvSpPr>
          <p:spPr>
            <a:xfrm>
              <a:off x="6169225" y="4996525"/>
              <a:ext cx="233250" cy="152525"/>
            </a:xfrm>
            <a:custGeom>
              <a:rect b="b" l="l" r="r" t="t"/>
              <a:pathLst>
                <a:path extrusionOk="0" h="6101" w="9330">
                  <a:moveTo>
                    <a:pt x="0" y="1"/>
                  </a:moveTo>
                  <a:lnTo>
                    <a:pt x="0" y="6101"/>
                  </a:lnTo>
                  <a:lnTo>
                    <a:pt x="9330" y="6101"/>
                  </a:lnTo>
                  <a:lnTo>
                    <a:pt x="933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4" name="Google Shape;214;p7"/>
            <p:cNvSpPr/>
            <p:nvPr/>
          </p:nvSpPr>
          <p:spPr>
            <a:xfrm>
              <a:off x="6169225" y="5304800"/>
              <a:ext cx="233250" cy="152525"/>
            </a:xfrm>
            <a:custGeom>
              <a:rect b="b" l="l" r="r" t="t"/>
              <a:pathLst>
                <a:path extrusionOk="0" h="6101" w="9330">
                  <a:moveTo>
                    <a:pt x="0" y="0"/>
                  </a:moveTo>
                  <a:lnTo>
                    <a:pt x="0" y="6100"/>
                  </a:lnTo>
                  <a:lnTo>
                    <a:pt x="9330" y="6100"/>
                  </a:lnTo>
                  <a:lnTo>
                    <a:pt x="933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5" name="Google Shape;215;p7"/>
            <p:cNvSpPr/>
            <p:nvPr/>
          </p:nvSpPr>
          <p:spPr>
            <a:xfrm>
              <a:off x="6321725" y="3626500"/>
              <a:ext cx="80750" cy="152525"/>
            </a:xfrm>
            <a:custGeom>
              <a:rect b="b" l="l" r="r" t="t"/>
              <a:pathLst>
                <a:path extrusionOk="0" h="6101" w="3230">
                  <a:moveTo>
                    <a:pt x="0" y="1"/>
                  </a:moveTo>
                  <a:lnTo>
                    <a:pt x="0" y="6100"/>
                  </a:lnTo>
                  <a:lnTo>
                    <a:pt x="3230" y="6100"/>
                  </a:lnTo>
                  <a:lnTo>
                    <a:pt x="323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6" name="Google Shape;216;p7"/>
            <p:cNvSpPr/>
            <p:nvPr/>
          </p:nvSpPr>
          <p:spPr>
            <a:xfrm>
              <a:off x="6245050" y="558600"/>
              <a:ext cx="152525" cy="706250"/>
            </a:xfrm>
            <a:custGeom>
              <a:rect b="b" l="l" r="r" t="t"/>
              <a:pathLst>
                <a:path extrusionOk="0" h="28250" w="6101">
                  <a:moveTo>
                    <a:pt x="1" y="1"/>
                  </a:moveTo>
                  <a:lnTo>
                    <a:pt x="1" y="28249"/>
                  </a:lnTo>
                  <a:lnTo>
                    <a:pt x="6101" y="28249"/>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7" name="Google Shape;217;p7"/>
            <p:cNvSpPr/>
            <p:nvPr/>
          </p:nvSpPr>
          <p:spPr>
            <a:xfrm>
              <a:off x="6245050" y="238125"/>
              <a:ext cx="152525" cy="168000"/>
            </a:xfrm>
            <a:custGeom>
              <a:rect b="b" l="l" r="r" t="t"/>
              <a:pathLst>
                <a:path extrusionOk="0" h="6720" w="6101">
                  <a:moveTo>
                    <a:pt x="1" y="0"/>
                  </a:moveTo>
                  <a:lnTo>
                    <a:pt x="1" y="6720"/>
                  </a:lnTo>
                  <a:lnTo>
                    <a:pt x="6101" y="6720"/>
                  </a:lnTo>
                  <a:lnTo>
                    <a:pt x="610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8" name="Google Shape;218;p7"/>
            <p:cNvSpPr/>
            <p:nvPr/>
          </p:nvSpPr>
          <p:spPr>
            <a:xfrm>
              <a:off x="2327425" y="3608550"/>
              <a:ext cx="152500" cy="152525"/>
            </a:xfrm>
            <a:custGeom>
              <a:rect b="b" l="l" r="r" t="t"/>
              <a:pathLst>
                <a:path extrusionOk="0" h="6101" w="6100">
                  <a:moveTo>
                    <a:pt x="0" y="1"/>
                  </a:moveTo>
                  <a:lnTo>
                    <a:pt x="0" y="6101"/>
                  </a:lnTo>
                  <a:lnTo>
                    <a:pt x="6100" y="6101"/>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9" name="Google Shape;219;p7"/>
            <p:cNvSpPr/>
            <p:nvPr/>
          </p:nvSpPr>
          <p:spPr>
            <a:xfrm>
              <a:off x="2632400" y="3608550"/>
              <a:ext cx="152525" cy="152525"/>
            </a:xfrm>
            <a:custGeom>
              <a:rect b="b" l="l" r="r" t="t"/>
              <a:pathLst>
                <a:path extrusionOk="0" h="6101" w="6101">
                  <a:moveTo>
                    <a:pt x="1" y="1"/>
                  </a:moveTo>
                  <a:lnTo>
                    <a:pt x="1" y="6101"/>
                  </a:lnTo>
                  <a:lnTo>
                    <a:pt x="6101" y="6101"/>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0" name="Google Shape;220;p7"/>
            <p:cNvSpPr/>
            <p:nvPr/>
          </p:nvSpPr>
          <p:spPr>
            <a:xfrm>
              <a:off x="4747800" y="3608550"/>
              <a:ext cx="152525" cy="152525"/>
            </a:xfrm>
            <a:custGeom>
              <a:rect b="b" l="l" r="r" t="t"/>
              <a:pathLst>
                <a:path extrusionOk="0" h="6101" w="6101">
                  <a:moveTo>
                    <a:pt x="1" y="1"/>
                  </a:moveTo>
                  <a:lnTo>
                    <a:pt x="1" y="6101"/>
                  </a:lnTo>
                  <a:lnTo>
                    <a:pt x="6101" y="6101"/>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 name="Google Shape;221;p7"/>
            <p:cNvSpPr/>
            <p:nvPr/>
          </p:nvSpPr>
          <p:spPr>
            <a:xfrm>
              <a:off x="5052800" y="3608550"/>
              <a:ext cx="152525" cy="152525"/>
            </a:xfrm>
            <a:custGeom>
              <a:rect b="b" l="l" r="r" t="t"/>
              <a:pathLst>
                <a:path extrusionOk="0" h="6101" w="6101">
                  <a:moveTo>
                    <a:pt x="1" y="1"/>
                  </a:moveTo>
                  <a:lnTo>
                    <a:pt x="1" y="6101"/>
                  </a:lnTo>
                  <a:lnTo>
                    <a:pt x="6101" y="6101"/>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2" name="Google Shape;222;p7"/>
            <p:cNvSpPr/>
            <p:nvPr/>
          </p:nvSpPr>
          <p:spPr>
            <a:xfrm>
              <a:off x="2937400" y="3379400"/>
              <a:ext cx="1677500" cy="610025"/>
            </a:xfrm>
            <a:custGeom>
              <a:rect b="b" l="l" r="r" t="t"/>
              <a:pathLst>
                <a:path extrusionOk="0" h="24401" w="6710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3" name="Google Shape;223;p7"/>
            <p:cNvSpPr/>
            <p:nvPr/>
          </p:nvSpPr>
          <p:spPr>
            <a:xfrm>
              <a:off x="2618550" y="2159425"/>
              <a:ext cx="152525" cy="610025"/>
            </a:xfrm>
            <a:custGeom>
              <a:rect b="b" l="l" r="r" t="t"/>
              <a:pathLst>
                <a:path extrusionOk="0" h="24401" w="6101">
                  <a:moveTo>
                    <a:pt x="0" y="0"/>
                  </a:moveTo>
                  <a:lnTo>
                    <a:pt x="0" y="24400"/>
                  </a:lnTo>
                  <a:lnTo>
                    <a:pt x="6100" y="24400"/>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4" name="Google Shape;224;p7"/>
            <p:cNvSpPr/>
            <p:nvPr/>
          </p:nvSpPr>
          <p:spPr>
            <a:xfrm>
              <a:off x="3991025" y="2159425"/>
              <a:ext cx="152525" cy="610025"/>
            </a:xfrm>
            <a:custGeom>
              <a:rect b="b" l="l" r="r" t="t"/>
              <a:pathLst>
                <a:path extrusionOk="0" h="24401" w="6101">
                  <a:moveTo>
                    <a:pt x="1" y="0"/>
                  </a:moveTo>
                  <a:lnTo>
                    <a:pt x="1" y="24400"/>
                  </a:lnTo>
                  <a:lnTo>
                    <a:pt x="6101" y="24400"/>
                  </a:lnTo>
                  <a:lnTo>
                    <a:pt x="610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5" name="Google Shape;225;p7"/>
            <p:cNvSpPr/>
            <p:nvPr/>
          </p:nvSpPr>
          <p:spPr>
            <a:xfrm>
              <a:off x="4296025" y="2159425"/>
              <a:ext cx="152525" cy="610025"/>
            </a:xfrm>
            <a:custGeom>
              <a:rect b="b" l="l" r="r" t="t"/>
              <a:pathLst>
                <a:path extrusionOk="0" h="24401" w="6101">
                  <a:moveTo>
                    <a:pt x="0" y="0"/>
                  </a:moveTo>
                  <a:lnTo>
                    <a:pt x="0" y="24400"/>
                  </a:lnTo>
                  <a:lnTo>
                    <a:pt x="6100" y="24400"/>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6" name="Google Shape;226;p7"/>
            <p:cNvSpPr/>
            <p:nvPr/>
          </p:nvSpPr>
          <p:spPr>
            <a:xfrm>
              <a:off x="2923550"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7" name="Google Shape;227;p7"/>
            <p:cNvSpPr/>
            <p:nvPr/>
          </p:nvSpPr>
          <p:spPr>
            <a:xfrm>
              <a:off x="3456875" y="2159425"/>
              <a:ext cx="381675" cy="610025"/>
            </a:xfrm>
            <a:custGeom>
              <a:rect b="b" l="l" r="r" t="t"/>
              <a:pathLst>
                <a:path extrusionOk="0" h="24401" w="15267">
                  <a:moveTo>
                    <a:pt x="9167" y="6100"/>
                  </a:moveTo>
                  <a:lnTo>
                    <a:pt x="9167" y="18300"/>
                  </a:lnTo>
                  <a:lnTo>
                    <a:pt x="6101" y="18300"/>
                  </a:lnTo>
                  <a:lnTo>
                    <a:pt x="6101" y="6100"/>
                  </a:lnTo>
                  <a:close/>
                  <a:moveTo>
                    <a:pt x="1" y="0"/>
                  </a:moveTo>
                  <a:lnTo>
                    <a:pt x="1" y="24400"/>
                  </a:lnTo>
                  <a:lnTo>
                    <a:pt x="15267" y="24400"/>
                  </a:lnTo>
                  <a:lnTo>
                    <a:pt x="15267"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 name="Google Shape;228;p7"/>
            <p:cNvSpPr/>
            <p:nvPr/>
          </p:nvSpPr>
          <p:spPr>
            <a:xfrm>
              <a:off x="4601025"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9" name="Google Shape;229;p7"/>
          <p:cNvGrpSpPr/>
          <p:nvPr/>
        </p:nvGrpSpPr>
        <p:grpSpPr>
          <a:xfrm>
            <a:off x="6524629" y="3000372"/>
            <a:ext cx="586654" cy="653743"/>
            <a:chOff x="1195500" y="238125"/>
            <a:chExt cx="5209425" cy="5219200"/>
          </a:xfrm>
        </p:grpSpPr>
        <p:sp>
          <p:nvSpPr>
            <p:cNvPr id="230" name="Google Shape;230;p7"/>
            <p:cNvSpPr/>
            <p:nvPr/>
          </p:nvSpPr>
          <p:spPr>
            <a:xfrm>
              <a:off x="2651175" y="2689500"/>
              <a:ext cx="2460375" cy="2767825"/>
            </a:xfrm>
            <a:custGeom>
              <a:rect b="b" l="l" r="r" t="t"/>
              <a:pathLst>
                <a:path extrusionOk="0" h="110713" w="98415">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1" name="Google Shape;231;p7"/>
            <p:cNvSpPr/>
            <p:nvPr/>
          </p:nvSpPr>
          <p:spPr>
            <a:xfrm>
              <a:off x="3111100" y="774700"/>
              <a:ext cx="1531525" cy="1531525"/>
            </a:xfrm>
            <a:custGeom>
              <a:rect b="b" l="l" r="r" t="t"/>
              <a:pathLst>
                <a:path extrusionOk="0" h="61261" w="61261">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2" name="Google Shape;232;p7"/>
            <p:cNvSpPr/>
            <p:nvPr/>
          </p:nvSpPr>
          <p:spPr>
            <a:xfrm>
              <a:off x="3800200" y="146380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3" name="Google Shape;233;p7"/>
            <p:cNvSpPr/>
            <p:nvPr/>
          </p:nvSpPr>
          <p:spPr>
            <a:xfrm>
              <a:off x="3800200" y="39142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 name="Google Shape;234;p7"/>
            <p:cNvSpPr/>
            <p:nvPr/>
          </p:nvSpPr>
          <p:spPr>
            <a:xfrm>
              <a:off x="2996950" y="679300"/>
              <a:ext cx="216125" cy="216950"/>
            </a:xfrm>
            <a:custGeom>
              <a:rect b="b" l="l" r="r" t="t"/>
              <a:pathLst>
                <a:path extrusionOk="0" h="8678" w="8645">
                  <a:moveTo>
                    <a:pt x="4306" y="0"/>
                  </a:moveTo>
                  <a:lnTo>
                    <a:pt x="0" y="4339"/>
                  </a:lnTo>
                  <a:lnTo>
                    <a:pt x="4306" y="8677"/>
                  </a:lnTo>
                  <a:lnTo>
                    <a:pt x="8644" y="4339"/>
                  </a:lnTo>
                  <a:lnTo>
                    <a:pt x="430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 name="Google Shape;235;p7"/>
            <p:cNvSpPr/>
            <p:nvPr/>
          </p:nvSpPr>
          <p:spPr>
            <a:xfrm>
              <a:off x="2708250" y="148255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6" name="Google Shape;236;p7"/>
            <p:cNvSpPr/>
            <p:nvPr/>
          </p:nvSpPr>
          <p:spPr>
            <a:xfrm>
              <a:off x="2996950" y="2223025"/>
              <a:ext cx="216125" cy="216950"/>
            </a:xfrm>
            <a:custGeom>
              <a:rect b="b" l="l" r="r" t="t"/>
              <a:pathLst>
                <a:path extrusionOk="0" h="8678" w="8645">
                  <a:moveTo>
                    <a:pt x="4306" y="1"/>
                  </a:moveTo>
                  <a:lnTo>
                    <a:pt x="0" y="4339"/>
                  </a:lnTo>
                  <a:lnTo>
                    <a:pt x="4306" y="8678"/>
                  </a:lnTo>
                  <a:lnTo>
                    <a:pt x="8644" y="4339"/>
                  </a:lnTo>
                  <a:lnTo>
                    <a:pt x="430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 name="Google Shape;237;p7"/>
            <p:cNvSpPr/>
            <p:nvPr/>
          </p:nvSpPr>
          <p:spPr>
            <a:xfrm>
              <a:off x="3800200" y="257450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8" name="Google Shape;238;p7"/>
            <p:cNvSpPr/>
            <p:nvPr/>
          </p:nvSpPr>
          <p:spPr>
            <a:xfrm>
              <a:off x="4539850" y="2223025"/>
              <a:ext cx="216950" cy="216950"/>
            </a:xfrm>
            <a:custGeom>
              <a:rect b="b" l="l" r="r" t="t"/>
              <a:pathLst>
                <a:path extrusionOk="0" h="8678" w="8678">
                  <a:moveTo>
                    <a:pt x="4339" y="1"/>
                  </a:moveTo>
                  <a:lnTo>
                    <a:pt x="1" y="4339"/>
                  </a:lnTo>
                  <a:lnTo>
                    <a:pt x="4339" y="8678"/>
                  </a:lnTo>
                  <a:lnTo>
                    <a:pt x="8678" y="4339"/>
                  </a:lnTo>
                  <a:lnTo>
                    <a:pt x="4339"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9" name="Google Shape;239;p7"/>
            <p:cNvSpPr/>
            <p:nvPr/>
          </p:nvSpPr>
          <p:spPr>
            <a:xfrm>
              <a:off x="4891325" y="148255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0" name="Google Shape;240;p7"/>
            <p:cNvSpPr/>
            <p:nvPr/>
          </p:nvSpPr>
          <p:spPr>
            <a:xfrm>
              <a:off x="4539850" y="679300"/>
              <a:ext cx="216950" cy="216950"/>
            </a:xfrm>
            <a:custGeom>
              <a:rect b="b" l="l" r="r" t="t"/>
              <a:pathLst>
                <a:path extrusionOk="0" h="8678" w="8678">
                  <a:moveTo>
                    <a:pt x="4339" y="0"/>
                  </a:moveTo>
                  <a:lnTo>
                    <a:pt x="1" y="4339"/>
                  </a:lnTo>
                  <a:lnTo>
                    <a:pt x="4339" y="8677"/>
                  </a:lnTo>
                  <a:lnTo>
                    <a:pt x="8678" y="4339"/>
                  </a:lnTo>
                  <a:lnTo>
                    <a:pt x="4339"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1" name="Google Shape;241;p7"/>
            <p:cNvSpPr/>
            <p:nvPr/>
          </p:nvSpPr>
          <p:spPr>
            <a:xfrm>
              <a:off x="3497650" y="1161250"/>
              <a:ext cx="216950" cy="216950"/>
            </a:xfrm>
            <a:custGeom>
              <a:rect b="b" l="l" r="r" t="t"/>
              <a:pathLst>
                <a:path extrusionOk="0" h="8678" w="8678">
                  <a:moveTo>
                    <a:pt x="4339" y="1"/>
                  </a:moveTo>
                  <a:lnTo>
                    <a:pt x="1" y="4339"/>
                  </a:lnTo>
                  <a:lnTo>
                    <a:pt x="4339" y="8678"/>
                  </a:lnTo>
                  <a:lnTo>
                    <a:pt x="8677" y="4339"/>
                  </a:lnTo>
                  <a:lnTo>
                    <a:pt x="4339"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2" name="Google Shape;242;p7"/>
            <p:cNvSpPr/>
            <p:nvPr/>
          </p:nvSpPr>
          <p:spPr>
            <a:xfrm>
              <a:off x="4039150" y="1702750"/>
              <a:ext cx="216950" cy="216950"/>
            </a:xfrm>
            <a:custGeom>
              <a:rect b="b" l="l" r="r" t="t"/>
              <a:pathLst>
                <a:path extrusionOk="0" h="8678" w="8678">
                  <a:moveTo>
                    <a:pt x="4339" y="0"/>
                  </a:moveTo>
                  <a:lnTo>
                    <a:pt x="0" y="4339"/>
                  </a:lnTo>
                  <a:lnTo>
                    <a:pt x="4339" y="8677"/>
                  </a:lnTo>
                  <a:lnTo>
                    <a:pt x="8677" y="4339"/>
                  </a:lnTo>
                  <a:lnTo>
                    <a:pt x="4339"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3" name="Google Shape;243;p7"/>
            <p:cNvSpPr/>
            <p:nvPr/>
          </p:nvSpPr>
          <p:spPr>
            <a:xfrm>
              <a:off x="3497650" y="1702750"/>
              <a:ext cx="216950" cy="216950"/>
            </a:xfrm>
            <a:custGeom>
              <a:rect b="b" l="l" r="r" t="t"/>
              <a:pathLst>
                <a:path extrusionOk="0" h="8678" w="8678">
                  <a:moveTo>
                    <a:pt x="4339" y="0"/>
                  </a:moveTo>
                  <a:lnTo>
                    <a:pt x="1" y="4339"/>
                  </a:lnTo>
                  <a:lnTo>
                    <a:pt x="4339" y="8677"/>
                  </a:lnTo>
                  <a:lnTo>
                    <a:pt x="8677" y="4339"/>
                  </a:lnTo>
                  <a:lnTo>
                    <a:pt x="4339"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4" name="Google Shape;244;p7"/>
            <p:cNvSpPr/>
            <p:nvPr/>
          </p:nvSpPr>
          <p:spPr>
            <a:xfrm>
              <a:off x="4039150" y="1161250"/>
              <a:ext cx="216950" cy="216950"/>
            </a:xfrm>
            <a:custGeom>
              <a:rect b="b" l="l" r="r" t="t"/>
              <a:pathLst>
                <a:path extrusionOk="0" h="8678" w="8678">
                  <a:moveTo>
                    <a:pt x="4339" y="1"/>
                  </a:moveTo>
                  <a:lnTo>
                    <a:pt x="0" y="4339"/>
                  </a:lnTo>
                  <a:lnTo>
                    <a:pt x="4339" y="8678"/>
                  </a:lnTo>
                  <a:lnTo>
                    <a:pt x="8677" y="4339"/>
                  </a:lnTo>
                  <a:lnTo>
                    <a:pt x="4339"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5" name="Google Shape;245;p7"/>
            <p:cNvSpPr/>
            <p:nvPr/>
          </p:nvSpPr>
          <p:spPr>
            <a:xfrm>
              <a:off x="5351275" y="716800"/>
              <a:ext cx="728275" cy="727450"/>
            </a:xfrm>
            <a:custGeom>
              <a:rect b="b" l="l" r="r" t="t"/>
              <a:pathLst>
                <a:path extrusionOk="0" h="29098" w="29131">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6" name="Google Shape;246;p7"/>
            <p:cNvSpPr/>
            <p:nvPr/>
          </p:nvSpPr>
          <p:spPr>
            <a:xfrm>
              <a:off x="5638325" y="39142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7" name="Google Shape;247;p7"/>
            <p:cNvSpPr/>
            <p:nvPr/>
          </p:nvSpPr>
          <p:spPr>
            <a:xfrm>
              <a:off x="5638325" y="16171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8" name="Google Shape;248;p7"/>
            <p:cNvSpPr/>
            <p:nvPr/>
          </p:nvSpPr>
          <p:spPr>
            <a:xfrm>
              <a:off x="6251575" y="10038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9" name="Google Shape;249;p7"/>
            <p:cNvSpPr/>
            <p:nvPr/>
          </p:nvSpPr>
          <p:spPr>
            <a:xfrm>
              <a:off x="5025900" y="100387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0" name="Google Shape;250;p7"/>
            <p:cNvSpPr/>
            <p:nvPr/>
          </p:nvSpPr>
          <p:spPr>
            <a:xfrm>
              <a:off x="5638325" y="10038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1" name="Google Shape;251;p7"/>
            <p:cNvSpPr/>
            <p:nvPr/>
          </p:nvSpPr>
          <p:spPr>
            <a:xfrm>
              <a:off x="1520900" y="793475"/>
              <a:ext cx="728250" cy="727450"/>
            </a:xfrm>
            <a:custGeom>
              <a:rect b="b" l="l" r="r" t="t"/>
              <a:pathLst>
                <a:path extrusionOk="0" h="29098" w="2913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2" name="Google Shape;252;p7"/>
            <p:cNvSpPr/>
            <p:nvPr/>
          </p:nvSpPr>
          <p:spPr>
            <a:xfrm>
              <a:off x="1808750" y="4680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3" name="Google Shape;253;p7"/>
            <p:cNvSpPr/>
            <p:nvPr/>
          </p:nvSpPr>
          <p:spPr>
            <a:xfrm>
              <a:off x="1808750" y="16937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7"/>
            <p:cNvSpPr/>
            <p:nvPr/>
          </p:nvSpPr>
          <p:spPr>
            <a:xfrm>
              <a:off x="2421200" y="108052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5" name="Google Shape;255;p7"/>
            <p:cNvSpPr/>
            <p:nvPr/>
          </p:nvSpPr>
          <p:spPr>
            <a:xfrm>
              <a:off x="1195500" y="10805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6" name="Google Shape;256;p7"/>
            <p:cNvSpPr/>
            <p:nvPr/>
          </p:nvSpPr>
          <p:spPr>
            <a:xfrm>
              <a:off x="1808750" y="10805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7" name="Google Shape;257;p7"/>
            <p:cNvSpPr/>
            <p:nvPr/>
          </p:nvSpPr>
          <p:spPr>
            <a:xfrm>
              <a:off x="2114575" y="238125"/>
              <a:ext cx="1379025" cy="478700"/>
            </a:xfrm>
            <a:custGeom>
              <a:rect b="b" l="l" r="r" t="t"/>
              <a:pathLst>
                <a:path extrusionOk="0" h="19148" w="55161">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8" name="Google Shape;258;p7"/>
            <p:cNvSpPr/>
            <p:nvPr/>
          </p:nvSpPr>
          <p:spPr>
            <a:xfrm>
              <a:off x="2402450" y="831800"/>
              <a:ext cx="632025" cy="402050"/>
            </a:xfrm>
            <a:custGeom>
              <a:rect b="b" l="l" r="r" t="t"/>
              <a:pathLst>
                <a:path extrusionOk="0" h="16082" w="25281">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9" name="Google Shape;259;p7"/>
            <p:cNvSpPr/>
            <p:nvPr/>
          </p:nvSpPr>
          <p:spPr>
            <a:xfrm>
              <a:off x="2114575" y="1540450"/>
              <a:ext cx="785350" cy="632050"/>
            </a:xfrm>
            <a:custGeom>
              <a:rect b="b" l="l" r="r" t="t"/>
              <a:pathLst>
                <a:path extrusionOk="0" h="25282" w="31414">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0" name="Google Shape;260;p7"/>
            <p:cNvSpPr/>
            <p:nvPr/>
          </p:nvSpPr>
          <p:spPr>
            <a:xfrm>
              <a:off x="1272150" y="1387150"/>
              <a:ext cx="306675" cy="383300"/>
            </a:xfrm>
            <a:custGeom>
              <a:rect b="b" l="l" r="r" t="t"/>
              <a:pathLst>
                <a:path extrusionOk="0" h="15332" w="12267">
                  <a:moveTo>
                    <a:pt x="1" y="0"/>
                  </a:moveTo>
                  <a:lnTo>
                    <a:pt x="1" y="15332"/>
                  </a:lnTo>
                  <a:lnTo>
                    <a:pt x="12266" y="15332"/>
                  </a:lnTo>
                  <a:lnTo>
                    <a:pt x="12266" y="9199"/>
                  </a:lnTo>
                  <a:lnTo>
                    <a:pt x="6134" y="9199"/>
                  </a:lnTo>
                  <a:lnTo>
                    <a:pt x="613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1" name="Google Shape;261;p7"/>
            <p:cNvSpPr/>
            <p:nvPr/>
          </p:nvSpPr>
          <p:spPr>
            <a:xfrm>
              <a:off x="4106825" y="391425"/>
              <a:ext cx="1206150" cy="383300"/>
            </a:xfrm>
            <a:custGeom>
              <a:rect b="b" l="l" r="r" t="t"/>
              <a:pathLst>
                <a:path extrusionOk="0" h="15332" w="48246">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2" name="Google Shape;262;p7"/>
            <p:cNvSpPr/>
            <p:nvPr/>
          </p:nvSpPr>
          <p:spPr>
            <a:xfrm>
              <a:off x="4662175" y="1080525"/>
              <a:ext cx="210425" cy="306650"/>
            </a:xfrm>
            <a:custGeom>
              <a:rect b="b" l="l" r="r" t="t"/>
              <a:pathLst>
                <a:path extrusionOk="0" h="12266" w="8417">
                  <a:moveTo>
                    <a:pt x="1" y="0"/>
                  </a:moveTo>
                  <a:lnTo>
                    <a:pt x="1" y="6133"/>
                  </a:lnTo>
                  <a:lnTo>
                    <a:pt x="2284" y="6133"/>
                  </a:lnTo>
                  <a:lnTo>
                    <a:pt x="2284" y="12265"/>
                  </a:lnTo>
                  <a:lnTo>
                    <a:pt x="8417" y="12265"/>
                  </a:lnTo>
                  <a:lnTo>
                    <a:pt x="8417"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3" name="Google Shape;263;p7"/>
            <p:cNvSpPr/>
            <p:nvPr/>
          </p:nvSpPr>
          <p:spPr>
            <a:xfrm>
              <a:off x="3340250" y="2382875"/>
              <a:ext cx="230000" cy="306650"/>
            </a:xfrm>
            <a:custGeom>
              <a:rect b="b" l="l" r="r" t="t"/>
              <a:pathLst>
                <a:path extrusionOk="0" h="12266" w="9200">
                  <a:moveTo>
                    <a:pt x="3067" y="0"/>
                  </a:moveTo>
                  <a:lnTo>
                    <a:pt x="3067" y="6133"/>
                  </a:lnTo>
                  <a:lnTo>
                    <a:pt x="1" y="6133"/>
                  </a:lnTo>
                  <a:lnTo>
                    <a:pt x="1" y="12265"/>
                  </a:lnTo>
                  <a:lnTo>
                    <a:pt x="9200" y="12265"/>
                  </a:lnTo>
                  <a:lnTo>
                    <a:pt x="92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4" name="Google Shape;264;p7"/>
            <p:cNvSpPr/>
            <p:nvPr/>
          </p:nvSpPr>
          <p:spPr>
            <a:xfrm>
              <a:off x="4719275" y="1847075"/>
              <a:ext cx="613275" cy="382500"/>
            </a:xfrm>
            <a:custGeom>
              <a:rect b="b" l="l" r="r" t="t"/>
              <a:pathLst>
                <a:path extrusionOk="0" h="15300" w="24531">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5" name="Google Shape;265;p7"/>
            <p:cNvSpPr/>
            <p:nvPr/>
          </p:nvSpPr>
          <p:spPr>
            <a:xfrm>
              <a:off x="6021625" y="1463800"/>
              <a:ext cx="306650" cy="383300"/>
            </a:xfrm>
            <a:custGeom>
              <a:rect b="b" l="l" r="r" t="t"/>
              <a:pathLst>
                <a:path extrusionOk="0" h="15332" w="12266">
                  <a:moveTo>
                    <a:pt x="0" y="1"/>
                  </a:moveTo>
                  <a:lnTo>
                    <a:pt x="0" y="15332"/>
                  </a:lnTo>
                  <a:lnTo>
                    <a:pt x="12265" y="15332"/>
                  </a:lnTo>
                  <a:lnTo>
                    <a:pt x="12265" y="9199"/>
                  </a:lnTo>
                  <a:lnTo>
                    <a:pt x="6133" y="9199"/>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6" name="Google Shape;266;p7"/>
            <p:cNvSpPr/>
            <p:nvPr/>
          </p:nvSpPr>
          <p:spPr>
            <a:xfrm>
              <a:off x="6098275" y="314775"/>
              <a:ext cx="306650" cy="306650"/>
            </a:xfrm>
            <a:custGeom>
              <a:rect b="b" l="l" r="r" t="t"/>
              <a:pathLst>
                <a:path extrusionOk="0" h="12266" w="12266">
                  <a:moveTo>
                    <a:pt x="6133" y="0"/>
                  </a:moveTo>
                  <a:lnTo>
                    <a:pt x="6133" y="6133"/>
                  </a:lnTo>
                  <a:lnTo>
                    <a:pt x="0" y="6133"/>
                  </a:lnTo>
                  <a:lnTo>
                    <a:pt x="0" y="12265"/>
                  </a:lnTo>
                  <a:lnTo>
                    <a:pt x="12265" y="12265"/>
                  </a:lnTo>
                  <a:lnTo>
                    <a:pt x="1226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7"/>
            <p:cNvSpPr/>
            <p:nvPr/>
          </p:nvSpPr>
          <p:spPr>
            <a:xfrm>
              <a:off x="2976550" y="4087250"/>
              <a:ext cx="153350" cy="325425"/>
            </a:xfrm>
            <a:custGeom>
              <a:rect b="b" l="l" r="r" t="t"/>
              <a:pathLst>
                <a:path extrusionOk="0" h="13017" w="6134">
                  <a:moveTo>
                    <a:pt x="1" y="1"/>
                  </a:moveTo>
                  <a:lnTo>
                    <a:pt x="1" y="13016"/>
                  </a:lnTo>
                  <a:lnTo>
                    <a:pt x="6133" y="1301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68" name="Google Shape;268;p7"/>
          <p:cNvCxnSpPr/>
          <p:nvPr/>
        </p:nvCxnSpPr>
        <p:spPr>
          <a:xfrm>
            <a:off x="3194825" y="2959537"/>
            <a:ext cx="0" cy="726300"/>
          </a:xfrm>
          <a:prstGeom prst="straightConnector1">
            <a:avLst/>
          </a:prstGeom>
          <a:noFill/>
          <a:ln cap="flat" cmpd="sng" w="19050">
            <a:solidFill>
              <a:srgbClr val="757070"/>
            </a:solidFill>
            <a:prstDash val="solid"/>
            <a:round/>
            <a:headEnd len="med" w="med" type="oval"/>
            <a:tailEnd len="med" w="med" type="oval"/>
          </a:ln>
        </p:spPr>
      </p:cxnSp>
      <p:cxnSp>
        <p:nvCxnSpPr>
          <p:cNvPr id="269" name="Google Shape;269;p7"/>
          <p:cNvCxnSpPr/>
          <p:nvPr/>
        </p:nvCxnSpPr>
        <p:spPr>
          <a:xfrm>
            <a:off x="7270375" y="2959537"/>
            <a:ext cx="0" cy="726300"/>
          </a:xfrm>
          <a:prstGeom prst="straightConnector1">
            <a:avLst/>
          </a:prstGeom>
          <a:noFill/>
          <a:ln cap="flat" cmpd="sng" w="19050">
            <a:solidFill>
              <a:srgbClr val="757070"/>
            </a:solidFill>
            <a:prstDash val="solid"/>
            <a:round/>
            <a:headEnd len="med" w="med" type="oval"/>
            <a:tailEnd len="med" w="med" type="oval"/>
          </a:ln>
        </p:spPr>
      </p:cxnSp>
      <p:grpSp>
        <p:nvGrpSpPr>
          <p:cNvPr id="270" name="Google Shape;270;p7"/>
          <p:cNvGrpSpPr/>
          <p:nvPr/>
        </p:nvGrpSpPr>
        <p:grpSpPr>
          <a:xfrm>
            <a:off x="2452662" y="3000372"/>
            <a:ext cx="583177" cy="653482"/>
            <a:chOff x="1190625" y="238125"/>
            <a:chExt cx="5219200" cy="5219200"/>
          </a:xfrm>
        </p:grpSpPr>
        <p:sp>
          <p:nvSpPr>
            <p:cNvPr id="271" name="Google Shape;271;p7"/>
            <p:cNvSpPr/>
            <p:nvPr/>
          </p:nvSpPr>
          <p:spPr>
            <a:xfrm>
              <a:off x="2188775" y="12362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2" name="Google Shape;272;p7"/>
            <p:cNvSpPr/>
            <p:nvPr/>
          </p:nvSpPr>
          <p:spPr>
            <a:xfrm>
              <a:off x="5258300" y="12362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3" name="Google Shape;273;p7"/>
            <p:cNvSpPr/>
            <p:nvPr/>
          </p:nvSpPr>
          <p:spPr>
            <a:xfrm>
              <a:off x="2188775" y="430580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4" name="Google Shape;274;p7"/>
            <p:cNvSpPr/>
            <p:nvPr/>
          </p:nvSpPr>
          <p:spPr>
            <a:xfrm>
              <a:off x="5258300" y="430580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5" name="Google Shape;275;p7"/>
            <p:cNvSpPr/>
            <p:nvPr/>
          </p:nvSpPr>
          <p:spPr>
            <a:xfrm>
              <a:off x="2188775" y="1236275"/>
              <a:ext cx="3222875" cy="3222875"/>
            </a:xfrm>
            <a:custGeom>
              <a:rect b="b" l="l" r="r" t="t"/>
              <a:pathLst>
                <a:path extrusionOk="0" h="128915" w="128915">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6" name="Google Shape;276;p7"/>
            <p:cNvSpPr/>
            <p:nvPr/>
          </p:nvSpPr>
          <p:spPr>
            <a:xfrm>
              <a:off x="2495400" y="1849525"/>
              <a:ext cx="153350" cy="154150"/>
            </a:xfrm>
            <a:custGeom>
              <a:rect b="b" l="l" r="r" t="t"/>
              <a:pathLst>
                <a:path extrusionOk="0" h="6166" w="6134">
                  <a:moveTo>
                    <a:pt x="1" y="1"/>
                  </a:moveTo>
                  <a:lnTo>
                    <a:pt x="1"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7" name="Google Shape;277;p7"/>
            <p:cNvSpPr/>
            <p:nvPr/>
          </p:nvSpPr>
          <p:spPr>
            <a:xfrm>
              <a:off x="2802025" y="1849525"/>
              <a:ext cx="154150" cy="154150"/>
            </a:xfrm>
            <a:custGeom>
              <a:rect b="b" l="l" r="r" t="t"/>
              <a:pathLst>
                <a:path extrusionOk="0" h="6166" w="6166">
                  <a:moveTo>
                    <a:pt x="1" y="1"/>
                  </a:moveTo>
                  <a:lnTo>
                    <a:pt x="1" y="6166"/>
                  </a:lnTo>
                  <a:lnTo>
                    <a:pt x="6166" y="6166"/>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8" name="Google Shape;278;p7"/>
            <p:cNvSpPr/>
            <p:nvPr/>
          </p:nvSpPr>
          <p:spPr>
            <a:xfrm>
              <a:off x="3109475" y="1849525"/>
              <a:ext cx="153350" cy="154150"/>
            </a:xfrm>
            <a:custGeom>
              <a:rect b="b" l="l" r="r" t="t"/>
              <a:pathLst>
                <a:path extrusionOk="0" h="6166" w="6134">
                  <a:moveTo>
                    <a:pt x="1" y="1"/>
                  </a:moveTo>
                  <a:lnTo>
                    <a:pt x="1"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9" name="Google Shape;279;p7"/>
            <p:cNvSpPr/>
            <p:nvPr/>
          </p:nvSpPr>
          <p:spPr>
            <a:xfrm>
              <a:off x="3416100" y="1849525"/>
              <a:ext cx="154150" cy="154150"/>
            </a:xfrm>
            <a:custGeom>
              <a:rect b="b" l="l" r="r" t="t"/>
              <a:pathLst>
                <a:path extrusionOk="0" h="6166" w="6166">
                  <a:moveTo>
                    <a:pt x="1" y="1"/>
                  </a:moveTo>
                  <a:lnTo>
                    <a:pt x="1" y="6166"/>
                  </a:lnTo>
                  <a:lnTo>
                    <a:pt x="6166" y="6166"/>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0" name="Google Shape;280;p7"/>
            <p:cNvSpPr/>
            <p:nvPr/>
          </p:nvSpPr>
          <p:spPr>
            <a:xfrm>
              <a:off x="3723550" y="1849525"/>
              <a:ext cx="153325" cy="154150"/>
            </a:xfrm>
            <a:custGeom>
              <a:rect b="b" l="l" r="r" t="t"/>
              <a:pathLst>
                <a:path extrusionOk="0" h="6166" w="6133">
                  <a:moveTo>
                    <a:pt x="0" y="1"/>
                  </a:moveTo>
                  <a:lnTo>
                    <a:pt x="0"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1" name="Google Shape;281;p7"/>
            <p:cNvSpPr/>
            <p:nvPr/>
          </p:nvSpPr>
          <p:spPr>
            <a:xfrm>
              <a:off x="4030175" y="1849525"/>
              <a:ext cx="154150" cy="154150"/>
            </a:xfrm>
            <a:custGeom>
              <a:rect b="b" l="l" r="r" t="t"/>
              <a:pathLst>
                <a:path extrusionOk="0" h="6166" w="6166">
                  <a:moveTo>
                    <a:pt x="0" y="1"/>
                  </a:moveTo>
                  <a:lnTo>
                    <a:pt x="0" y="6166"/>
                  </a:lnTo>
                  <a:lnTo>
                    <a:pt x="6166" y="6166"/>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2" name="Google Shape;282;p7"/>
            <p:cNvSpPr/>
            <p:nvPr/>
          </p:nvSpPr>
          <p:spPr>
            <a:xfrm>
              <a:off x="4337625" y="1849525"/>
              <a:ext cx="153325" cy="154150"/>
            </a:xfrm>
            <a:custGeom>
              <a:rect b="b" l="l" r="r" t="t"/>
              <a:pathLst>
                <a:path extrusionOk="0" h="6166" w="6133">
                  <a:moveTo>
                    <a:pt x="0" y="1"/>
                  </a:moveTo>
                  <a:lnTo>
                    <a:pt x="0"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3" name="Google Shape;283;p7"/>
            <p:cNvSpPr/>
            <p:nvPr/>
          </p:nvSpPr>
          <p:spPr>
            <a:xfrm>
              <a:off x="4644250" y="1849525"/>
              <a:ext cx="154150" cy="154150"/>
            </a:xfrm>
            <a:custGeom>
              <a:rect b="b" l="l" r="r" t="t"/>
              <a:pathLst>
                <a:path extrusionOk="0" h="6166" w="6166">
                  <a:moveTo>
                    <a:pt x="0" y="1"/>
                  </a:moveTo>
                  <a:lnTo>
                    <a:pt x="0" y="6166"/>
                  </a:lnTo>
                  <a:lnTo>
                    <a:pt x="6165" y="6166"/>
                  </a:lnTo>
                  <a:lnTo>
                    <a:pt x="6165"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4" name="Google Shape;284;p7"/>
            <p:cNvSpPr/>
            <p:nvPr/>
          </p:nvSpPr>
          <p:spPr>
            <a:xfrm>
              <a:off x="2802025" y="1542900"/>
              <a:ext cx="154150" cy="153350"/>
            </a:xfrm>
            <a:custGeom>
              <a:rect b="b" l="l" r="r" t="t"/>
              <a:pathLst>
                <a:path extrusionOk="0" h="6134" w="6166">
                  <a:moveTo>
                    <a:pt x="1" y="1"/>
                  </a:moveTo>
                  <a:lnTo>
                    <a:pt x="1"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5" name="Google Shape;285;p7"/>
            <p:cNvSpPr/>
            <p:nvPr/>
          </p:nvSpPr>
          <p:spPr>
            <a:xfrm>
              <a:off x="3109475" y="154290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6" name="Google Shape;286;p7"/>
            <p:cNvSpPr/>
            <p:nvPr/>
          </p:nvSpPr>
          <p:spPr>
            <a:xfrm>
              <a:off x="3416100" y="1542900"/>
              <a:ext cx="154150" cy="153350"/>
            </a:xfrm>
            <a:custGeom>
              <a:rect b="b" l="l" r="r" t="t"/>
              <a:pathLst>
                <a:path extrusionOk="0" h="6134" w="6166">
                  <a:moveTo>
                    <a:pt x="1" y="1"/>
                  </a:moveTo>
                  <a:lnTo>
                    <a:pt x="1"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7" name="Google Shape;287;p7"/>
            <p:cNvSpPr/>
            <p:nvPr/>
          </p:nvSpPr>
          <p:spPr>
            <a:xfrm>
              <a:off x="3723550" y="1542900"/>
              <a:ext cx="153325" cy="153350"/>
            </a:xfrm>
            <a:custGeom>
              <a:rect b="b" l="l" r="r" t="t"/>
              <a:pathLst>
                <a:path extrusionOk="0" h="6134" w="6133">
                  <a:moveTo>
                    <a:pt x="0" y="1"/>
                  </a:moveTo>
                  <a:lnTo>
                    <a:pt x="0"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8" name="Google Shape;288;p7"/>
            <p:cNvSpPr/>
            <p:nvPr/>
          </p:nvSpPr>
          <p:spPr>
            <a:xfrm>
              <a:off x="4030175" y="1542900"/>
              <a:ext cx="154150" cy="153350"/>
            </a:xfrm>
            <a:custGeom>
              <a:rect b="b" l="l" r="r" t="t"/>
              <a:pathLst>
                <a:path extrusionOk="0" h="6134" w="6166">
                  <a:moveTo>
                    <a:pt x="0" y="1"/>
                  </a:moveTo>
                  <a:lnTo>
                    <a:pt x="0"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9" name="Google Shape;289;p7"/>
            <p:cNvSpPr/>
            <p:nvPr/>
          </p:nvSpPr>
          <p:spPr>
            <a:xfrm>
              <a:off x="4337625" y="1542900"/>
              <a:ext cx="153325" cy="153350"/>
            </a:xfrm>
            <a:custGeom>
              <a:rect b="b" l="l" r="r" t="t"/>
              <a:pathLst>
                <a:path extrusionOk="0" h="6134" w="6133">
                  <a:moveTo>
                    <a:pt x="0" y="1"/>
                  </a:moveTo>
                  <a:lnTo>
                    <a:pt x="0"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0" name="Google Shape;290;p7"/>
            <p:cNvSpPr/>
            <p:nvPr/>
          </p:nvSpPr>
          <p:spPr>
            <a:xfrm>
              <a:off x="4644250" y="1542900"/>
              <a:ext cx="154150" cy="153350"/>
            </a:xfrm>
            <a:custGeom>
              <a:rect b="b" l="l" r="r" t="t"/>
              <a:pathLst>
                <a:path extrusionOk="0" h="6134" w="6166">
                  <a:moveTo>
                    <a:pt x="0" y="1"/>
                  </a:moveTo>
                  <a:lnTo>
                    <a:pt x="0" y="6133"/>
                  </a:lnTo>
                  <a:lnTo>
                    <a:pt x="6165" y="6133"/>
                  </a:lnTo>
                  <a:lnTo>
                    <a:pt x="6165"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1" name="Google Shape;291;p7"/>
            <p:cNvSpPr/>
            <p:nvPr/>
          </p:nvSpPr>
          <p:spPr>
            <a:xfrm>
              <a:off x="4951675" y="1849525"/>
              <a:ext cx="153350" cy="154150"/>
            </a:xfrm>
            <a:custGeom>
              <a:rect b="b" l="l" r="r" t="t"/>
              <a:pathLst>
                <a:path extrusionOk="0" h="6166" w="6134">
                  <a:moveTo>
                    <a:pt x="1" y="1"/>
                  </a:moveTo>
                  <a:lnTo>
                    <a:pt x="1"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2" name="Google Shape;292;p7"/>
            <p:cNvSpPr/>
            <p:nvPr/>
          </p:nvSpPr>
          <p:spPr>
            <a:xfrm>
              <a:off x="2495400" y="21569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3" name="Google Shape;293;p7"/>
            <p:cNvSpPr/>
            <p:nvPr/>
          </p:nvSpPr>
          <p:spPr>
            <a:xfrm>
              <a:off x="2802025" y="2156975"/>
              <a:ext cx="154150" cy="153350"/>
            </a:xfrm>
            <a:custGeom>
              <a:rect b="b" l="l" r="r" t="t"/>
              <a:pathLst>
                <a:path extrusionOk="0" h="6134" w="6166">
                  <a:moveTo>
                    <a:pt x="1" y="1"/>
                  </a:moveTo>
                  <a:lnTo>
                    <a:pt x="1"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4" name="Google Shape;294;p7"/>
            <p:cNvSpPr/>
            <p:nvPr/>
          </p:nvSpPr>
          <p:spPr>
            <a:xfrm>
              <a:off x="4644250" y="2771050"/>
              <a:ext cx="154150" cy="153325"/>
            </a:xfrm>
            <a:custGeom>
              <a:rect b="b" l="l" r="r" t="t"/>
              <a:pathLst>
                <a:path extrusionOk="0" h="6133" w="6166">
                  <a:moveTo>
                    <a:pt x="0" y="0"/>
                  </a:moveTo>
                  <a:lnTo>
                    <a:pt x="0" y="6133"/>
                  </a:lnTo>
                  <a:lnTo>
                    <a:pt x="6165" y="6133"/>
                  </a:lnTo>
                  <a:lnTo>
                    <a:pt x="616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5" name="Google Shape;295;p7"/>
            <p:cNvSpPr/>
            <p:nvPr/>
          </p:nvSpPr>
          <p:spPr>
            <a:xfrm>
              <a:off x="4644250" y="2463600"/>
              <a:ext cx="154150" cy="154150"/>
            </a:xfrm>
            <a:custGeom>
              <a:rect b="b" l="l" r="r" t="t"/>
              <a:pathLst>
                <a:path extrusionOk="0" h="6166" w="6166">
                  <a:moveTo>
                    <a:pt x="0" y="1"/>
                  </a:moveTo>
                  <a:lnTo>
                    <a:pt x="0" y="6166"/>
                  </a:lnTo>
                  <a:lnTo>
                    <a:pt x="6165" y="6166"/>
                  </a:lnTo>
                  <a:lnTo>
                    <a:pt x="6165"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6" name="Google Shape;296;p7"/>
            <p:cNvSpPr/>
            <p:nvPr/>
          </p:nvSpPr>
          <p:spPr>
            <a:xfrm>
              <a:off x="4644250" y="3077675"/>
              <a:ext cx="154150" cy="154150"/>
            </a:xfrm>
            <a:custGeom>
              <a:rect b="b" l="l" r="r" t="t"/>
              <a:pathLst>
                <a:path extrusionOk="0" h="6166" w="6166">
                  <a:moveTo>
                    <a:pt x="0" y="0"/>
                  </a:moveTo>
                  <a:lnTo>
                    <a:pt x="0" y="6166"/>
                  </a:lnTo>
                  <a:lnTo>
                    <a:pt x="6165" y="6166"/>
                  </a:lnTo>
                  <a:lnTo>
                    <a:pt x="616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7" name="Google Shape;297;p7"/>
            <p:cNvSpPr/>
            <p:nvPr/>
          </p:nvSpPr>
          <p:spPr>
            <a:xfrm>
              <a:off x="4644250" y="3385125"/>
              <a:ext cx="154150" cy="153325"/>
            </a:xfrm>
            <a:custGeom>
              <a:rect b="b" l="l" r="r" t="t"/>
              <a:pathLst>
                <a:path extrusionOk="0" h="6133" w="6166">
                  <a:moveTo>
                    <a:pt x="0" y="0"/>
                  </a:moveTo>
                  <a:lnTo>
                    <a:pt x="0" y="6133"/>
                  </a:lnTo>
                  <a:lnTo>
                    <a:pt x="6165" y="6133"/>
                  </a:lnTo>
                  <a:lnTo>
                    <a:pt x="616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8" name="Google Shape;298;p7"/>
            <p:cNvSpPr/>
            <p:nvPr/>
          </p:nvSpPr>
          <p:spPr>
            <a:xfrm>
              <a:off x="4951675" y="2771050"/>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9" name="Google Shape;299;p7"/>
            <p:cNvSpPr/>
            <p:nvPr/>
          </p:nvSpPr>
          <p:spPr>
            <a:xfrm>
              <a:off x="4951675" y="2463600"/>
              <a:ext cx="153350" cy="154150"/>
            </a:xfrm>
            <a:custGeom>
              <a:rect b="b" l="l" r="r" t="t"/>
              <a:pathLst>
                <a:path extrusionOk="0" h="6166" w="6134">
                  <a:moveTo>
                    <a:pt x="1" y="1"/>
                  </a:moveTo>
                  <a:lnTo>
                    <a:pt x="1"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0" name="Google Shape;300;p7"/>
            <p:cNvSpPr/>
            <p:nvPr/>
          </p:nvSpPr>
          <p:spPr>
            <a:xfrm>
              <a:off x="4951675" y="3077675"/>
              <a:ext cx="153350" cy="154150"/>
            </a:xfrm>
            <a:custGeom>
              <a:rect b="b" l="l" r="r" t="t"/>
              <a:pathLst>
                <a:path extrusionOk="0" h="6166" w="6134">
                  <a:moveTo>
                    <a:pt x="1" y="0"/>
                  </a:moveTo>
                  <a:lnTo>
                    <a:pt x="1" y="6166"/>
                  </a:lnTo>
                  <a:lnTo>
                    <a:pt x="6133" y="6166"/>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1" name="Google Shape;301;p7"/>
            <p:cNvSpPr/>
            <p:nvPr/>
          </p:nvSpPr>
          <p:spPr>
            <a:xfrm>
              <a:off x="4951675" y="33851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2" name="Google Shape;302;p7"/>
            <p:cNvSpPr/>
            <p:nvPr/>
          </p:nvSpPr>
          <p:spPr>
            <a:xfrm>
              <a:off x="4644250" y="2156975"/>
              <a:ext cx="154150" cy="153350"/>
            </a:xfrm>
            <a:custGeom>
              <a:rect b="b" l="l" r="r" t="t"/>
              <a:pathLst>
                <a:path extrusionOk="0" h="6134" w="6166">
                  <a:moveTo>
                    <a:pt x="0" y="1"/>
                  </a:moveTo>
                  <a:lnTo>
                    <a:pt x="0" y="6133"/>
                  </a:lnTo>
                  <a:lnTo>
                    <a:pt x="6165" y="6133"/>
                  </a:lnTo>
                  <a:lnTo>
                    <a:pt x="6165"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3" name="Google Shape;303;p7"/>
            <p:cNvSpPr/>
            <p:nvPr/>
          </p:nvSpPr>
          <p:spPr>
            <a:xfrm>
              <a:off x="4951675" y="21569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4" name="Google Shape;304;p7"/>
            <p:cNvSpPr/>
            <p:nvPr/>
          </p:nvSpPr>
          <p:spPr>
            <a:xfrm>
              <a:off x="2495400" y="3691750"/>
              <a:ext cx="153350" cy="154150"/>
            </a:xfrm>
            <a:custGeom>
              <a:rect b="b" l="l" r="r" t="t"/>
              <a:pathLst>
                <a:path extrusionOk="0" h="6166" w="6134">
                  <a:moveTo>
                    <a:pt x="1" y="0"/>
                  </a:moveTo>
                  <a:lnTo>
                    <a:pt x="1" y="6165"/>
                  </a:lnTo>
                  <a:lnTo>
                    <a:pt x="6133" y="6165"/>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5" name="Google Shape;305;p7"/>
            <p:cNvSpPr/>
            <p:nvPr/>
          </p:nvSpPr>
          <p:spPr>
            <a:xfrm>
              <a:off x="2802025" y="3691750"/>
              <a:ext cx="154150" cy="154150"/>
            </a:xfrm>
            <a:custGeom>
              <a:rect b="b" l="l" r="r" t="t"/>
              <a:pathLst>
                <a:path extrusionOk="0" h="6166" w="6166">
                  <a:moveTo>
                    <a:pt x="1" y="0"/>
                  </a:moveTo>
                  <a:lnTo>
                    <a:pt x="1" y="6165"/>
                  </a:lnTo>
                  <a:lnTo>
                    <a:pt x="6166" y="6165"/>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6" name="Google Shape;306;p7"/>
            <p:cNvSpPr/>
            <p:nvPr/>
          </p:nvSpPr>
          <p:spPr>
            <a:xfrm>
              <a:off x="3109475" y="3691750"/>
              <a:ext cx="153350" cy="154150"/>
            </a:xfrm>
            <a:custGeom>
              <a:rect b="b" l="l" r="r" t="t"/>
              <a:pathLst>
                <a:path extrusionOk="0" h="6166" w="6134">
                  <a:moveTo>
                    <a:pt x="1" y="0"/>
                  </a:moveTo>
                  <a:lnTo>
                    <a:pt x="1" y="6165"/>
                  </a:lnTo>
                  <a:lnTo>
                    <a:pt x="6133" y="6165"/>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7" name="Google Shape;307;p7"/>
            <p:cNvSpPr/>
            <p:nvPr/>
          </p:nvSpPr>
          <p:spPr>
            <a:xfrm>
              <a:off x="3416100" y="3691750"/>
              <a:ext cx="154150" cy="154150"/>
            </a:xfrm>
            <a:custGeom>
              <a:rect b="b" l="l" r="r" t="t"/>
              <a:pathLst>
                <a:path extrusionOk="0" h="6166" w="6166">
                  <a:moveTo>
                    <a:pt x="1" y="0"/>
                  </a:moveTo>
                  <a:lnTo>
                    <a:pt x="1" y="6165"/>
                  </a:lnTo>
                  <a:lnTo>
                    <a:pt x="6166" y="6165"/>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8" name="Google Shape;308;p7"/>
            <p:cNvSpPr/>
            <p:nvPr/>
          </p:nvSpPr>
          <p:spPr>
            <a:xfrm>
              <a:off x="3723550" y="3691750"/>
              <a:ext cx="153325" cy="154150"/>
            </a:xfrm>
            <a:custGeom>
              <a:rect b="b" l="l" r="r" t="t"/>
              <a:pathLst>
                <a:path extrusionOk="0" h="6166" w="6133">
                  <a:moveTo>
                    <a:pt x="0" y="0"/>
                  </a:moveTo>
                  <a:lnTo>
                    <a:pt x="0" y="6165"/>
                  </a:lnTo>
                  <a:lnTo>
                    <a:pt x="6133" y="6165"/>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9" name="Google Shape;309;p7"/>
            <p:cNvSpPr/>
            <p:nvPr/>
          </p:nvSpPr>
          <p:spPr>
            <a:xfrm>
              <a:off x="4030175" y="3691750"/>
              <a:ext cx="154150" cy="154150"/>
            </a:xfrm>
            <a:custGeom>
              <a:rect b="b" l="l" r="r" t="t"/>
              <a:pathLst>
                <a:path extrusionOk="0" h="6166" w="6166">
                  <a:moveTo>
                    <a:pt x="0" y="0"/>
                  </a:moveTo>
                  <a:lnTo>
                    <a:pt x="0" y="6165"/>
                  </a:lnTo>
                  <a:lnTo>
                    <a:pt x="6166" y="6165"/>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0" name="Google Shape;310;p7"/>
            <p:cNvSpPr/>
            <p:nvPr/>
          </p:nvSpPr>
          <p:spPr>
            <a:xfrm>
              <a:off x="2495400" y="33851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1" name="Google Shape;311;p7"/>
            <p:cNvSpPr/>
            <p:nvPr/>
          </p:nvSpPr>
          <p:spPr>
            <a:xfrm>
              <a:off x="2802025" y="3385125"/>
              <a:ext cx="154150" cy="153325"/>
            </a:xfrm>
            <a:custGeom>
              <a:rect b="b" l="l" r="r" t="t"/>
              <a:pathLst>
                <a:path extrusionOk="0" h="6133" w="6166">
                  <a:moveTo>
                    <a:pt x="1" y="0"/>
                  </a:moveTo>
                  <a:lnTo>
                    <a:pt x="1" y="6133"/>
                  </a:lnTo>
                  <a:lnTo>
                    <a:pt x="6166" y="6133"/>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2" name="Google Shape;312;p7"/>
            <p:cNvSpPr/>
            <p:nvPr/>
          </p:nvSpPr>
          <p:spPr>
            <a:xfrm>
              <a:off x="4337625" y="3691750"/>
              <a:ext cx="153325" cy="154150"/>
            </a:xfrm>
            <a:custGeom>
              <a:rect b="b" l="l" r="r" t="t"/>
              <a:pathLst>
                <a:path extrusionOk="0" h="6166" w="6133">
                  <a:moveTo>
                    <a:pt x="0" y="0"/>
                  </a:moveTo>
                  <a:lnTo>
                    <a:pt x="0" y="6165"/>
                  </a:lnTo>
                  <a:lnTo>
                    <a:pt x="6133" y="6165"/>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3" name="Google Shape;313;p7"/>
            <p:cNvSpPr/>
            <p:nvPr/>
          </p:nvSpPr>
          <p:spPr>
            <a:xfrm>
              <a:off x="4644250" y="3691750"/>
              <a:ext cx="154150" cy="154150"/>
            </a:xfrm>
            <a:custGeom>
              <a:rect b="b" l="l" r="r" t="t"/>
              <a:pathLst>
                <a:path extrusionOk="0" h="6166" w="6166">
                  <a:moveTo>
                    <a:pt x="0" y="0"/>
                  </a:moveTo>
                  <a:lnTo>
                    <a:pt x="0" y="6165"/>
                  </a:lnTo>
                  <a:lnTo>
                    <a:pt x="6165" y="6165"/>
                  </a:lnTo>
                  <a:lnTo>
                    <a:pt x="616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4" name="Google Shape;314;p7"/>
            <p:cNvSpPr/>
            <p:nvPr/>
          </p:nvSpPr>
          <p:spPr>
            <a:xfrm>
              <a:off x="2802025" y="3999175"/>
              <a:ext cx="154150" cy="153350"/>
            </a:xfrm>
            <a:custGeom>
              <a:rect b="b" l="l" r="r" t="t"/>
              <a:pathLst>
                <a:path extrusionOk="0" h="6134" w="6166">
                  <a:moveTo>
                    <a:pt x="1" y="1"/>
                  </a:moveTo>
                  <a:lnTo>
                    <a:pt x="1"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5" name="Google Shape;315;p7"/>
            <p:cNvSpPr/>
            <p:nvPr/>
          </p:nvSpPr>
          <p:spPr>
            <a:xfrm>
              <a:off x="3109475" y="399917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6" name="Google Shape;316;p7"/>
            <p:cNvSpPr/>
            <p:nvPr/>
          </p:nvSpPr>
          <p:spPr>
            <a:xfrm>
              <a:off x="2802025" y="2771050"/>
              <a:ext cx="154150" cy="153325"/>
            </a:xfrm>
            <a:custGeom>
              <a:rect b="b" l="l" r="r" t="t"/>
              <a:pathLst>
                <a:path extrusionOk="0" h="6133" w="6166">
                  <a:moveTo>
                    <a:pt x="1" y="0"/>
                  </a:moveTo>
                  <a:lnTo>
                    <a:pt x="1" y="6133"/>
                  </a:lnTo>
                  <a:lnTo>
                    <a:pt x="6166" y="6133"/>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7" name="Google Shape;317;p7"/>
            <p:cNvSpPr/>
            <p:nvPr/>
          </p:nvSpPr>
          <p:spPr>
            <a:xfrm>
              <a:off x="2802025" y="2463600"/>
              <a:ext cx="154150" cy="154150"/>
            </a:xfrm>
            <a:custGeom>
              <a:rect b="b" l="l" r="r" t="t"/>
              <a:pathLst>
                <a:path extrusionOk="0" h="6166" w="6166">
                  <a:moveTo>
                    <a:pt x="1" y="1"/>
                  </a:moveTo>
                  <a:lnTo>
                    <a:pt x="1" y="6166"/>
                  </a:lnTo>
                  <a:lnTo>
                    <a:pt x="6166" y="6166"/>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8" name="Google Shape;318;p7"/>
            <p:cNvSpPr/>
            <p:nvPr/>
          </p:nvSpPr>
          <p:spPr>
            <a:xfrm>
              <a:off x="2802025" y="3077675"/>
              <a:ext cx="154150" cy="154150"/>
            </a:xfrm>
            <a:custGeom>
              <a:rect b="b" l="l" r="r" t="t"/>
              <a:pathLst>
                <a:path extrusionOk="0" h="6166" w="6166">
                  <a:moveTo>
                    <a:pt x="1" y="0"/>
                  </a:moveTo>
                  <a:lnTo>
                    <a:pt x="1" y="6166"/>
                  </a:lnTo>
                  <a:lnTo>
                    <a:pt x="6166" y="6166"/>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9" name="Google Shape;319;p7"/>
            <p:cNvSpPr/>
            <p:nvPr/>
          </p:nvSpPr>
          <p:spPr>
            <a:xfrm>
              <a:off x="2495400" y="2771050"/>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0" name="Google Shape;320;p7"/>
            <p:cNvSpPr/>
            <p:nvPr/>
          </p:nvSpPr>
          <p:spPr>
            <a:xfrm>
              <a:off x="2495400" y="2463600"/>
              <a:ext cx="153350" cy="154150"/>
            </a:xfrm>
            <a:custGeom>
              <a:rect b="b" l="l" r="r" t="t"/>
              <a:pathLst>
                <a:path extrusionOk="0" h="6166" w="6134">
                  <a:moveTo>
                    <a:pt x="1" y="1"/>
                  </a:moveTo>
                  <a:lnTo>
                    <a:pt x="1" y="6166"/>
                  </a:lnTo>
                  <a:lnTo>
                    <a:pt x="6133" y="6166"/>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1" name="Google Shape;321;p7"/>
            <p:cNvSpPr/>
            <p:nvPr/>
          </p:nvSpPr>
          <p:spPr>
            <a:xfrm>
              <a:off x="2495400" y="3077675"/>
              <a:ext cx="153350" cy="154150"/>
            </a:xfrm>
            <a:custGeom>
              <a:rect b="b" l="l" r="r" t="t"/>
              <a:pathLst>
                <a:path extrusionOk="0" h="6166" w="6134">
                  <a:moveTo>
                    <a:pt x="1" y="0"/>
                  </a:moveTo>
                  <a:lnTo>
                    <a:pt x="1" y="6166"/>
                  </a:lnTo>
                  <a:lnTo>
                    <a:pt x="6133" y="6166"/>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2" name="Google Shape;322;p7"/>
            <p:cNvSpPr/>
            <p:nvPr/>
          </p:nvSpPr>
          <p:spPr>
            <a:xfrm>
              <a:off x="3416100" y="3999175"/>
              <a:ext cx="154150" cy="153350"/>
            </a:xfrm>
            <a:custGeom>
              <a:rect b="b" l="l" r="r" t="t"/>
              <a:pathLst>
                <a:path extrusionOk="0" h="6134" w="6166">
                  <a:moveTo>
                    <a:pt x="1" y="1"/>
                  </a:moveTo>
                  <a:lnTo>
                    <a:pt x="1"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3" name="Google Shape;323;p7"/>
            <p:cNvSpPr/>
            <p:nvPr/>
          </p:nvSpPr>
          <p:spPr>
            <a:xfrm>
              <a:off x="3723550" y="3999175"/>
              <a:ext cx="153325" cy="153350"/>
            </a:xfrm>
            <a:custGeom>
              <a:rect b="b" l="l" r="r" t="t"/>
              <a:pathLst>
                <a:path extrusionOk="0" h="6134" w="6133">
                  <a:moveTo>
                    <a:pt x="0" y="1"/>
                  </a:moveTo>
                  <a:lnTo>
                    <a:pt x="0"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4" name="Google Shape;324;p7"/>
            <p:cNvSpPr/>
            <p:nvPr/>
          </p:nvSpPr>
          <p:spPr>
            <a:xfrm>
              <a:off x="4030175" y="3999175"/>
              <a:ext cx="154150" cy="153350"/>
            </a:xfrm>
            <a:custGeom>
              <a:rect b="b" l="l" r="r" t="t"/>
              <a:pathLst>
                <a:path extrusionOk="0" h="6134" w="6166">
                  <a:moveTo>
                    <a:pt x="0" y="1"/>
                  </a:moveTo>
                  <a:lnTo>
                    <a:pt x="0" y="6133"/>
                  </a:lnTo>
                  <a:lnTo>
                    <a:pt x="6166" y="6133"/>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5" name="Google Shape;325;p7"/>
            <p:cNvSpPr/>
            <p:nvPr/>
          </p:nvSpPr>
          <p:spPr>
            <a:xfrm>
              <a:off x="4337625" y="3999175"/>
              <a:ext cx="153325" cy="153350"/>
            </a:xfrm>
            <a:custGeom>
              <a:rect b="b" l="l" r="r" t="t"/>
              <a:pathLst>
                <a:path extrusionOk="0" h="6134" w="6133">
                  <a:moveTo>
                    <a:pt x="0" y="1"/>
                  </a:moveTo>
                  <a:lnTo>
                    <a:pt x="0"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6" name="Google Shape;326;p7"/>
            <p:cNvSpPr/>
            <p:nvPr/>
          </p:nvSpPr>
          <p:spPr>
            <a:xfrm>
              <a:off x="4644250" y="3999175"/>
              <a:ext cx="154150" cy="153350"/>
            </a:xfrm>
            <a:custGeom>
              <a:rect b="b" l="l" r="r" t="t"/>
              <a:pathLst>
                <a:path extrusionOk="0" h="6134" w="6166">
                  <a:moveTo>
                    <a:pt x="0" y="1"/>
                  </a:moveTo>
                  <a:lnTo>
                    <a:pt x="0" y="6133"/>
                  </a:lnTo>
                  <a:lnTo>
                    <a:pt x="6165" y="6133"/>
                  </a:lnTo>
                  <a:lnTo>
                    <a:pt x="6165"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7" name="Google Shape;327;p7"/>
            <p:cNvSpPr/>
            <p:nvPr/>
          </p:nvSpPr>
          <p:spPr>
            <a:xfrm>
              <a:off x="4951675" y="3691750"/>
              <a:ext cx="153350" cy="154150"/>
            </a:xfrm>
            <a:custGeom>
              <a:rect b="b" l="l" r="r" t="t"/>
              <a:pathLst>
                <a:path extrusionOk="0" h="6166" w="6134">
                  <a:moveTo>
                    <a:pt x="1" y="0"/>
                  </a:moveTo>
                  <a:lnTo>
                    <a:pt x="1" y="6165"/>
                  </a:lnTo>
                  <a:lnTo>
                    <a:pt x="6133" y="6165"/>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8" name="Google Shape;328;p7"/>
            <p:cNvSpPr/>
            <p:nvPr/>
          </p:nvSpPr>
          <p:spPr>
            <a:xfrm>
              <a:off x="1728025" y="775525"/>
              <a:ext cx="4144375" cy="4144375"/>
            </a:xfrm>
            <a:custGeom>
              <a:rect b="b" l="l" r="r" t="t"/>
              <a:pathLst>
                <a:path extrusionOk="0" h="165775" w="165775">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9" name="Google Shape;329;p7"/>
            <p:cNvSpPr/>
            <p:nvPr/>
          </p:nvSpPr>
          <p:spPr>
            <a:xfrm>
              <a:off x="3416100" y="2463600"/>
              <a:ext cx="460775" cy="768225"/>
            </a:xfrm>
            <a:custGeom>
              <a:rect b="b" l="l" r="r" t="t"/>
              <a:pathLst>
                <a:path extrusionOk="0" h="30729" w="18431">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0" name="Google Shape;330;p7"/>
            <p:cNvSpPr/>
            <p:nvPr/>
          </p:nvSpPr>
          <p:spPr>
            <a:xfrm>
              <a:off x="4030175" y="2463600"/>
              <a:ext cx="159050" cy="777200"/>
            </a:xfrm>
            <a:custGeom>
              <a:rect b="b" l="l" r="r" t="t"/>
              <a:pathLst>
                <a:path extrusionOk="0" h="31088" w="6362">
                  <a:moveTo>
                    <a:pt x="6166" y="1"/>
                  </a:moveTo>
                  <a:lnTo>
                    <a:pt x="0" y="33"/>
                  </a:lnTo>
                  <a:lnTo>
                    <a:pt x="229" y="31087"/>
                  </a:lnTo>
                  <a:lnTo>
                    <a:pt x="6361" y="31055"/>
                  </a:lnTo>
                  <a:lnTo>
                    <a:pt x="6166"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1" name="Google Shape;331;p7"/>
            <p:cNvSpPr/>
            <p:nvPr/>
          </p:nvSpPr>
          <p:spPr>
            <a:xfrm>
              <a:off x="2098250" y="238125"/>
              <a:ext cx="153350" cy="384100"/>
            </a:xfrm>
            <a:custGeom>
              <a:rect b="b" l="l" r="r" t="t"/>
              <a:pathLst>
                <a:path extrusionOk="0" h="15364"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2" name="Google Shape;332;p7"/>
            <p:cNvSpPr/>
            <p:nvPr/>
          </p:nvSpPr>
          <p:spPr>
            <a:xfrm>
              <a:off x="2558200" y="238125"/>
              <a:ext cx="153350" cy="384100"/>
            </a:xfrm>
            <a:custGeom>
              <a:rect b="b" l="l" r="r" t="t"/>
              <a:pathLst>
                <a:path extrusionOk="0" h="15364"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3" name="Google Shape;333;p7"/>
            <p:cNvSpPr/>
            <p:nvPr/>
          </p:nvSpPr>
          <p:spPr>
            <a:xfrm>
              <a:off x="3017325" y="238125"/>
              <a:ext cx="154150" cy="384100"/>
            </a:xfrm>
            <a:custGeom>
              <a:rect b="b" l="l" r="r" t="t"/>
              <a:pathLst>
                <a:path extrusionOk="0" h="15364" w="6166">
                  <a:moveTo>
                    <a:pt x="0" y="0"/>
                  </a:moveTo>
                  <a:lnTo>
                    <a:pt x="0" y="15364"/>
                  </a:lnTo>
                  <a:lnTo>
                    <a:pt x="6166" y="15364"/>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4" name="Google Shape;334;p7"/>
            <p:cNvSpPr/>
            <p:nvPr/>
          </p:nvSpPr>
          <p:spPr>
            <a:xfrm>
              <a:off x="3477275" y="238125"/>
              <a:ext cx="153325" cy="384100"/>
            </a:xfrm>
            <a:custGeom>
              <a:rect b="b" l="l" r="r" t="t"/>
              <a:pathLst>
                <a:path extrusionOk="0" h="15364" w="6133">
                  <a:moveTo>
                    <a:pt x="0" y="0"/>
                  </a:moveTo>
                  <a:lnTo>
                    <a:pt x="0"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5" name="Google Shape;335;p7"/>
            <p:cNvSpPr/>
            <p:nvPr/>
          </p:nvSpPr>
          <p:spPr>
            <a:xfrm>
              <a:off x="3937200" y="238125"/>
              <a:ext cx="153350" cy="384100"/>
            </a:xfrm>
            <a:custGeom>
              <a:rect b="b" l="l" r="r" t="t"/>
              <a:pathLst>
                <a:path extrusionOk="0" h="15364"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6" name="Google Shape;336;p7"/>
            <p:cNvSpPr/>
            <p:nvPr/>
          </p:nvSpPr>
          <p:spPr>
            <a:xfrm>
              <a:off x="4396325" y="238125"/>
              <a:ext cx="154150" cy="384100"/>
            </a:xfrm>
            <a:custGeom>
              <a:rect b="b" l="l" r="r" t="t"/>
              <a:pathLst>
                <a:path extrusionOk="0" h="15364" w="6166">
                  <a:moveTo>
                    <a:pt x="1" y="0"/>
                  </a:moveTo>
                  <a:lnTo>
                    <a:pt x="1" y="15364"/>
                  </a:lnTo>
                  <a:lnTo>
                    <a:pt x="6166" y="15364"/>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7" name="Google Shape;337;p7"/>
            <p:cNvSpPr/>
            <p:nvPr/>
          </p:nvSpPr>
          <p:spPr>
            <a:xfrm>
              <a:off x="4856275" y="238125"/>
              <a:ext cx="153325" cy="384100"/>
            </a:xfrm>
            <a:custGeom>
              <a:rect b="b" l="l" r="r" t="t"/>
              <a:pathLst>
                <a:path extrusionOk="0" h="15364" w="6133">
                  <a:moveTo>
                    <a:pt x="0" y="0"/>
                  </a:moveTo>
                  <a:lnTo>
                    <a:pt x="0"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8" name="Google Shape;338;p7"/>
            <p:cNvSpPr/>
            <p:nvPr/>
          </p:nvSpPr>
          <p:spPr>
            <a:xfrm>
              <a:off x="5316200" y="238125"/>
              <a:ext cx="153350" cy="384100"/>
            </a:xfrm>
            <a:custGeom>
              <a:rect b="b" l="l" r="r" t="t"/>
              <a:pathLst>
                <a:path extrusionOk="0" h="15364"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9" name="Google Shape;339;p7"/>
            <p:cNvSpPr/>
            <p:nvPr/>
          </p:nvSpPr>
          <p:spPr>
            <a:xfrm>
              <a:off x="1190625" y="4472975"/>
              <a:ext cx="384100" cy="153350"/>
            </a:xfrm>
            <a:custGeom>
              <a:rect b="b" l="l" r="r" t="t"/>
              <a:pathLst>
                <a:path extrusionOk="0" h="6134" w="15364">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0" name="Google Shape;340;p7"/>
            <p:cNvSpPr/>
            <p:nvPr/>
          </p:nvSpPr>
          <p:spPr>
            <a:xfrm>
              <a:off x="1190625" y="4013050"/>
              <a:ext cx="384100" cy="153325"/>
            </a:xfrm>
            <a:custGeom>
              <a:rect b="b" l="l" r="r" t="t"/>
              <a:pathLst>
                <a:path extrusionOk="0" h="6133" w="15364">
                  <a:moveTo>
                    <a:pt x="0" y="0"/>
                  </a:moveTo>
                  <a:lnTo>
                    <a:pt x="0" y="6133"/>
                  </a:lnTo>
                  <a:lnTo>
                    <a:pt x="15364" y="6133"/>
                  </a:lnTo>
                  <a:lnTo>
                    <a:pt x="153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1" name="Google Shape;341;p7"/>
            <p:cNvSpPr/>
            <p:nvPr/>
          </p:nvSpPr>
          <p:spPr>
            <a:xfrm>
              <a:off x="1190625" y="3553100"/>
              <a:ext cx="384100" cy="154150"/>
            </a:xfrm>
            <a:custGeom>
              <a:rect b="b" l="l" r="r" t="t"/>
              <a:pathLst>
                <a:path extrusionOk="0" h="6166" w="15364">
                  <a:moveTo>
                    <a:pt x="0" y="1"/>
                  </a:moveTo>
                  <a:lnTo>
                    <a:pt x="0" y="6166"/>
                  </a:lnTo>
                  <a:lnTo>
                    <a:pt x="15364" y="6166"/>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2" name="Google Shape;342;p7"/>
            <p:cNvSpPr/>
            <p:nvPr/>
          </p:nvSpPr>
          <p:spPr>
            <a:xfrm>
              <a:off x="1190625" y="3093975"/>
              <a:ext cx="384100" cy="153350"/>
            </a:xfrm>
            <a:custGeom>
              <a:rect b="b" l="l" r="r" t="t"/>
              <a:pathLst>
                <a:path extrusionOk="0" h="6134" w="15364">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3" name="Google Shape;343;p7"/>
            <p:cNvSpPr/>
            <p:nvPr/>
          </p:nvSpPr>
          <p:spPr>
            <a:xfrm>
              <a:off x="1190625" y="2634050"/>
              <a:ext cx="384100" cy="153325"/>
            </a:xfrm>
            <a:custGeom>
              <a:rect b="b" l="l" r="r" t="t"/>
              <a:pathLst>
                <a:path extrusionOk="0" h="6133" w="15364">
                  <a:moveTo>
                    <a:pt x="0" y="0"/>
                  </a:moveTo>
                  <a:lnTo>
                    <a:pt x="0" y="6133"/>
                  </a:lnTo>
                  <a:lnTo>
                    <a:pt x="15364" y="6133"/>
                  </a:lnTo>
                  <a:lnTo>
                    <a:pt x="153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4" name="Google Shape;344;p7"/>
            <p:cNvSpPr/>
            <p:nvPr/>
          </p:nvSpPr>
          <p:spPr>
            <a:xfrm>
              <a:off x="1190625" y="2174100"/>
              <a:ext cx="384100" cy="154150"/>
            </a:xfrm>
            <a:custGeom>
              <a:rect b="b" l="l" r="r" t="t"/>
              <a:pathLst>
                <a:path extrusionOk="0" h="6166" w="15364">
                  <a:moveTo>
                    <a:pt x="0" y="1"/>
                  </a:moveTo>
                  <a:lnTo>
                    <a:pt x="0" y="6166"/>
                  </a:lnTo>
                  <a:lnTo>
                    <a:pt x="15364" y="6166"/>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5" name="Google Shape;345;p7"/>
            <p:cNvSpPr/>
            <p:nvPr/>
          </p:nvSpPr>
          <p:spPr>
            <a:xfrm>
              <a:off x="1190625" y="1714975"/>
              <a:ext cx="384100" cy="153350"/>
            </a:xfrm>
            <a:custGeom>
              <a:rect b="b" l="l" r="r" t="t"/>
              <a:pathLst>
                <a:path extrusionOk="0" h="6134" w="15364">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6" name="Google Shape;346;p7"/>
            <p:cNvSpPr/>
            <p:nvPr/>
          </p:nvSpPr>
          <p:spPr>
            <a:xfrm>
              <a:off x="1190625" y="1255025"/>
              <a:ext cx="384100" cy="153350"/>
            </a:xfrm>
            <a:custGeom>
              <a:rect b="b" l="l" r="r" t="t"/>
              <a:pathLst>
                <a:path extrusionOk="0" h="6134" w="15364">
                  <a:moveTo>
                    <a:pt x="0" y="1"/>
                  </a:moveTo>
                  <a:lnTo>
                    <a:pt x="0" y="6134"/>
                  </a:lnTo>
                  <a:lnTo>
                    <a:pt x="15364" y="6134"/>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7" name="Google Shape;347;p7"/>
            <p:cNvSpPr/>
            <p:nvPr/>
          </p:nvSpPr>
          <p:spPr>
            <a:xfrm>
              <a:off x="5329250" y="5073200"/>
              <a:ext cx="154150" cy="384125"/>
            </a:xfrm>
            <a:custGeom>
              <a:rect b="b" l="l" r="r" t="t"/>
              <a:pathLst>
                <a:path extrusionOk="0" h="15365" w="6166">
                  <a:moveTo>
                    <a:pt x="1" y="0"/>
                  </a:moveTo>
                  <a:lnTo>
                    <a:pt x="1" y="15364"/>
                  </a:lnTo>
                  <a:lnTo>
                    <a:pt x="6166" y="15364"/>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8" name="Google Shape;348;p7"/>
            <p:cNvSpPr/>
            <p:nvPr/>
          </p:nvSpPr>
          <p:spPr>
            <a:xfrm>
              <a:off x="4870125" y="5073200"/>
              <a:ext cx="153350" cy="384125"/>
            </a:xfrm>
            <a:custGeom>
              <a:rect b="b" l="l" r="r" t="t"/>
              <a:pathLst>
                <a:path extrusionOk="0" h="15365"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9" name="Google Shape;349;p7"/>
            <p:cNvSpPr/>
            <p:nvPr/>
          </p:nvSpPr>
          <p:spPr>
            <a:xfrm>
              <a:off x="4410200" y="5073200"/>
              <a:ext cx="153325" cy="384125"/>
            </a:xfrm>
            <a:custGeom>
              <a:rect b="b" l="l" r="r" t="t"/>
              <a:pathLst>
                <a:path extrusionOk="0" h="15365" w="6133">
                  <a:moveTo>
                    <a:pt x="0" y="0"/>
                  </a:moveTo>
                  <a:lnTo>
                    <a:pt x="0"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0" name="Google Shape;350;p7"/>
            <p:cNvSpPr/>
            <p:nvPr/>
          </p:nvSpPr>
          <p:spPr>
            <a:xfrm>
              <a:off x="3950250" y="5073200"/>
              <a:ext cx="153350" cy="384125"/>
            </a:xfrm>
            <a:custGeom>
              <a:rect b="b" l="l" r="r" t="t"/>
              <a:pathLst>
                <a:path extrusionOk="0" h="15365"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1" name="Google Shape;351;p7"/>
            <p:cNvSpPr/>
            <p:nvPr/>
          </p:nvSpPr>
          <p:spPr>
            <a:xfrm>
              <a:off x="3491125" y="5073200"/>
              <a:ext cx="153350" cy="384125"/>
            </a:xfrm>
            <a:custGeom>
              <a:rect b="b" l="l" r="r" t="t"/>
              <a:pathLst>
                <a:path extrusionOk="0" h="15365" w="6134">
                  <a:moveTo>
                    <a:pt x="1" y="0"/>
                  </a:moveTo>
                  <a:lnTo>
                    <a:pt x="1"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2" name="Google Shape;352;p7"/>
            <p:cNvSpPr/>
            <p:nvPr/>
          </p:nvSpPr>
          <p:spPr>
            <a:xfrm>
              <a:off x="3031200" y="5073200"/>
              <a:ext cx="153325" cy="384125"/>
            </a:xfrm>
            <a:custGeom>
              <a:rect b="b" l="l" r="r" t="t"/>
              <a:pathLst>
                <a:path extrusionOk="0" h="15365" w="6133">
                  <a:moveTo>
                    <a:pt x="0" y="0"/>
                  </a:moveTo>
                  <a:lnTo>
                    <a:pt x="0"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3" name="Google Shape;353;p7"/>
            <p:cNvSpPr/>
            <p:nvPr/>
          </p:nvSpPr>
          <p:spPr>
            <a:xfrm>
              <a:off x="2571250" y="5073200"/>
              <a:ext cx="153325" cy="384125"/>
            </a:xfrm>
            <a:custGeom>
              <a:rect b="b" l="l" r="r" t="t"/>
              <a:pathLst>
                <a:path extrusionOk="0" h="15365" w="6133">
                  <a:moveTo>
                    <a:pt x="0" y="0"/>
                  </a:moveTo>
                  <a:lnTo>
                    <a:pt x="0" y="15364"/>
                  </a:lnTo>
                  <a:lnTo>
                    <a:pt x="6133" y="15364"/>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4" name="Google Shape;354;p7"/>
            <p:cNvSpPr/>
            <p:nvPr/>
          </p:nvSpPr>
          <p:spPr>
            <a:xfrm>
              <a:off x="2111300" y="5073200"/>
              <a:ext cx="154150" cy="384125"/>
            </a:xfrm>
            <a:custGeom>
              <a:rect b="b" l="l" r="r" t="t"/>
              <a:pathLst>
                <a:path extrusionOk="0" h="15365" w="6166">
                  <a:moveTo>
                    <a:pt x="1" y="0"/>
                  </a:moveTo>
                  <a:lnTo>
                    <a:pt x="1" y="15364"/>
                  </a:lnTo>
                  <a:lnTo>
                    <a:pt x="6166" y="15364"/>
                  </a:lnTo>
                  <a:lnTo>
                    <a:pt x="61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5" name="Google Shape;355;p7"/>
            <p:cNvSpPr/>
            <p:nvPr/>
          </p:nvSpPr>
          <p:spPr>
            <a:xfrm>
              <a:off x="6025700" y="1158800"/>
              <a:ext cx="384125" cy="154150"/>
            </a:xfrm>
            <a:custGeom>
              <a:rect b="b" l="l" r="r" t="t"/>
              <a:pathLst>
                <a:path extrusionOk="0" h="6166" w="15365">
                  <a:moveTo>
                    <a:pt x="0" y="1"/>
                  </a:moveTo>
                  <a:lnTo>
                    <a:pt x="0" y="6166"/>
                  </a:lnTo>
                  <a:lnTo>
                    <a:pt x="15364" y="6166"/>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6" name="Google Shape;356;p7"/>
            <p:cNvSpPr/>
            <p:nvPr/>
          </p:nvSpPr>
          <p:spPr>
            <a:xfrm>
              <a:off x="6025700" y="1618750"/>
              <a:ext cx="384125" cy="153325"/>
            </a:xfrm>
            <a:custGeom>
              <a:rect b="b" l="l" r="r" t="t"/>
              <a:pathLst>
                <a:path extrusionOk="0" h="6133" w="15365">
                  <a:moveTo>
                    <a:pt x="0" y="0"/>
                  </a:moveTo>
                  <a:lnTo>
                    <a:pt x="0" y="6133"/>
                  </a:lnTo>
                  <a:lnTo>
                    <a:pt x="15364" y="6133"/>
                  </a:lnTo>
                  <a:lnTo>
                    <a:pt x="153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7" name="Google Shape;357;p7"/>
            <p:cNvSpPr/>
            <p:nvPr/>
          </p:nvSpPr>
          <p:spPr>
            <a:xfrm>
              <a:off x="6025700" y="2078700"/>
              <a:ext cx="384125" cy="153325"/>
            </a:xfrm>
            <a:custGeom>
              <a:rect b="b" l="l" r="r" t="t"/>
              <a:pathLst>
                <a:path extrusionOk="0" h="6133" w="15365">
                  <a:moveTo>
                    <a:pt x="0" y="0"/>
                  </a:moveTo>
                  <a:lnTo>
                    <a:pt x="0" y="6133"/>
                  </a:lnTo>
                  <a:lnTo>
                    <a:pt x="15364" y="6133"/>
                  </a:lnTo>
                  <a:lnTo>
                    <a:pt x="153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8" name="Google Shape;358;p7"/>
            <p:cNvSpPr/>
            <p:nvPr/>
          </p:nvSpPr>
          <p:spPr>
            <a:xfrm>
              <a:off x="6025700" y="2538625"/>
              <a:ext cx="384125" cy="153350"/>
            </a:xfrm>
            <a:custGeom>
              <a:rect b="b" l="l" r="r" t="t"/>
              <a:pathLst>
                <a:path extrusionOk="0" h="6134" w="15365">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9" name="Google Shape;359;p7"/>
            <p:cNvSpPr/>
            <p:nvPr/>
          </p:nvSpPr>
          <p:spPr>
            <a:xfrm>
              <a:off x="6025700" y="2997750"/>
              <a:ext cx="384125" cy="153350"/>
            </a:xfrm>
            <a:custGeom>
              <a:rect b="b" l="l" r="r" t="t"/>
              <a:pathLst>
                <a:path extrusionOk="0" h="6134" w="15365">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0" name="Google Shape;360;p7"/>
            <p:cNvSpPr/>
            <p:nvPr/>
          </p:nvSpPr>
          <p:spPr>
            <a:xfrm>
              <a:off x="6025700" y="3457700"/>
              <a:ext cx="384125" cy="153325"/>
            </a:xfrm>
            <a:custGeom>
              <a:rect b="b" l="l" r="r" t="t"/>
              <a:pathLst>
                <a:path extrusionOk="0" h="6133" w="15365">
                  <a:moveTo>
                    <a:pt x="0" y="0"/>
                  </a:moveTo>
                  <a:lnTo>
                    <a:pt x="0" y="6133"/>
                  </a:lnTo>
                  <a:lnTo>
                    <a:pt x="15364" y="6133"/>
                  </a:lnTo>
                  <a:lnTo>
                    <a:pt x="153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1" name="Google Shape;361;p7"/>
            <p:cNvSpPr/>
            <p:nvPr/>
          </p:nvSpPr>
          <p:spPr>
            <a:xfrm>
              <a:off x="6025700" y="3917625"/>
              <a:ext cx="384125" cy="153350"/>
            </a:xfrm>
            <a:custGeom>
              <a:rect b="b" l="l" r="r" t="t"/>
              <a:pathLst>
                <a:path extrusionOk="0" h="6134" w="15365">
                  <a:moveTo>
                    <a:pt x="0" y="1"/>
                  </a:moveTo>
                  <a:lnTo>
                    <a:pt x="0" y="6133"/>
                  </a:lnTo>
                  <a:lnTo>
                    <a:pt x="15364" y="6133"/>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2" name="Google Shape;362;p7"/>
            <p:cNvSpPr/>
            <p:nvPr/>
          </p:nvSpPr>
          <p:spPr>
            <a:xfrm>
              <a:off x="6025700" y="4376750"/>
              <a:ext cx="384125" cy="154150"/>
            </a:xfrm>
            <a:custGeom>
              <a:rect b="b" l="l" r="r" t="t"/>
              <a:pathLst>
                <a:path extrusionOk="0" h="6166" w="15365">
                  <a:moveTo>
                    <a:pt x="0" y="1"/>
                  </a:moveTo>
                  <a:lnTo>
                    <a:pt x="0" y="6166"/>
                  </a:lnTo>
                  <a:lnTo>
                    <a:pt x="15364" y="6166"/>
                  </a:lnTo>
                  <a:lnTo>
                    <a:pt x="153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363" name="Google Shape;363;p7"/>
          <p:cNvCxnSpPr/>
          <p:nvPr/>
        </p:nvCxnSpPr>
        <p:spPr>
          <a:xfrm>
            <a:off x="3194825" y="4556662"/>
            <a:ext cx="0" cy="726300"/>
          </a:xfrm>
          <a:prstGeom prst="straightConnector1">
            <a:avLst/>
          </a:prstGeom>
          <a:noFill/>
          <a:ln cap="flat" cmpd="sng" w="19050">
            <a:solidFill>
              <a:srgbClr val="757070"/>
            </a:solidFill>
            <a:prstDash val="solid"/>
            <a:round/>
            <a:headEnd len="med" w="med" type="oval"/>
            <a:tailEnd len="med" w="med" type="oval"/>
          </a:ln>
        </p:spPr>
      </p:cxnSp>
      <p:cxnSp>
        <p:nvCxnSpPr>
          <p:cNvPr id="364" name="Google Shape;364;p7"/>
          <p:cNvCxnSpPr/>
          <p:nvPr/>
        </p:nvCxnSpPr>
        <p:spPr>
          <a:xfrm>
            <a:off x="7270375" y="4556662"/>
            <a:ext cx="0" cy="726300"/>
          </a:xfrm>
          <a:prstGeom prst="straightConnector1">
            <a:avLst/>
          </a:prstGeom>
          <a:noFill/>
          <a:ln cap="flat" cmpd="sng" w="19050">
            <a:solidFill>
              <a:srgbClr val="757070"/>
            </a:solidFill>
            <a:prstDash val="solid"/>
            <a:round/>
            <a:headEnd len="med" w="med" type="oval"/>
            <a:tailEnd len="med" w="med" type="oval"/>
          </a:ln>
        </p:spPr>
      </p:cxnSp>
      <p:grpSp>
        <p:nvGrpSpPr>
          <p:cNvPr id="365" name="Google Shape;365;p7"/>
          <p:cNvGrpSpPr/>
          <p:nvPr/>
        </p:nvGrpSpPr>
        <p:grpSpPr>
          <a:xfrm>
            <a:off x="2381224" y="4646653"/>
            <a:ext cx="654551" cy="639735"/>
            <a:chOff x="1343100" y="238125"/>
            <a:chExt cx="4914225" cy="5219200"/>
          </a:xfrm>
        </p:grpSpPr>
        <p:sp>
          <p:nvSpPr>
            <p:cNvPr id="366" name="Google Shape;366;p7"/>
            <p:cNvSpPr/>
            <p:nvPr/>
          </p:nvSpPr>
          <p:spPr>
            <a:xfrm>
              <a:off x="4110900" y="29145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7" name="Google Shape;367;p7"/>
            <p:cNvSpPr/>
            <p:nvPr/>
          </p:nvSpPr>
          <p:spPr>
            <a:xfrm>
              <a:off x="4416725" y="291457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8" name="Google Shape;368;p7"/>
            <p:cNvSpPr/>
            <p:nvPr/>
          </p:nvSpPr>
          <p:spPr>
            <a:xfrm>
              <a:off x="3193475" y="291457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9" name="Google Shape;369;p7"/>
            <p:cNvSpPr/>
            <p:nvPr/>
          </p:nvSpPr>
          <p:spPr>
            <a:xfrm>
              <a:off x="3499275" y="29145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0" name="Google Shape;370;p7"/>
            <p:cNvSpPr/>
            <p:nvPr/>
          </p:nvSpPr>
          <p:spPr>
            <a:xfrm>
              <a:off x="3346775" y="3220375"/>
              <a:ext cx="152525" cy="153350"/>
            </a:xfrm>
            <a:custGeom>
              <a:rect b="b" l="l" r="r" t="t"/>
              <a:pathLst>
                <a:path extrusionOk="0" h="6134" w="6101">
                  <a:moveTo>
                    <a:pt x="1" y="1"/>
                  </a:moveTo>
                  <a:lnTo>
                    <a:pt x="1" y="6133"/>
                  </a:lnTo>
                  <a:lnTo>
                    <a:pt x="6101" y="6133"/>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1" name="Google Shape;371;p7"/>
            <p:cNvSpPr/>
            <p:nvPr/>
          </p:nvSpPr>
          <p:spPr>
            <a:xfrm>
              <a:off x="3652600" y="3220375"/>
              <a:ext cx="152525" cy="153350"/>
            </a:xfrm>
            <a:custGeom>
              <a:rect b="b" l="l" r="r" t="t"/>
              <a:pathLst>
                <a:path extrusionOk="0" h="6134" w="6101">
                  <a:moveTo>
                    <a:pt x="0" y="1"/>
                  </a:moveTo>
                  <a:lnTo>
                    <a:pt x="0" y="6133"/>
                  </a:lnTo>
                  <a:lnTo>
                    <a:pt x="6100" y="6133"/>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2" name="Google Shape;372;p7"/>
            <p:cNvSpPr/>
            <p:nvPr/>
          </p:nvSpPr>
          <p:spPr>
            <a:xfrm>
              <a:off x="3958400" y="3220375"/>
              <a:ext cx="152525" cy="153350"/>
            </a:xfrm>
            <a:custGeom>
              <a:rect b="b" l="l" r="r" t="t"/>
              <a:pathLst>
                <a:path extrusionOk="0" h="6134" w="6101">
                  <a:moveTo>
                    <a:pt x="1" y="1"/>
                  </a:moveTo>
                  <a:lnTo>
                    <a:pt x="1" y="6133"/>
                  </a:lnTo>
                  <a:lnTo>
                    <a:pt x="6101" y="6133"/>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3" name="Google Shape;373;p7"/>
            <p:cNvSpPr/>
            <p:nvPr/>
          </p:nvSpPr>
          <p:spPr>
            <a:xfrm>
              <a:off x="4264225" y="3220375"/>
              <a:ext cx="152525" cy="153350"/>
            </a:xfrm>
            <a:custGeom>
              <a:rect b="b" l="l" r="r" t="t"/>
              <a:pathLst>
                <a:path extrusionOk="0" h="6134" w="6101">
                  <a:moveTo>
                    <a:pt x="0" y="1"/>
                  </a:moveTo>
                  <a:lnTo>
                    <a:pt x="0" y="6133"/>
                  </a:lnTo>
                  <a:lnTo>
                    <a:pt x="6100" y="6133"/>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4" name="Google Shape;374;p7"/>
            <p:cNvSpPr/>
            <p:nvPr/>
          </p:nvSpPr>
          <p:spPr>
            <a:xfrm>
              <a:off x="3346775" y="2608750"/>
              <a:ext cx="152525" cy="153350"/>
            </a:xfrm>
            <a:custGeom>
              <a:rect b="b" l="l" r="r" t="t"/>
              <a:pathLst>
                <a:path extrusionOk="0" h="6134" w="6101">
                  <a:moveTo>
                    <a:pt x="1" y="1"/>
                  </a:moveTo>
                  <a:lnTo>
                    <a:pt x="1" y="6133"/>
                  </a:lnTo>
                  <a:lnTo>
                    <a:pt x="6101" y="6133"/>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5" name="Google Shape;375;p7"/>
            <p:cNvSpPr/>
            <p:nvPr/>
          </p:nvSpPr>
          <p:spPr>
            <a:xfrm>
              <a:off x="3652600" y="2608750"/>
              <a:ext cx="152525" cy="153350"/>
            </a:xfrm>
            <a:custGeom>
              <a:rect b="b" l="l" r="r" t="t"/>
              <a:pathLst>
                <a:path extrusionOk="0" h="6134" w="6101">
                  <a:moveTo>
                    <a:pt x="0" y="1"/>
                  </a:moveTo>
                  <a:lnTo>
                    <a:pt x="0" y="6133"/>
                  </a:lnTo>
                  <a:lnTo>
                    <a:pt x="6100" y="6133"/>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6" name="Google Shape;376;p7"/>
            <p:cNvSpPr/>
            <p:nvPr/>
          </p:nvSpPr>
          <p:spPr>
            <a:xfrm>
              <a:off x="3958400" y="2608750"/>
              <a:ext cx="152525" cy="153350"/>
            </a:xfrm>
            <a:custGeom>
              <a:rect b="b" l="l" r="r" t="t"/>
              <a:pathLst>
                <a:path extrusionOk="0" h="6134" w="6101">
                  <a:moveTo>
                    <a:pt x="1" y="1"/>
                  </a:moveTo>
                  <a:lnTo>
                    <a:pt x="1" y="6133"/>
                  </a:lnTo>
                  <a:lnTo>
                    <a:pt x="6101" y="6133"/>
                  </a:lnTo>
                  <a:lnTo>
                    <a:pt x="610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7" name="Google Shape;377;p7"/>
            <p:cNvSpPr/>
            <p:nvPr/>
          </p:nvSpPr>
          <p:spPr>
            <a:xfrm>
              <a:off x="4264225" y="2608750"/>
              <a:ext cx="152525" cy="153350"/>
            </a:xfrm>
            <a:custGeom>
              <a:rect b="b" l="l" r="r" t="t"/>
              <a:pathLst>
                <a:path extrusionOk="0" h="6134" w="6101">
                  <a:moveTo>
                    <a:pt x="0" y="1"/>
                  </a:moveTo>
                  <a:lnTo>
                    <a:pt x="0" y="6133"/>
                  </a:lnTo>
                  <a:lnTo>
                    <a:pt x="6100" y="6133"/>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8" name="Google Shape;378;p7"/>
            <p:cNvSpPr/>
            <p:nvPr/>
          </p:nvSpPr>
          <p:spPr>
            <a:xfrm>
              <a:off x="3499275" y="3526200"/>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79" name="Google Shape;379;p7"/>
            <p:cNvSpPr/>
            <p:nvPr/>
          </p:nvSpPr>
          <p:spPr>
            <a:xfrm>
              <a:off x="3805100" y="3526200"/>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0" name="Google Shape;380;p7"/>
            <p:cNvSpPr/>
            <p:nvPr/>
          </p:nvSpPr>
          <p:spPr>
            <a:xfrm>
              <a:off x="4110900" y="3526200"/>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1" name="Google Shape;381;p7"/>
            <p:cNvSpPr/>
            <p:nvPr/>
          </p:nvSpPr>
          <p:spPr>
            <a:xfrm>
              <a:off x="3499275" y="2302950"/>
              <a:ext cx="153350" cy="152525"/>
            </a:xfrm>
            <a:custGeom>
              <a:rect b="b" l="l" r="r" t="t"/>
              <a:pathLst>
                <a:path extrusionOk="0" h="6101" w="6134">
                  <a:moveTo>
                    <a:pt x="1" y="0"/>
                  </a:moveTo>
                  <a:lnTo>
                    <a:pt x="1"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2" name="Google Shape;382;p7"/>
            <p:cNvSpPr/>
            <p:nvPr/>
          </p:nvSpPr>
          <p:spPr>
            <a:xfrm>
              <a:off x="3805100" y="2302950"/>
              <a:ext cx="153325" cy="152525"/>
            </a:xfrm>
            <a:custGeom>
              <a:rect b="b" l="l" r="r" t="t"/>
              <a:pathLst>
                <a:path extrusionOk="0" h="6101" w="6133">
                  <a:moveTo>
                    <a:pt x="0" y="0"/>
                  </a:moveTo>
                  <a:lnTo>
                    <a:pt x="0"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3" name="Google Shape;383;p7"/>
            <p:cNvSpPr/>
            <p:nvPr/>
          </p:nvSpPr>
          <p:spPr>
            <a:xfrm>
              <a:off x="4110900" y="2302950"/>
              <a:ext cx="153350" cy="152525"/>
            </a:xfrm>
            <a:custGeom>
              <a:rect b="b" l="l" r="r" t="t"/>
              <a:pathLst>
                <a:path extrusionOk="0" h="6101" w="6134">
                  <a:moveTo>
                    <a:pt x="1" y="0"/>
                  </a:moveTo>
                  <a:lnTo>
                    <a:pt x="1"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4" name="Google Shape;384;p7"/>
            <p:cNvSpPr/>
            <p:nvPr/>
          </p:nvSpPr>
          <p:spPr>
            <a:xfrm>
              <a:off x="2505200" y="3985325"/>
              <a:ext cx="153325" cy="152525"/>
            </a:xfrm>
            <a:custGeom>
              <a:rect b="b" l="l" r="r" t="t"/>
              <a:pathLst>
                <a:path extrusionOk="0" h="6101" w="6133">
                  <a:moveTo>
                    <a:pt x="0" y="0"/>
                  </a:moveTo>
                  <a:lnTo>
                    <a:pt x="0"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5" name="Google Shape;385;p7"/>
            <p:cNvSpPr/>
            <p:nvPr/>
          </p:nvSpPr>
          <p:spPr>
            <a:xfrm>
              <a:off x="1791625" y="1461350"/>
              <a:ext cx="4180275" cy="3384350"/>
            </a:xfrm>
            <a:custGeom>
              <a:rect b="b" l="l" r="r" t="t"/>
              <a:pathLst>
                <a:path extrusionOk="0" h="135374" w="167211">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6" name="Google Shape;386;p7"/>
            <p:cNvSpPr/>
            <p:nvPr/>
          </p:nvSpPr>
          <p:spPr>
            <a:xfrm>
              <a:off x="1970225" y="4367775"/>
              <a:ext cx="688300" cy="152525"/>
            </a:xfrm>
            <a:custGeom>
              <a:rect b="b" l="l" r="r" t="t"/>
              <a:pathLst>
                <a:path extrusionOk="0" h="6101" w="27532">
                  <a:moveTo>
                    <a:pt x="1" y="1"/>
                  </a:moveTo>
                  <a:lnTo>
                    <a:pt x="1" y="6101"/>
                  </a:lnTo>
                  <a:lnTo>
                    <a:pt x="27532" y="6101"/>
                  </a:lnTo>
                  <a:lnTo>
                    <a:pt x="27532"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7" name="Google Shape;387;p7"/>
            <p:cNvSpPr/>
            <p:nvPr/>
          </p:nvSpPr>
          <p:spPr>
            <a:xfrm>
              <a:off x="1664425" y="4367775"/>
              <a:ext cx="152525" cy="152525"/>
            </a:xfrm>
            <a:custGeom>
              <a:rect b="b" l="l" r="r" t="t"/>
              <a:pathLst>
                <a:path extrusionOk="0" h="6101" w="6101">
                  <a:moveTo>
                    <a:pt x="0" y="1"/>
                  </a:moveTo>
                  <a:lnTo>
                    <a:pt x="0" y="6101"/>
                  </a:lnTo>
                  <a:lnTo>
                    <a:pt x="6100" y="6101"/>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8" name="Google Shape;388;p7"/>
            <p:cNvSpPr/>
            <p:nvPr/>
          </p:nvSpPr>
          <p:spPr>
            <a:xfrm>
              <a:off x="1664425" y="4673600"/>
              <a:ext cx="381675" cy="152525"/>
            </a:xfrm>
            <a:custGeom>
              <a:rect b="b" l="l" r="r" t="t"/>
              <a:pathLst>
                <a:path extrusionOk="0" h="6101" w="15267">
                  <a:moveTo>
                    <a:pt x="0" y="0"/>
                  </a:moveTo>
                  <a:lnTo>
                    <a:pt x="0" y="6100"/>
                  </a:lnTo>
                  <a:lnTo>
                    <a:pt x="15266" y="6100"/>
                  </a:lnTo>
                  <a:lnTo>
                    <a:pt x="15266"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89" name="Google Shape;389;p7"/>
            <p:cNvSpPr/>
            <p:nvPr/>
          </p:nvSpPr>
          <p:spPr>
            <a:xfrm>
              <a:off x="2199375" y="4673600"/>
              <a:ext cx="153350" cy="152525"/>
            </a:xfrm>
            <a:custGeom>
              <a:rect b="b" l="l" r="r" t="t"/>
              <a:pathLst>
                <a:path extrusionOk="0" h="6101" w="6134">
                  <a:moveTo>
                    <a:pt x="1" y="0"/>
                  </a:moveTo>
                  <a:lnTo>
                    <a:pt x="1"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0" name="Google Shape;390;p7"/>
            <p:cNvSpPr/>
            <p:nvPr/>
          </p:nvSpPr>
          <p:spPr>
            <a:xfrm>
              <a:off x="2505200" y="4673600"/>
              <a:ext cx="153325" cy="152525"/>
            </a:xfrm>
            <a:custGeom>
              <a:rect b="b" l="l" r="r" t="t"/>
              <a:pathLst>
                <a:path extrusionOk="0" h="6101" w="6133">
                  <a:moveTo>
                    <a:pt x="0" y="0"/>
                  </a:moveTo>
                  <a:lnTo>
                    <a:pt x="0" y="6100"/>
                  </a:lnTo>
                  <a:lnTo>
                    <a:pt x="6133" y="6100"/>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1" name="Google Shape;391;p7"/>
            <p:cNvSpPr/>
            <p:nvPr/>
          </p:nvSpPr>
          <p:spPr>
            <a:xfrm>
              <a:off x="1664425" y="4979400"/>
              <a:ext cx="994100" cy="152525"/>
            </a:xfrm>
            <a:custGeom>
              <a:rect b="b" l="l" r="r" t="t"/>
              <a:pathLst>
                <a:path extrusionOk="0" h="6101" w="39764">
                  <a:moveTo>
                    <a:pt x="0" y="1"/>
                  </a:moveTo>
                  <a:lnTo>
                    <a:pt x="0" y="6101"/>
                  </a:lnTo>
                  <a:lnTo>
                    <a:pt x="39764" y="6101"/>
                  </a:lnTo>
                  <a:lnTo>
                    <a:pt x="397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2" name="Google Shape;392;p7"/>
            <p:cNvSpPr/>
            <p:nvPr/>
          </p:nvSpPr>
          <p:spPr>
            <a:xfrm>
              <a:off x="4799175" y="4692350"/>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3" name="Google Shape;393;p7"/>
            <p:cNvSpPr/>
            <p:nvPr/>
          </p:nvSpPr>
          <p:spPr>
            <a:xfrm>
              <a:off x="5105000" y="4692350"/>
              <a:ext cx="1152325" cy="153350"/>
            </a:xfrm>
            <a:custGeom>
              <a:rect b="b" l="l" r="r" t="t"/>
              <a:pathLst>
                <a:path extrusionOk="0" h="6134" w="46093">
                  <a:moveTo>
                    <a:pt x="0" y="1"/>
                  </a:moveTo>
                  <a:lnTo>
                    <a:pt x="0" y="6133"/>
                  </a:lnTo>
                  <a:lnTo>
                    <a:pt x="46092" y="6133"/>
                  </a:lnTo>
                  <a:lnTo>
                    <a:pt x="46092"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4" name="Google Shape;394;p7"/>
            <p:cNvSpPr/>
            <p:nvPr/>
          </p:nvSpPr>
          <p:spPr>
            <a:xfrm>
              <a:off x="5105000" y="499817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5" name="Google Shape;395;p7"/>
            <p:cNvSpPr/>
            <p:nvPr/>
          </p:nvSpPr>
          <p:spPr>
            <a:xfrm>
              <a:off x="5410800" y="499817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6" name="Google Shape;396;p7"/>
            <p:cNvSpPr/>
            <p:nvPr/>
          </p:nvSpPr>
          <p:spPr>
            <a:xfrm>
              <a:off x="5717425" y="4998175"/>
              <a:ext cx="539900" cy="153325"/>
            </a:xfrm>
            <a:custGeom>
              <a:rect b="b" l="l" r="r" t="t"/>
              <a:pathLst>
                <a:path extrusionOk="0" h="6133" w="21596">
                  <a:moveTo>
                    <a:pt x="1" y="0"/>
                  </a:moveTo>
                  <a:lnTo>
                    <a:pt x="1" y="6133"/>
                  </a:lnTo>
                  <a:lnTo>
                    <a:pt x="21595" y="6133"/>
                  </a:lnTo>
                  <a:lnTo>
                    <a:pt x="21595"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7" name="Google Shape;397;p7"/>
            <p:cNvSpPr/>
            <p:nvPr/>
          </p:nvSpPr>
          <p:spPr>
            <a:xfrm>
              <a:off x="5105000" y="5303975"/>
              <a:ext cx="846500" cy="153350"/>
            </a:xfrm>
            <a:custGeom>
              <a:rect b="b" l="l" r="r" t="t"/>
              <a:pathLst>
                <a:path extrusionOk="0" h="6134" w="33860">
                  <a:moveTo>
                    <a:pt x="0" y="1"/>
                  </a:moveTo>
                  <a:lnTo>
                    <a:pt x="0" y="6133"/>
                  </a:lnTo>
                  <a:lnTo>
                    <a:pt x="33860" y="6133"/>
                  </a:lnTo>
                  <a:lnTo>
                    <a:pt x="3386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8" name="Google Shape;398;p7"/>
            <p:cNvSpPr/>
            <p:nvPr/>
          </p:nvSpPr>
          <p:spPr>
            <a:xfrm>
              <a:off x="6104800" y="5303975"/>
              <a:ext cx="152525" cy="153350"/>
            </a:xfrm>
            <a:custGeom>
              <a:rect b="b" l="l" r="r" t="t"/>
              <a:pathLst>
                <a:path extrusionOk="0" h="6134" w="6101">
                  <a:moveTo>
                    <a:pt x="0" y="1"/>
                  </a:moveTo>
                  <a:lnTo>
                    <a:pt x="0" y="6133"/>
                  </a:lnTo>
                  <a:lnTo>
                    <a:pt x="6100" y="6133"/>
                  </a:lnTo>
                  <a:lnTo>
                    <a:pt x="6100"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9" name="Google Shape;399;p7"/>
            <p:cNvSpPr/>
            <p:nvPr/>
          </p:nvSpPr>
          <p:spPr>
            <a:xfrm>
              <a:off x="3805100" y="1155550"/>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0" name="Google Shape;400;p7"/>
            <p:cNvSpPr/>
            <p:nvPr/>
          </p:nvSpPr>
          <p:spPr>
            <a:xfrm>
              <a:off x="3805100" y="23812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1" name="Google Shape;401;p7"/>
            <p:cNvSpPr/>
            <p:nvPr/>
          </p:nvSpPr>
          <p:spPr>
            <a:xfrm>
              <a:off x="4110900" y="238125"/>
              <a:ext cx="841625" cy="153325"/>
            </a:xfrm>
            <a:custGeom>
              <a:rect b="b" l="l" r="r" t="t"/>
              <a:pathLst>
                <a:path extrusionOk="0" h="6133" w="33665">
                  <a:moveTo>
                    <a:pt x="1" y="0"/>
                  </a:moveTo>
                  <a:lnTo>
                    <a:pt x="1" y="6133"/>
                  </a:lnTo>
                  <a:lnTo>
                    <a:pt x="33664" y="6133"/>
                  </a:lnTo>
                  <a:lnTo>
                    <a:pt x="33664"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2" name="Google Shape;402;p7"/>
            <p:cNvSpPr/>
            <p:nvPr/>
          </p:nvSpPr>
          <p:spPr>
            <a:xfrm>
              <a:off x="3805100" y="543925"/>
              <a:ext cx="535800" cy="153325"/>
            </a:xfrm>
            <a:custGeom>
              <a:rect b="b" l="l" r="r" t="t"/>
              <a:pathLst>
                <a:path extrusionOk="0" h="6133" w="21432">
                  <a:moveTo>
                    <a:pt x="0" y="0"/>
                  </a:moveTo>
                  <a:lnTo>
                    <a:pt x="0" y="6133"/>
                  </a:lnTo>
                  <a:lnTo>
                    <a:pt x="21432" y="6133"/>
                  </a:lnTo>
                  <a:lnTo>
                    <a:pt x="21432"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3" name="Google Shape;403;p7"/>
            <p:cNvSpPr/>
            <p:nvPr/>
          </p:nvSpPr>
          <p:spPr>
            <a:xfrm>
              <a:off x="4493375" y="543925"/>
              <a:ext cx="153325" cy="153325"/>
            </a:xfrm>
            <a:custGeom>
              <a:rect b="b" l="l" r="r" t="t"/>
              <a:pathLst>
                <a:path extrusionOk="0" h="6133" w="6133">
                  <a:moveTo>
                    <a:pt x="0" y="0"/>
                  </a:moveTo>
                  <a:lnTo>
                    <a:pt x="0"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4" name="Google Shape;404;p7"/>
            <p:cNvSpPr/>
            <p:nvPr/>
          </p:nvSpPr>
          <p:spPr>
            <a:xfrm>
              <a:off x="4799175" y="543925"/>
              <a:ext cx="153350" cy="153325"/>
            </a:xfrm>
            <a:custGeom>
              <a:rect b="b" l="l" r="r" t="t"/>
              <a:pathLst>
                <a:path extrusionOk="0" h="6133" w="6134">
                  <a:moveTo>
                    <a:pt x="1" y="0"/>
                  </a:moveTo>
                  <a:lnTo>
                    <a:pt x="1" y="6133"/>
                  </a:lnTo>
                  <a:lnTo>
                    <a:pt x="6133" y="6133"/>
                  </a:lnTo>
                  <a:lnTo>
                    <a:pt x="6133"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5" name="Google Shape;405;p7"/>
            <p:cNvSpPr/>
            <p:nvPr/>
          </p:nvSpPr>
          <p:spPr>
            <a:xfrm>
              <a:off x="3805100" y="849725"/>
              <a:ext cx="841600" cy="153350"/>
            </a:xfrm>
            <a:custGeom>
              <a:rect b="b" l="l" r="r" t="t"/>
              <a:pathLst>
                <a:path extrusionOk="0" h="6134" w="33664">
                  <a:moveTo>
                    <a:pt x="0" y="1"/>
                  </a:moveTo>
                  <a:lnTo>
                    <a:pt x="0" y="6133"/>
                  </a:lnTo>
                  <a:lnTo>
                    <a:pt x="33664" y="6133"/>
                  </a:lnTo>
                  <a:lnTo>
                    <a:pt x="33664"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6" name="Google Shape;406;p7"/>
            <p:cNvSpPr/>
            <p:nvPr/>
          </p:nvSpPr>
          <p:spPr>
            <a:xfrm>
              <a:off x="4799175" y="849725"/>
              <a:ext cx="153350" cy="153350"/>
            </a:xfrm>
            <a:custGeom>
              <a:rect b="b" l="l" r="r" t="t"/>
              <a:pathLst>
                <a:path extrusionOk="0" h="6134" w="6134">
                  <a:moveTo>
                    <a:pt x="1" y="1"/>
                  </a:moveTo>
                  <a:lnTo>
                    <a:pt x="1" y="6133"/>
                  </a:lnTo>
                  <a:lnTo>
                    <a:pt x="6133" y="6133"/>
                  </a:lnTo>
                  <a:lnTo>
                    <a:pt x="6133"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7" name="Google Shape;407;p7"/>
            <p:cNvSpPr/>
            <p:nvPr/>
          </p:nvSpPr>
          <p:spPr>
            <a:xfrm>
              <a:off x="2276050" y="2914575"/>
              <a:ext cx="152500" cy="153325"/>
            </a:xfrm>
            <a:custGeom>
              <a:rect b="b" l="l" r="r" t="t"/>
              <a:pathLst>
                <a:path extrusionOk="0" h="6133" w="6100">
                  <a:moveTo>
                    <a:pt x="0" y="0"/>
                  </a:moveTo>
                  <a:lnTo>
                    <a:pt x="0" y="6133"/>
                  </a:lnTo>
                  <a:lnTo>
                    <a:pt x="6100" y="6133"/>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8" name="Google Shape;408;p7"/>
            <p:cNvSpPr/>
            <p:nvPr/>
          </p:nvSpPr>
          <p:spPr>
            <a:xfrm>
              <a:off x="5334975" y="2914575"/>
              <a:ext cx="152525" cy="153325"/>
            </a:xfrm>
            <a:custGeom>
              <a:rect b="b" l="l" r="r" t="t"/>
              <a:pathLst>
                <a:path extrusionOk="0" h="6133" w="6101">
                  <a:moveTo>
                    <a:pt x="0" y="0"/>
                  </a:moveTo>
                  <a:lnTo>
                    <a:pt x="0" y="6133"/>
                  </a:lnTo>
                  <a:lnTo>
                    <a:pt x="6100" y="6133"/>
                  </a:lnTo>
                  <a:lnTo>
                    <a:pt x="6100" y="0"/>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9" name="Google Shape;409;p7"/>
            <p:cNvSpPr/>
            <p:nvPr/>
          </p:nvSpPr>
          <p:spPr>
            <a:xfrm>
              <a:off x="1343100" y="4367775"/>
              <a:ext cx="168025" cy="152525"/>
            </a:xfrm>
            <a:custGeom>
              <a:rect b="b" l="l" r="r" t="t"/>
              <a:pathLst>
                <a:path extrusionOk="0" h="6101" w="6721">
                  <a:moveTo>
                    <a:pt x="1" y="1"/>
                  </a:moveTo>
                  <a:lnTo>
                    <a:pt x="1" y="6101"/>
                  </a:lnTo>
                  <a:lnTo>
                    <a:pt x="6721" y="6101"/>
                  </a:lnTo>
                  <a:lnTo>
                    <a:pt x="672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10" name="Google Shape;410;p7"/>
            <p:cNvSpPr/>
            <p:nvPr/>
          </p:nvSpPr>
          <p:spPr>
            <a:xfrm>
              <a:off x="1343100" y="4675225"/>
              <a:ext cx="168025" cy="153350"/>
            </a:xfrm>
            <a:custGeom>
              <a:rect b="b" l="l" r="r" t="t"/>
              <a:pathLst>
                <a:path extrusionOk="0" h="6134" w="6721">
                  <a:moveTo>
                    <a:pt x="1" y="1"/>
                  </a:moveTo>
                  <a:lnTo>
                    <a:pt x="1" y="6133"/>
                  </a:lnTo>
                  <a:lnTo>
                    <a:pt x="6721" y="6133"/>
                  </a:lnTo>
                  <a:lnTo>
                    <a:pt x="672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11" name="Google Shape;411;p7"/>
            <p:cNvSpPr/>
            <p:nvPr/>
          </p:nvSpPr>
          <p:spPr>
            <a:xfrm>
              <a:off x="1343100" y="4983475"/>
              <a:ext cx="168025" cy="152525"/>
            </a:xfrm>
            <a:custGeom>
              <a:rect b="b" l="l" r="r" t="t"/>
              <a:pathLst>
                <a:path extrusionOk="0" h="6101" w="6721">
                  <a:moveTo>
                    <a:pt x="1" y="1"/>
                  </a:moveTo>
                  <a:lnTo>
                    <a:pt x="1" y="6101"/>
                  </a:lnTo>
                  <a:lnTo>
                    <a:pt x="6721" y="6101"/>
                  </a:lnTo>
                  <a:lnTo>
                    <a:pt x="6721" y="1"/>
                  </a:lnTo>
                  <a:close/>
                </a:path>
              </a:pathLst>
            </a:custGeom>
            <a:solidFill>
              <a:srgbClr val="75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8"/>
          <p:cNvSpPr txBox="1"/>
          <p:nvPr/>
        </p:nvSpPr>
        <p:spPr>
          <a:xfrm>
            <a:off x="1952596" y="2714620"/>
            <a:ext cx="2651816"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Fira Sans Condensed"/>
              <a:ea typeface="Fira Sans Condensed"/>
              <a:cs typeface="Fira Sans Condensed"/>
              <a:sym typeface="Fira Sans Condensed"/>
            </a:endParaRPr>
          </a:p>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Fira Sans Condensed"/>
                <a:ea typeface="Fira Sans Condensed"/>
                <a:cs typeface="Fira Sans Condensed"/>
                <a:sym typeface="Fira Sans Condensed"/>
              </a:rPr>
              <a:t>ML using the best algorithms using SK learn library which makes the accuracy in the better way</a:t>
            </a:r>
            <a:endParaRPr b="0" i="0" sz="1400" u="none" cap="none" strike="noStrike">
              <a:solidFill>
                <a:srgbClr val="000000"/>
              </a:solidFill>
              <a:latin typeface="Arial"/>
              <a:ea typeface="Arial"/>
              <a:cs typeface="Arial"/>
              <a:sym typeface="Arial"/>
            </a:endParaRPr>
          </a:p>
        </p:txBody>
      </p:sp>
      <p:sp>
        <p:nvSpPr>
          <p:cNvPr id="417" name="Google Shape;417;p8"/>
          <p:cNvSpPr txBox="1"/>
          <p:nvPr/>
        </p:nvSpPr>
        <p:spPr>
          <a:xfrm>
            <a:off x="2294562" y="1700450"/>
            <a:ext cx="7704000" cy="572700"/>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3000"/>
              <a:buFont typeface="Rajdhani"/>
              <a:buNone/>
            </a:pPr>
            <a:r>
              <a:rPr b="1" i="0" lang="en" sz="3000" u="none" cap="none" strike="noStrike">
                <a:solidFill>
                  <a:schemeClr val="dk1"/>
                </a:solidFill>
                <a:latin typeface="Rajdhani"/>
                <a:ea typeface="Rajdhani"/>
                <a:cs typeface="Rajdhani"/>
                <a:sym typeface="Rajdhani"/>
              </a:rPr>
              <a:t>MACHINE LEARNING:</a:t>
            </a:r>
            <a:endParaRPr b="1" i="0" sz="3000" u="none" cap="none" strike="noStrike">
              <a:solidFill>
                <a:schemeClr val="dk1"/>
              </a:solidFill>
              <a:latin typeface="Rajdhani"/>
              <a:ea typeface="Rajdhani"/>
              <a:cs typeface="Rajdhani"/>
              <a:sym typeface="Rajdhani"/>
            </a:endParaRPr>
          </a:p>
        </p:txBody>
      </p:sp>
      <p:sp>
        <p:nvSpPr>
          <p:cNvPr id="418" name="Google Shape;418;p8"/>
          <p:cNvSpPr/>
          <p:nvPr/>
        </p:nvSpPr>
        <p:spPr>
          <a:xfrm>
            <a:off x="5614287" y="3492375"/>
            <a:ext cx="912300" cy="912300"/>
          </a:xfrm>
          <a:prstGeom prst="rect">
            <a:avLst/>
          </a:prstGeom>
          <a:no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19" name="Google Shape;419;p8"/>
          <p:cNvSpPr txBox="1"/>
          <p:nvPr/>
        </p:nvSpPr>
        <p:spPr>
          <a:xfrm flipH="1">
            <a:off x="7524760" y="2964949"/>
            <a:ext cx="2194800" cy="527425"/>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Makes classification simple and understandable </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420" name="Google Shape;420;p8"/>
          <p:cNvSpPr txBox="1"/>
          <p:nvPr/>
        </p:nvSpPr>
        <p:spPr>
          <a:xfrm>
            <a:off x="2166910" y="4286256"/>
            <a:ext cx="2449681" cy="1000132"/>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It helps to view the formation and the development of one browser to handle multiple kinds of URL’s </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421" name="Google Shape;421;p8"/>
          <p:cNvSpPr txBox="1"/>
          <p:nvPr/>
        </p:nvSpPr>
        <p:spPr>
          <a:xfrm>
            <a:off x="7524760" y="4286256"/>
            <a:ext cx="2348214" cy="1083537"/>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It can directly be integrated to websites or the browser using simple python libraries</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422" name="Google Shape;422;p8"/>
          <p:cNvSpPr/>
          <p:nvPr/>
        </p:nvSpPr>
        <p:spPr>
          <a:xfrm>
            <a:off x="5784087" y="3662175"/>
            <a:ext cx="572700" cy="572700"/>
          </a:xfrm>
          <a:prstGeom prst="rect">
            <a:avLst/>
          </a:prstGeom>
          <a:solidFill>
            <a:srgbClr val="F3F3F3"/>
          </a:solid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3" name="Google Shape;423;p8"/>
          <p:cNvSpPr/>
          <p:nvPr/>
        </p:nvSpPr>
        <p:spPr>
          <a:xfrm>
            <a:off x="5883850" y="3723213"/>
            <a:ext cx="373167" cy="450621"/>
          </a:xfrm>
          <a:custGeom>
            <a:rect b="b" l="l" r="r" t="t"/>
            <a:pathLst>
              <a:path extrusionOk="0" h="68250" w="56519">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rgbClr val="0C343D"/>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424" name="Google Shape;424;p8"/>
          <p:cNvGrpSpPr/>
          <p:nvPr/>
        </p:nvGrpSpPr>
        <p:grpSpPr>
          <a:xfrm>
            <a:off x="7066317" y="4505399"/>
            <a:ext cx="266197" cy="249155"/>
            <a:chOff x="1507342" y="1024774"/>
            <a:chExt cx="399216" cy="373658"/>
          </a:xfrm>
        </p:grpSpPr>
        <p:sp>
          <p:nvSpPr>
            <p:cNvPr id="425" name="Google Shape;425;p8"/>
            <p:cNvSpPr/>
            <p:nvPr/>
          </p:nvSpPr>
          <p:spPr>
            <a:xfrm>
              <a:off x="1507342" y="1024774"/>
              <a:ext cx="399216" cy="373658"/>
            </a:xfrm>
            <a:custGeom>
              <a:rect b="b" l="l" r="r" t="t"/>
              <a:pathLst>
                <a:path extrusionOk="0" h="49971" w="53389">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6" name="Google Shape;426;p8"/>
            <p:cNvSpPr/>
            <p:nvPr/>
          </p:nvSpPr>
          <p:spPr>
            <a:xfrm>
              <a:off x="1609125" y="1147993"/>
              <a:ext cx="45471" cy="127222"/>
            </a:xfrm>
            <a:custGeom>
              <a:rect b="b" l="l" r="r" t="t"/>
              <a:pathLst>
                <a:path extrusionOk="0" h="17014" w="6081">
                  <a:moveTo>
                    <a:pt x="4913" y="0"/>
                  </a:moveTo>
                  <a:lnTo>
                    <a:pt x="1" y="8506"/>
                  </a:lnTo>
                  <a:lnTo>
                    <a:pt x="4913" y="17014"/>
                  </a:lnTo>
                  <a:lnTo>
                    <a:pt x="6080" y="14992"/>
                  </a:lnTo>
                  <a:lnTo>
                    <a:pt x="2338" y="8506"/>
                  </a:lnTo>
                  <a:lnTo>
                    <a:pt x="6080" y="2023"/>
                  </a:lnTo>
                  <a:lnTo>
                    <a:pt x="4913" y="0"/>
                  </a:ln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27" name="Google Shape;427;p8"/>
          <p:cNvSpPr/>
          <p:nvPr/>
        </p:nvSpPr>
        <p:spPr>
          <a:xfrm>
            <a:off x="4802223" y="3144506"/>
            <a:ext cx="283071" cy="245141"/>
          </a:xfrm>
          <a:custGeom>
            <a:rect b="b" l="l" r="r" t="t"/>
            <a:pathLst>
              <a:path extrusionOk="0" h="49151" w="56756">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8" name="Google Shape;428;p8"/>
          <p:cNvSpPr/>
          <p:nvPr/>
        </p:nvSpPr>
        <p:spPr>
          <a:xfrm>
            <a:off x="7085304" y="3152950"/>
            <a:ext cx="228224" cy="228239"/>
          </a:xfrm>
          <a:custGeom>
            <a:rect b="b" l="l" r="r" t="t"/>
            <a:pathLst>
              <a:path extrusionOk="0" h="46249" w="46246">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9" name="Google Shape;429;p8"/>
          <p:cNvSpPr/>
          <p:nvPr/>
        </p:nvSpPr>
        <p:spPr>
          <a:xfrm>
            <a:off x="4812919" y="4513769"/>
            <a:ext cx="261654" cy="238415"/>
          </a:xfrm>
          <a:custGeom>
            <a:rect b="b" l="l" r="r" t="t"/>
            <a:pathLst>
              <a:path extrusionOk="0" h="48311" w="5302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0" name="Google Shape;430;p8"/>
          <p:cNvSpPr/>
          <p:nvPr/>
        </p:nvSpPr>
        <p:spPr>
          <a:xfrm>
            <a:off x="4718462" y="4404675"/>
            <a:ext cx="450600" cy="450600"/>
          </a:xfrm>
          <a:prstGeom prst="rect">
            <a:avLst/>
          </a:prstGeom>
          <a:no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1" name="Google Shape;431;p8"/>
          <p:cNvSpPr/>
          <p:nvPr/>
        </p:nvSpPr>
        <p:spPr>
          <a:xfrm>
            <a:off x="6971812" y="4404675"/>
            <a:ext cx="450600" cy="450600"/>
          </a:xfrm>
          <a:prstGeom prst="rect">
            <a:avLst/>
          </a:prstGeom>
          <a:no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2" name="Google Shape;432;p8"/>
          <p:cNvSpPr/>
          <p:nvPr/>
        </p:nvSpPr>
        <p:spPr>
          <a:xfrm>
            <a:off x="4718462" y="3041775"/>
            <a:ext cx="450600" cy="450600"/>
          </a:xfrm>
          <a:prstGeom prst="rect">
            <a:avLst/>
          </a:prstGeom>
          <a:no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3" name="Google Shape;433;p8"/>
          <p:cNvSpPr/>
          <p:nvPr/>
        </p:nvSpPr>
        <p:spPr>
          <a:xfrm>
            <a:off x="6971812" y="3041775"/>
            <a:ext cx="450600" cy="450600"/>
          </a:xfrm>
          <a:prstGeom prst="rect">
            <a:avLst/>
          </a:prstGeom>
          <a:noFill/>
          <a:ln cap="flat" cmpd="sng" w="19050">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434" name="Google Shape;434;p8"/>
          <p:cNvCxnSpPr>
            <a:stCxn id="432" idx="3"/>
            <a:endCxn id="418" idx="1"/>
          </p:cNvCxnSpPr>
          <p:nvPr/>
        </p:nvCxnSpPr>
        <p:spPr>
          <a:xfrm>
            <a:off x="5169062" y="3267075"/>
            <a:ext cx="445200" cy="681600"/>
          </a:xfrm>
          <a:prstGeom prst="bentConnector3">
            <a:avLst>
              <a:gd fmla="val 50003" name="adj1"/>
            </a:avLst>
          </a:prstGeom>
          <a:noFill/>
          <a:ln cap="flat" cmpd="sng" w="19050">
            <a:solidFill>
              <a:srgbClr val="757070"/>
            </a:solidFill>
            <a:prstDash val="solid"/>
            <a:round/>
            <a:headEnd len="sm" w="sm" type="none"/>
            <a:tailEnd len="sm" w="sm" type="none"/>
          </a:ln>
        </p:spPr>
      </p:cxnSp>
      <p:cxnSp>
        <p:nvCxnSpPr>
          <p:cNvPr id="435" name="Google Shape;435;p8"/>
          <p:cNvCxnSpPr>
            <a:stCxn id="418" idx="1"/>
            <a:endCxn id="430" idx="3"/>
          </p:cNvCxnSpPr>
          <p:nvPr/>
        </p:nvCxnSpPr>
        <p:spPr>
          <a:xfrm flipH="1">
            <a:off x="5169087" y="3948525"/>
            <a:ext cx="445200" cy="681300"/>
          </a:xfrm>
          <a:prstGeom prst="bentConnector3">
            <a:avLst>
              <a:gd fmla="val 50003" name="adj1"/>
            </a:avLst>
          </a:prstGeom>
          <a:noFill/>
          <a:ln cap="flat" cmpd="sng" w="19050">
            <a:solidFill>
              <a:srgbClr val="757070"/>
            </a:solidFill>
            <a:prstDash val="solid"/>
            <a:round/>
            <a:headEnd len="sm" w="sm" type="none"/>
            <a:tailEnd len="sm" w="sm" type="none"/>
          </a:ln>
        </p:spPr>
      </p:cxnSp>
      <p:cxnSp>
        <p:nvCxnSpPr>
          <p:cNvPr id="436" name="Google Shape;436;p8"/>
          <p:cNvCxnSpPr>
            <a:stCxn id="433" idx="1"/>
            <a:endCxn id="418" idx="3"/>
          </p:cNvCxnSpPr>
          <p:nvPr/>
        </p:nvCxnSpPr>
        <p:spPr>
          <a:xfrm flipH="1">
            <a:off x="6526612" y="3267075"/>
            <a:ext cx="445200" cy="681600"/>
          </a:xfrm>
          <a:prstGeom prst="bentConnector3">
            <a:avLst>
              <a:gd fmla="val 50003" name="adj1"/>
            </a:avLst>
          </a:prstGeom>
          <a:noFill/>
          <a:ln cap="flat" cmpd="sng" w="19050">
            <a:solidFill>
              <a:srgbClr val="757070"/>
            </a:solidFill>
            <a:prstDash val="solid"/>
            <a:round/>
            <a:headEnd len="sm" w="sm" type="none"/>
            <a:tailEnd len="sm" w="sm" type="none"/>
          </a:ln>
        </p:spPr>
      </p:cxnSp>
      <p:cxnSp>
        <p:nvCxnSpPr>
          <p:cNvPr id="437" name="Google Shape;437;p8"/>
          <p:cNvCxnSpPr>
            <a:stCxn id="418" idx="3"/>
            <a:endCxn id="431" idx="1"/>
          </p:cNvCxnSpPr>
          <p:nvPr/>
        </p:nvCxnSpPr>
        <p:spPr>
          <a:xfrm>
            <a:off x="6526587" y="3948525"/>
            <a:ext cx="445200" cy="681300"/>
          </a:xfrm>
          <a:prstGeom prst="bentConnector3">
            <a:avLst>
              <a:gd fmla="val 50003" name="adj1"/>
            </a:avLst>
          </a:prstGeom>
          <a:noFill/>
          <a:ln cap="flat" cmpd="sng" w="19050">
            <a:solidFill>
              <a:srgbClr val="757070"/>
            </a:solidFill>
            <a:prstDash val="solid"/>
            <a:round/>
            <a:headEnd len="sm" w="sm" type="none"/>
            <a:tailEnd len="sm" w="sm" type="none"/>
          </a:ln>
        </p:spPr>
      </p:cxnSp>
      <p:graphicFrame>
        <p:nvGraphicFramePr>
          <p:cNvPr id="438" name="Google Shape;438;p8"/>
          <p:cNvGraphicFramePr/>
          <p:nvPr/>
        </p:nvGraphicFramePr>
        <p:xfrm>
          <a:off x="2024034" y="2786056"/>
          <a:ext cx="3000000" cy="3000000"/>
        </p:xfrm>
        <a:graphic>
          <a:graphicData uri="http://schemas.openxmlformats.org/drawingml/2006/table">
            <a:tbl>
              <a:tblPr>
                <a:noFill/>
                <a:tableStyleId>{A06FAF9B-14FC-4064-8B80-C6E54BFCFA97}</a:tableStyleId>
              </a:tblPr>
              <a:tblGrid>
                <a:gridCol w="2643200"/>
              </a:tblGrid>
              <a:tr h="107157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9"/>
          <p:cNvSpPr txBox="1"/>
          <p:nvPr/>
        </p:nvSpPr>
        <p:spPr>
          <a:xfrm>
            <a:off x="978087" y="465876"/>
            <a:ext cx="6094520"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 sz="3800" u="none" cap="none" strike="noStrike">
                <a:solidFill>
                  <a:schemeClr val="dk1"/>
                </a:solidFill>
                <a:latin typeface="Arial"/>
                <a:ea typeface="Arial"/>
                <a:cs typeface="Arial"/>
                <a:sym typeface="Arial"/>
              </a:rPr>
              <a:t>CONCLUSION</a:t>
            </a:r>
            <a:r>
              <a:rPr b="1" i="0" lang="en" sz="3800" u="none" cap="none" strike="noStrike">
                <a:solidFill>
                  <a:schemeClr val="dk1"/>
                </a:solidFill>
                <a:latin typeface="Times New Roman"/>
                <a:ea typeface="Times New Roman"/>
                <a:cs typeface="Times New Roman"/>
                <a:sym typeface="Times New Roman"/>
              </a:rPr>
              <a:t> </a:t>
            </a:r>
            <a:endParaRPr b="0" i="0" sz="3800" u="none" cap="none" strike="noStrike">
              <a:solidFill>
                <a:schemeClr val="dk1"/>
              </a:solidFill>
              <a:latin typeface="Times New Roman"/>
              <a:ea typeface="Times New Roman"/>
              <a:cs typeface="Times New Roman"/>
              <a:sym typeface="Times New Roman"/>
            </a:endParaRPr>
          </a:p>
        </p:txBody>
      </p:sp>
      <p:sp>
        <p:nvSpPr>
          <p:cNvPr id="444" name="Google Shape;444;p9"/>
          <p:cNvSpPr txBox="1"/>
          <p:nvPr/>
        </p:nvSpPr>
        <p:spPr>
          <a:xfrm>
            <a:off x="978087" y="2219437"/>
            <a:ext cx="1082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Black"/>
              <a:ea typeface="Arial Black"/>
              <a:cs typeface="Arial Black"/>
              <a:sym typeface="Arial Black"/>
            </a:endParaRPr>
          </a:p>
        </p:txBody>
      </p:sp>
      <p:sp>
        <p:nvSpPr>
          <p:cNvPr id="445" name="Google Shape;445;p9"/>
          <p:cNvSpPr txBox="1"/>
          <p:nvPr/>
        </p:nvSpPr>
        <p:spPr>
          <a:xfrm>
            <a:off x="2166910" y="1357298"/>
            <a:ext cx="7704000" cy="572700"/>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3000"/>
              <a:buFont typeface="Rajdhani"/>
              <a:buNone/>
            </a:pPr>
            <a:r>
              <a:rPr b="1" i="0" lang="en" sz="3000" u="none" cap="none" strike="noStrike">
                <a:solidFill>
                  <a:schemeClr val="dk1"/>
                </a:solidFill>
                <a:latin typeface="Rajdhani"/>
                <a:ea typeface="Rajdhani"/>
                <a:cs typeface="Rajdhani"/>
                <a:sym typeface="Rajdhani"/>
              </a:rPr>
              <a:t>PREDICTION METHOD:</a:t>
            </a:r>
            <a:endParaRPr b="1" i="0" sz="3000" u="none" cap="none" strike="noStrike">
              <a:solidFill>
                <a:schemeClr val="dk1"/>
              </a:solidFill>
              <a:latin typeface="Rajdhani"/>
              <a:ea typeface="Rajdhani"/>
              <a:cs typeface="Rajdhani"/>
              <a:sym typeface="Rajdhani"/>
            </a:endParaRPr>
          </a:p>
        </p:txBody>
      </p:sp>
      <p:grpSp>
        <p:nvGrpSpPr>
          <p:cNvPr id="446" name="Google Shape;446;p9"/>
          <p:cNvGrpSpPr/>
          <p:nvPr/>
        </p:nvGrpSpPr>
        <p:grpSpPr>
          <a:xfrm>
            <a:off x="4990798" y="3079301"/>
            <a:ext cx="2210409" cy="2090464"/>
            <a:chOff x="1040275" y="238125"/>
            <a:chExt cx="5538450" cy="5237950"/>
          </a:xfrm>
        </p:grpSpPr>
        <p:sp>
          <p:nvSpPr>
            <p:cNvPr id="447" name="Google Shape;447;p9"/>
            <p:cNvSpPr/>
            <p:nvPr/>
          </p:nvSpPr>
          <p:spPr>
            <a:xfrm>
              <a:off x="1445900" y="1165400"/>
              <a:ext cx="459350" cy="451025"/>
            </a:xfrm>
            <a:custGeom>
              <a:rect b="b" l="l" r="r" t="t"/>
              <a:pathLst>
                <a:path extrusionOk="0" h="18041" w="18374">
                  <a:moveTo>
                    <a:pt x="11801" y="1"/>
                  </a:moveTo>
                  <a:lnTo>
                    <a:pt x="1" y="14388"/>
                  </a:lnTo>
                  <a:lnTo>
                    <a:pt x="18259" y="18040"/>
                  </a:lnTo>
                  <a:lnTo>
                    <a:pt x="18374" y="17894"/>
                  </a:lnTo>
                  <a:lnTo>
                    <a:pt x="1180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48" name="Google Shape;448;p9"/>
            <p:cNvSpPr/>
            <p:nvPr/>
          </p:nvSpPr>
          <p:spPr>
            <a:xfrm>
              <a:off x="1740900" y="915250"/>
              <a:ext cx="341475" cy="697525"/>
            </a:xfrm>
            <a:custGeom>
              <a:rect b="b" l="l" r="r" t="t"/>
              <a:pathLst>
                <a:path extrusionOk="0" h="27901" w="13659">
                  <a:moveTo>
                    <a:pt x="13659" y="1"/>
                  </a:moveTo>
                  <a:lnTo>
                    <a:pt x="95" y="9892"/>
                  </a:lnTo>
                  <a:lnTo>
                    <a:pt x="1" y="10007"/>
                  </a:lnTo>
                  <a:lnTo>
                    <a:pt x="6574" y="27900"/>
                  </a:lnTo>
                  <a:lnTo>
                    <a:pt x="6699" y="27765"/>
                  </a:lnTo>
                  <a:lnTo>
                    <a:pt x="6710" y="27807"/>
                  </a:lnTo>
                  <a:lnTo>
                    <a:pt x="13659"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49" name="Google Shape;449;p9"/>
            <p:cNvSpPr/>
            <p:nvPr/>
          </p:nvSpPr>
          <p:spPr>
            <a:xfrm>
              <a:off x="1437800" y="1525100"/>
              <a:ext cx="464600" cy="592400"/>
            </a:xfrm>
            <a:custGeom>
              <a:rect b="b" l="l" r="r" t="t"/>
              <a:pathLst>
                <a:path extrusionOk="0" h="23696" w="18584">
                  <a:moveTo>
                    <a:pt x="325" y="0"/>
                  </a:moveTo>
                  <a:lnTo>
                    <a:pt x="220" y="126"/>
                  </a:lnTo>
                  <a:lnTo>
                    <a:pt x="1" y="429"/>
                  </a:lnTo>
                  <a:lnTo>
                    <a:pt x="1451" y="23622"/>
                  </a:lnTo>
                  <a:lnTo>
                    <a:pt x="1461" y="23601"/>
                  </a:lnTo>
                  <a:lnTo>
                    <a:pt x="1503" y="23695"/>
                  </a:lnTo>
                  <a:lnTo>
                    <a:pt x="18583" y="3652"/>
                  </a:lnTo>
                  <a:lnTo>
                    <a:pt x="32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0" name="Google Shape;450;p9"/>
            <p:cNvSpPr/>
            <p:nvPr/>
          </p:nvSpPr>
          <p:spPr>
            <a:xfrm>
              <a:off x="1482675" y="1625000"/>
              <a:ext cx="634375" cy="560850"/>
            </a:xfrm>
            <a:custGeom>
              <a:rect b="b" l="l" r="r" t="t"/>
              <a:pathLst>
                <a:path extrusionOk="0" h="22434" w="25375">
                  <a:moveTo>
                    <a:pt x="16914" y="1"/>
                  </a:moveTo>
                  <a:lnTo>
                    <a:pt x="0" y="19856"/>
                  </a:lnTo>
                  <a:lnTo>
                    <a:pt x="19908" y="21880"/>
                  </a:lnTo>
                  <a:lnTo>
                    <a:pt x="25375" y="22433"/>
                  </a:lnTo>
                  <a:lnTo>
                    <a:pt x="1691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1" name="Google Shape;451;p9"/>
            <p:cNvSpPr/>
            <p:nvPr/>
          </p:nvSpPr>
          <p:spPr>
            <a:xfrm>
              <a:off x="1125600" y="1535800"/>
              <a:ext cx="348500" cy="586125"/>
            </a:xfrm>
            <a:custGeom>
              <a:rect b="b" l="l" r="r" t="t"/>
              <a:pathLst>
                <a:path extrusionOk="0" h="23445" w="13940">
                  <a:moveTo>
                    <a:pt x="12489" y="1"/>
                  </a:moveTo>
                  <a:lnTo>
                    <a:pt x="0" y="16892"/>
                  </a:lnTo>
                  <a:lnTo>
                    <a:pt x="0" y="16945"/>
                  </a:lnTo>
                  <a:lnTo>
                    <a:pt x="13720" y="23444"/>
                  </a:lnTo>
                  <a:lnTo>
                    <a:pt x="13678" y="23372"/>
                  </a:lnTo>
                  <a:lnTo>
                    <a:pt x="13856" y="23382"/>
                  </a:lnTo>
                  <a:lnTo>
                    <a:pt x="13939" y="23194"/>
                  </a:lnTo>
                  <a:lnTo>
                    <a:pt x="12489"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2" name="Google Shape;452;p9"/>
            <p:cNvSpPr/>
            <p:nvPr/>
          </p:nvSpPr>
          <p:spPr>
            <a:xfrm>
              <a:off x="2097725" y="679450"/>
              <a:ext cx="730375" cy="221500"/>
            </a:xfrm>
            <a:custGeom>
              <a:rect b="b" l="l" r="r" t="t"/>
              <a:pathLst>
                <a:path extrusionOk="0" h="8860" w="29215">
                  <a:moveTo>
                    <a:pt x="7837" y="1"/>
                  </a:moveTo>
                  <a:lnTo>
                    <a:pt x="7628" y="158"/>
                  </a:lnTo>
                  <a:lnTo>
                    <a:pt x="1" y="8859"/>
                  </a:lnTo>
                  <a:lnTo>
                    <a:pt x="1" y="8859"/>
                  </a:lnTo>
                  <a:lnTo>
                    <a:pt x="29215" y="4049"/>
                  </a:lnTo>
                  <a:lnTo>
                    <a:pt x="783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3" name="Google Shape;453;p9"/>
            <p:cNvSpPr/>
            <p:nvPr/>
          </p:nvSpPr>
          <p:spPr>
            <a:xfrm>
              <a:off x="2304075" y="463225"/>
              <a:ext cx="736875" cy="208175"/>
            </a:xfrm>
            <a:custGeom>
              <a:rect b="b" l="l" r="r" t="t"/>
              <a:pathLst>
                <a:path extrusionOk="0" h="8327" w="29475">
                  <a:moveTo>
                    <a:pt x="29475" y="1"/>
                  </a:moveTo>
                  <a:lnTo>
                    <a:pt x="8670" y="1733"/>
                  </a:lnTo>
                  <a:lnTo>
                    <a:pt x="0" y="8327"/>
                  </a:lnTo>
                  <a:lnTo>
                    <a:pt x="2947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4" name="Google Shape;454;p9"/>
            <p:cNvSpPr/>
            <p:nvPr/>
          </p:nvSpPr>
          <p:spPr>
            <a:xfrm>
              <a:off x="2293625" y="460350"/>
              <a:ext cx="781500" cy="320325"/>
            </a:xfrm>
            <a:custGeom>
              <a:rect b="b" l="l" r="r" t="t"/>
              <a:pathLst>
                <a:path extrusionOk="0" h="12813" w="31260">
                  <a:moveTo>
                    <a:pt x="31260" y="0"/>
                  </a:moveTo>
                  <a:lnTo>
                    <a:pt x="29893" y="116"/>
                  </a:lnTo>
                  <a:lnTo>
                    <a:pt x="418" y="8442"/>
                  </a:lnTo>
                  <a:lnTo>
                    <a:pt x="1" y="8765"/>
                  </a:lnTo>
                  <a:lnTo>
                    <a:pt x="21379" y="12813"/>
                  </a:lnTo>
                  <a:lnTo>
                    <a:pt x="3126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5" name="Google Shape;455;p9"/>
            <p:cNvSpPr/>
            <p:nvPr/>
          </p:nvSpPr>
          <p:spPr>
            <a:xfrm>
              <a:off x="1908625" y="906900"/>
              <a:ext cx="740825" cy="708475"/>
            </a:xfrm>
            <a:custGeom>
              <a:rect b="b" l="l" r="r" t="t"/>
              <a:pathLst>
                <a:path extrusionOk="0" h="28339" w="29633">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6" name="Google Shape;456;p9"/>
            <p:cNvSpPr/>
            <p:nvPr/>
          </p:nvSpPr>
          <p:spPr>
            <a:xfrm>
              <a:off x="2092525" y="780650"/>
              <a:ext cx="735575" cy="432500"/>
            </a:xfrm>
            <a:custGeom>
              <a:rect b="b" l="l" r="r" t="t"/>
              <a:pathLst>
                <a:path extrusionOk="0" h="17300" w="29423">
                  <a:moveTo>
                    <a:pt x="29423" y="1"/>
                  </a:moveTo>
                  <a:lnTo>
                    <a:pt x="209" y="4811"/>
                  </a:lnTo>
                  <a:lnTo>
                    <a:pt x="0" y="5051"/>
                  </a:lnTo>
                  <a:lnTo>
                    <a:pt x="22276" y="17300"/>
                  </a:lnTo>
                  <a:lnTo>
                    <a:pt x="2942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7" name="Google Shape;457;p9"/>
            <p:cNvSpPr/>
            <p:nvPr/>
          </p:nvSpPr>
          <p:spPr>
            <a:xfrm>
              <a:off x="1125600" y="1959400"/>
              <a:ext cx="344325" cy="422600"/>
            </a:xfrm>
            <a:custGeom>
              <a:rect b="b" l="l" r="r" t="t"/>
              <a:pathLst>
                <a:path extrusionOk="0" h="16904" w="13773">
                  <a:moveTo>
                    <a:pt x="0" y="1"/>
                  </a:moveTo>
                  <a:lnTo>
                    <a:pt x="0" y="16903"/>
                  </a:lnTo>
                  <a:lnTo>
                    <a:pt x="13710" y="6803"/>
                  </a:lnTo>
                  <a:lnTo>
                    <a:pt x="13731" y="6751"/>
                  </a:lnTo>
                  <a:lnTo>
                    <a:pt x="13636" y="6741"/>
                  </a:lnTo>
                  <a:lnTo>
                    <a:pt x="13773" y="6595"/>
                  </a:lnTo>
                  <a:lnTo>
                    <a:pt x="13720" y="6500"/>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8" name="Google Shape;458;p9"/>
            <p:cNvSpPr/>
            <p:nvPr/>
          </p:nvSpPr>
          <p:spPr>
            <a:xfrm>
              <a:off x="1481375" y="2129475"/>
              <a:ext cx="635150" cy="625775"/>
            </a:xfrm>
            <a:custGeom>
              <a:rect b="b" l="l" r="r" t="t"/>
              <a:pathLst>
                <a:path extrusionOk="0" h="25031" w="25406">
                  <a:moveTo>
                    <a:pt x="1" y="0"/>
                  </a:moveTo>
                  <a:lnTo>
                    <a:pt x="12521" y="25030"/>
                  </a:lnTo>
                  <a:lnTo>
                    <a:pt x="20158" y="11717"/>
                  </a:lnTo>
                  <a:lnTo>
                    <a:pt x="25406" y="2577"/>
                  </a:lnTo>
                  <a:lnTo>
                    <a:pt x="17977" y="1826"/>
                  </a:lnTo>
                  <a:lnTo>
                    <a:pt x="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9" name="Google Shape;459;p9"/>
            <p:cNvSpPr/>
            <p:nvPr/>
          </p:nvSpPr>
          <p:spPr>
            <a:xfrm>
              <a:off x="1125600" y="2129475"/>
              <a:ext cx="342750" cy="740525"/>
            </a:xfrm>
            <a:custGeom>
              <a:rect b="b" l="l" r="r" t="t"/>
              <a:pathLst>
                <a:path extrusionOk="0" h="29621" w="13710">
                  <a:moveTo>
                    <a:pt x="13710" y="0"/>
                  </a:moveTo>
                  <a:lnTo>
                    <a:pt x="0" y="10100"/>
                  </a:lnTo>
                  <a:lnTo>
                    <a:pt x="0" y="10340"/>
                  </a:lnTo>
                  <a:lnTo>
                    <a:pt x="1429" y="29621"/>
                  </a:lnTo>
                  <a:lnTo>
                    <a:pt x="1371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0" name="Google Shape;460;p9"/>
            <p:cNvSpPr/>
            <p:nvPr/>
          </p:nvSpPr>
          <p:spPr>
            <a:xfrm>
              <a:off x="1162625" y="2134425"/>
              <a:ext cx="625525" cy="755400"/>
            </a:xfrm>
            <a:custGeom>
              <a:rect b="b" l="l" r="r" t="t"/>
              <a:pathLst>
                <a:path extrusionOk="0" h="30216" w="25021">
                  <a:moveTo>
                    <a:pt x="12489" y="0"/>
                  </a:moveTo>
                  <a:lnTo>
                    <a:pt x="1" y="30132"/>
                  </a:lnTo>
                  <a:lnTo>
                    <a:pt x="1" y="30216"/>
                  </a:lnTo>
                  <a:lnTo>
                    <a:pt x="25020" y="25062"/>
                  </a:lnTo>
                  <a:lnTo>
                    <a:pt x="1248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1" name="Google Shape;461;p9"/>
            <p:cNvSpPr/>
            <p:nvPr/>
          </p:nvSpPr>
          <p:spPr>
            <a:xfrm>
              <a:off x="1164975" y="2770100"/>
              <a:ext cx="618725" cy="509425"/>
            </a:xfrm>
            <a:custGeom>
              <a:rect b="b" l="l" r="r" t="t"/>
              <a:pathLst>
                <a:path extrusionOk="0" h="20377" w="24749">
                  <a:moveTo>
                    <a:pt x="24749" y="0"/>
                  </a:moveTo>
                  <a:lnTo>
                    <a:pt x="0" y="5092"/>
                  </a:lnTo>
                  <a:lnTo>
                    <a:pt x="7648" y="20377"/>
                  </a:lnTo>
                  <a:lnTo>
                    <a:pt x="2474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2" name="Google Shape;462;p9"/>
            <p:cNvSpPr/>
            <p:nvPr/>
          </p:nvSpPr>
          <p:spPr>
            <a:xfrm>
              <a:off x="1361650" y="2777125"/>
              <a:ext cx="426500" cy="653450"/>
            </a:xfrm>
            <a:custGeom>
              <a:rect b="b" l="l" r="r" t="t"/>
              <a:pathLst>
                <a:path extrusionOk="0" h="26138" w="17060">
                  <a:moveTo>
                    <a:pt x="17059" y="1"/>
                  </a:moveTo>
                  <a:lnTo>
                    <a:pt x="0" y="20336"/>
                  </a:lnTo>
                  <a:lnTo>
                    <a:pt x="13429" y="26137"/>
                  </a:lnTo>
                  <a:lnTo>
                    <a:pt x="14931" y="15370"/>
                  </a:lnTo>
                  <a:lnTo>
                    <a:pt x="17059"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3" name="Google Shape;463;p9"/>
            <p:cNvSpPr/>
            <p:nvPr/>
          </p:nvSpPr>
          <p:spPr>
            <a:xfrm>
              <a:off x="1799325" y="2193650"/>
              <a:ext cx="1025125" cy="569425"/>
            </a:xfrm>
            <a:custGeom>
              <a:rect b="b" l="l" r="r" t="t"/>
              <a:pathLst>
                <a:path extrusionOk="0" h="22777" w="41005">
                  <a:moveTo>
                    <a:pt x="13168" y="0"/>
                  </a:moveTo>
                  <a:lnTo>
                    <a:pt x="13200" y="63"/>
                  </a:lnTo>
                  <a:lnTo>
                    <a:pt x="13043" y="52"/>
                  </a:lnTo>
                  <a:lnTo>
                    <a:pt x="1" y="22776"/>
                  </a:lnTo>
                  <a:lnTo>
                    <a:pt x="40921" y="15702"/>
                  </a:lnTo>
                  <a:lnTo>
                    <a:pt x="41005" y="15588"/>
                  </a:lnTo>
                  <a:lnTo>
                    <a:pt x="13179" y="0"/>
                  </a:lnTo>
                  <a:close/>
                </a:path>
              </a:pathLst>
            </a:custGeom>
            <a:solidFill>
              <a:srgbClr val="FFFFFF">
                <a:alpha val="43921"/>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4" name="Google Shape;464;p9"/>
            <p:cNvSpPr/>
            <p:nvPr/>
          </p:nvSpPr>
          <p:spPr>
            <a:xfrm>
              <a:off x="1910450" y="1216525"/>
              <a:ext cx="732450" cy="964350"/>
            </a:xfrm>
            <a:custGeom>
              <a:rect b="b" l="l" r="r" t="t"/>
              <a:pathLst>
                <a:path extrusionOk="0" h="38574" w="29298">
                  <a:moveTo>
                    <a:pt x="29298" y="1"/>
                  </a:moveTo>
                  <a:lnTo>
                    <a:pt x="0" y="15953"/>
                  </a:lnTo>
                  <a:lnTo>
                    <a:pt x="8535" y="38573"/>
                  </a:lnTo>
                  <a:lnTo>
                    <a:pt x="29298"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5" name="Google Shape;465;p9"/>
            <p:cNvSpPr/>
            <p:nvPr/>
          </p:nvSpPr>
          <p:spPr>
            <a:xfrm>
              <a:off x="2130600" y="1216525"/>
              <a:ext cx="1117450" cy="968800"/>
            </a:xfrm>
            <a:custGeom>
              <a:rect b="b" l="l" r="r" t="t"/>
              <a:pathLst>
                <a:path extrusionOk="0" h="38752" w="44698">
                  <a:moveTo>
                    <a:pt x="20858" y="1"/>
                  </a:moveTo>
                  <a:lnTo>
                    <a:pt x="0" y="38751"/>
                  </a:lnTo>
                  <a:lnTo>
                    <a:pt x="44625" y="31687"/>
                  </a:lnTo>
                  <a:lnTo>
                    <a:pt x="44625" y="31677"/>
                  </a:lnTo>
                  <a:lnTo>
                    <a:pt x="44698" y="31666"/>
                  </a:lnTo>
                  <a:lnTo>
                    <a:pt x="20858" y="1"/>
                  </a:lnTo>
                  <a:close/>
                </a:path>
              </a:pathLst>
            </a:custGeom>
            <a:no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6" name="Google Shape;466;p9"/>
            <p:cNvSpPr/>
            <p:nvPr/>
          </p:nvSpPr>
          <p:spPr>
            <a:xfrm>
              <a:off x="2649425" y="733700"/>
              <a:ext cx="761400" cy="479450"/>
            </a:xfrm>
            <a:custGeom>
              <a:rect b="b" l="l" r="r" t="t"/>
              <a:pathLst>
                <a:path extrusionOk="0" h="19178" w="30456">
                  <a:moveTo>
                    <a:pt x="30455" y="1"/>
                  </a:moveTo>
                  <a:lnTo>
                    <a:pt x="7147" y="1879"/>
                  </a:lnTo>
                  <a:lnTo>
                    <a:pt x="0" y="19178"/>
                  </a:lnTo>
                  <a:lnTo>
                    <a:pt x="3045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7" name="Google Shape;467;p9"/>
            <p:cNvSpPr/>
            <p:nvPr/>
          </p:nvSpPr>
          <p:spPr>
            <a:xfrm>
              <a:off x="2649425" y="733700"/>
              <a:ext cx="761400" cy="1274500"/>
            </a:xfrm>
            <a:custGeom>
              <a:rect b="b" l="l" r="r" t="t"/>
              <a:pathLst>
                <a:path extrusionOk="0" h="50980" w="30456">
                  <a:moveTo>
                    <a:pt x="30455" y="1"/>
                  </a:moveTo>
                  <a:lnTo>
                    <a:pt x="0" y="19178"/>
                  </a:lnTo>
                  <a:lnTo>
                    <a:pt x="146" y="19251"/>
                  </a:lnTo>
                  <a:lnTo>
                    <a:pt x="105" y="19314"/>
                  </a:lnTo>
                  <a:lnTo>
                    <a:pt x="23945" y="50979"/>
                  </a:lnTo>
                  <a:lnTo>
                    <a:pt x="23977" y="50979"/>
                  </a:lnTo>
                  <a:lnTo>
                    <a:pt x="24102" y="50802"/>
                  </a:lnTo>
                  <a:lnTo>
                    <a:pt x="3045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8" name="Google Shape;468;p9"/>
            <p:cNvSpPr/>
            <p:nvPr/>
          </p:nvSpPr>
          <p:spPr>
            <a:xfrm>
              <a:off x="2128775" y="2017550"/>
              <a:ext cx="1113025" cy="565800"/>
            </a:xfrm>
            <a:custGeom>
              <a:rect b="b" l="l" r="r" t="t"/>
              <a:pathLst>
                <a:path extrusionOk="0" h="22632" w="44521">
                  <a:moveTo>
                    <a:pt x="44520" y="1"/>
                  </a:moveTo>
                  <a:lnTo>
                    <a:pt x="1" y="7044"/>
                  </a:lnTo>
                  <a:lnTo>
                    <a:pt x="27827" y="22632"/>
                  </a:lnTo>
                  <a:lnTo>
                    <a:pt x="4452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69" name="Google Shape;469;p9"/>
            <p:cNvSpPr/>
            <p:nvPr/>
          </p:nvSpPr>
          <p:spPr>
            <a:xfrm>
              <a:off x="2828075" y="458000"/>
              <a:ext cx="582750" cy="322675"/>
            </a:xfrm>
            <a:custGeom>
              <a:rect b="b" l="l" r="r" t="t"/>
              <a:pathLst>
                <a:path extrusionOk="0" h="12907" w="23310">
                  <a:moveTo>
                    <a:pt x="10434" y="1"/>
                  </a:moveTo>
                  <a:lnTo>
                    <a:pt x="10174" y="74"/>
                  </a:lnTo>
                  <a:lnTo>
                    <a:pt x="9882" y="94"/>
                  </a:lnTo>
                  <a:lnTo>
                    <a:pt x="1" y="12907"/>
                  </a:lnTo>
                  <a:lnTo>
                    <a:pt x="23309" y="11029"/>
                  </a:lnTo>
                  <a:lnTo>
                    <a:pt x="1043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0" name="Google Shape;470;p9"/>
            <p:cNvSpPr/>
            <p:nvPr/>
          </p:nvSpPr>
          <p:spPr>
            <a:xfrm>
              <a:off x="3088925" y="301750"/>
              <a:ext cx="533175" cy="431975"/>
            </a:xfrm>
            <a:custGeom>
              <a:rect b="b" l="l" r="r" t="t"/>
              <a:pathLst>
                <a:path extrusionOk="0" h="17279" w="21327">
                  <a:moveTo>
                    <a:pt x="21327" y="1"/>
                  </a:moveTo>
                  <a:lnTo>
                    <a:pt x="0" y="6251"/>
                  </a:lnTo>
                  <a:lnTo>
                    <a:pt x="12875" y="17279"/>
                  </a:lnTo>
                  <a:lnTo>
                    <a:pt x="2132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1" name="Google Shape;471;p9"/>
            <p:cNvSpPr/>
            <p:nvPr/>
          </p:nvSpPr>
          <p:spPr>
            <a:xfrm>
              <a:off x="3410800" y="300475"/>
              <a:ext cx="711600" cy="433250"/>
            </a:xfrm>
            <a:custGeom>
              <a:rect b="b" l="l" r="r" t="t"/>
              <a:pathLst>
                <a:path extrusionOk="0" h="17330" w="28464">
                  <a:moveTo>
                    <a:pt x="8639" y="0"/>
                  </a:moveTo>
                  <a:lnTo>
                    <a:pt x="8452" y="52"/>
                  </a:lnTo>
                  <a:lnTo>
                    <a:pt x="0" y="17330"/>
                  </a:lnTo>
                  <a:lnTo>
                    <a:pt x="0" y="17330"/>
                  </a:lnTo>
                  <a:lnTo>
                    <a:pt x="28463" y="6239"/>
                  </a:lnTo>
                  <a:lnTo>
                    <a:pt x="863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2" name="Google Shape;472;p9"/>
            <p:cNvSpPr/>
            <p:nvPr/>
          </p:nvSpPr>
          <p:spPr>
            <a:xfrm>
              <a:off x="4136725" y="459575"/>
              <a:ext cx="333375" cy="518575"/>
            </a:xfrm>
            <a:custGeom>
              <a:rect b="b" l="l" r="r" t="t"/>
              <a:pathLst>
                <a:path extrusionOk="0" h="20743" w="13335">
                  <a:moveTo>
                    <a:pt x="0" y="1"/>
                  </a:moveTo>
                  <a:lnTo>
                    <a:pt x="6302" y="20743"/>
                  </a:lnTo>
                  <a:lnTo>
                    <a:pt x="13335" y="386"/>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3" name="Google Shape;473;p9"/>
            <p:cNvSpPr/>
            <p:nvPr/>
          </p:nvSpPr>
          <p:spPr>
            <a:xfrm>
              <a:off x="4294275" y="469225"/>
              <a:ext cx="546475" cy="508925"/>
            </a:xfrm>
            <a:custGeom>
              <a:rect b="b" l="l" r="r" t="t"/>
              <a:pathLst>
                <a:path extrusionOk="0" h="20357" w="21859">
                  <a:moveTo>
                    <a:pt x="7033" y="0"/>
                  </a:moveTo>
                  <a:lnTo>
                    <a:pt x="0" y="20357"/>
                  </a:lnTo>
                  <a:lnTo>
                    <a:pt x="21858" y="3684"/>
                  </a:lnTo>
                  <a:lnTo>
                    <a:pt x="709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4" name="Google Shape;474;p9"/>
            <p:cNvSpPr/>
            <p:nvPr/>
          </p:nvSpPr>
          <p:spPr>
            <a:xfrm>
              <a:off x="4294275" y="469225"/>
              <a:ext cx="175825" cy="508925"/>
            </a:xfrm>
            <a:custGeom>
              <a:rect b="b" l="l" r="r" t="t"/>
              <a:pathLst>
                <a:path extrusionOk="0" h="20357" w="7033">
                  <a:moveTo>
                    <a:pt x="7033" y="0"/>
                  </a:moveTo>
                  <a:lnTo>
                    <a:pt x="0" y="20357"/>
                  </a:lnTo>
                  <a:lnTo>
                    <a:pt x="0" y="20357"/>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5" name="Google Shape;475;p9"/>
            <p:cNvSpPr/>
            <p:nvPr/>
          </p:nvSpPr>
          <p:spPr>
            <a:xfrm>
              <a:off x="3410800" y="456450"/>
              <a:ext cx="883500" cy="521700"/>
            </a:xfrm>
            <a:custGeom>
              <a:rect b="b" l="l" r="r" t="t"/>
              <a:pathLst>
                <a:path extrusionOk="0" h="20868" w="3534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6" name="Google Shape;476;p9"/>
            <p:cNvSpPr/>
            <p:nvPr/>
          </p:nvSpPr>
          <p:spPr>
            <a:xfrm>
              <a:off x="4136725" y="459575"/>
              <a:ext cx="157575" cy="518575"/>
            </a:xfrm>
            <a:custGeom>
              <a:rect b="b" l="l" r="r" t="t"/>
              <a:pathLst>
                <a:path extrusionOk="0" h="20743" w="6303">
                  <a:moveTo>
                    <a:pt x="0" y="1"/>
                  </a:moveTo>
                  <a:lnTo>
                    <a:pt x="6302" y="20743"/>
                  </a:lnTo>
                  <a:lnTo>
                    <a:pt x="6302" y="20743"/>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7" name="Google Shape;477;p9"/>
            <p:cNvSpPr/>
            <p:nvPr/>
          </p:nvSpPr>
          <p:spPr>
            <a:xfrm>
              <a:off x="4294275" y="561300"/>
              <a:ext cx="996150" cy="482575"/>
            </a:xfrm>
            <a:custGeom>
              <a:rect b="b" l="l" r="r" t="t"/>
              <a:pathLst>
                <a:path extrusionOk="0" h="19303" w="39846">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8" name="Google Shape;478;p9"/>
            <p:cNvSpPr/>
            <p:nvPr/>
          </p:nvSpPr>
          <p:spPr>
            <a:xfrm>
              <a:off x="4294275" y="561300"/>
              <a:ext cx="546475" cy="416850"/>
            </a:xfrm>
            <a:custGeom>
              <a:rect b="b" l="l" r="r" t="t"/>
              <a:pathLst>
                <a:path extrusionOk="0" h="16674" w="21859">
                  <a:moveTo>
                    <a:pt x="21858" y="1"/>
                  </a:moveTo>
                  <a:lnTo>
                    <a:pt x="0" y="16674"/>
                  </a:lnTo>
                  <a:lnTo>
                    <a:pt x="0" y="16674"/>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79" name="Google Shape;479;p9"/>
            <p:cNvSpPr/>
            <p:nvPr/>
          </p:nvSpPr>
          <p:spPr>
            <a:xfrm>
              <a:off x="4861575" y="569125"/>
              <a:ext cx="675350" cy="474750"/>
            </a:xfrm>
            <a:custGeom>
              <a:rect b="b" l="l" r="r" t="t"/>
              <a:pathLst>
                <a:path extrusionOk="0" h="18990" w="27014">
                  <a:moveTo>
                    <a:pt x="1" y="1"/>
                  </a:moveTo>
                  <a:lnTo>
                    <a:pt x="17154" y="18990"/>
                  </a:lnTo>
                  <a:lnTo>
                    <a:pt x="27014" y="11321"/>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0" name="Google Shape;480;p9"/>
            <p:cNvSpPr/>
            <p:nvPr/>
          </p:nvSpPr>
          <p:spPr>
            <a:xfrm>
              <a:off x="3251950" y="733700"/>
              <a:ext cx="1038425" cy="1273725"/>
            </a:xfrm>
            <a:custGeom>
              <a:rect b="b" l="l" r="r" t="t"/>
              <a:pathLst>
                <a:path extrusionOk="0" h="50949" w="41537">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1" name="Google Shape;481;p9"/>
            <p:cNvSpPr/>
            <p:nvPr/>
          </p:nvSpPr>
          <p:spPr>
            <a:xfrm>
              <a:off x="3255600" y="984125"/>
              <a:ext cx="1032425" cy="1023025"/>
            </a:xfrm>
            <a:custGeom>
              <a:rect b="b" l="l" r="r" t="t"/>
              <a:pathLst>
                <a:path extrusionOk="0" h="40921" w="41297">
                  <a:moveTo>
                    <a:pt x="41297" y="0"/>
                  </a:moveTo>
                  <a:lnTo>
                    <a:pt x="1" y="40921"/>
                  </a:lnTo>
                  <a:lnTo>
                    <a:pt x="29590" y="36852"/>
                  </a:lnTo>
                  <a:lnTo>
                    <a:pt x="29454" y="36685"/>
                  </a:lnTo>
                  <a:lnTo>
                    <a:pt x="29788" y="36779"/>
                  </a:lnTo>
                  <a:lnTo>
                    <a:pt x="4129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2" name="Google Shape;482;p9"/>
            <p:cNvSpPr/>
            <p:nvPr/>
          </p:nvSpPr>
          <p:spPr>
            <a:xfrm>
              <a:off x="4008125" y="978125"/>
              <a:ext cx="1278125" cy="926775"/>
            </a:xfrm>
            <a:custGeom>
              <a:rect b="b" l="l" r="r" t="t"/>
              <a:pathLst>
                <a:path extrusionOk="0" h="37071" w="51125">
                  <a:moveTo>
                    <a:pt x="11446" y="1"/>
                  </a:moveTo>
                  <a:lnTo>
                    <a:pt x="11602" y="42"/>
                  </a:lnTo>
                  <a:lnTo>
                    <a:pt x="0" y="37071"/>
                  </a:lnTo>
                  <a:lnTo>
                    <a:pt x="51073" y="2776"/>
                  </a:lnTo>
                  <a:lnTo>
                    <a:pt x="51125" y="2619"/>
                  </a:lnTo>
                  <a:lnTo>
                    <a:pt x="11446" y="1"/>
                  </a:lnTo>
                  <a:close/>
                </a:path>
              </a:pathLst>
            </a:custGeom>
            <a:solidFill>
              <a:srgbClr val="FFFFFF">
                <a:alpha val="43921"/>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3" name="Google Shape;483;p9"/>
            <p:cNvSpPr/>
            <p:nvPr/>
          </p:nvSpPr>
          <p:spPr>
            <a:xfrm>
              <a:off x="4294275" y="978125"/>
              <a:ext cx="991975" cy="65475"/>
            </a:xfrm>
            <a:custGeom>
              <a:rect b="b" l="l" r="r" t="t"/>
              <a:pathLst>
                <a:path extrusionOk="0" h="2619" w="39679">
                  <a:moveTo>
                    <a:pt x="0" y="1"/>
                  </a:moveTo>
                  <a:lnTo>
                    <a:pt x="0" y="1"/>
                  </a:lnTo>
                  <a:lnTo>
                    <a:pt x="39679" y="2619"/>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4" name="Google Shape;484;p9"/>
            <p:cNvSpPr/>
            <p:nvPr/>
          </p:nvSpPr>
          <p:spPr>
            <a:xfrm>
              <a:off x="2835900" y="2022000"/>
              <a:ext cx="504250" cy="568675"/>
            </a:xfrm>
            <a:custGeom>
              <a:rect b="b" l="l" r="r" t="t"/>
              <a:pathLst>
                <a:path extrusionOk="0" h="22747" w="20170">
                  <a:moveTo>
                    <a:pt x="16507" y="1"/>
                  </a:moveTo>
                  <a:lnTo>
                    <a:pt x="1" y="22380"/>
                  </a:lnTo>
                  <a:lnTo>
                    <a:pt x="20169" y="22746"/>
                  </a:lnTo>
                  <a:lnTo>
                    <a:pt x="19001" y="15453"/>
                  </a:lnTo>
                  <a:lnTo>
                    <a:pt x="1650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5" name="Google Shape;485;p9"/>
            <p:cNvSpPr/>
            <p:nvPr/>
          </p:nvSpPr>
          <p:spPr>
            <a:xfrm>
              <a:off x="3255600" y="1913225"/>
              <a:ext cx="742900" cy="677450"/>
            </a:xfrm>
            <a:custGeom>
              <a:rect b="b" l="l" r="r" t="t"/>
              <a:pathLst>
                <a:path extrusionOk="0" h="27098" w="29716">
                  <a:moveTo>
                    <a:pt x="29716" y="1"/>
                  </a:moveTo>
                  <a:lnTo>
                    <a:pt x="1" y="4091"/>
                  </a:lnTo>
                  <a:lnTo>
                    <a:pt x="1086" y="10789"/>
                  </a:lnTo>
                  <a:lnTo>
                    <a:pt x="3715" y="27097"/>
                  </a:lnTo>
                  <a:lnTo>
                    <a:pt x="3725" y="27097"/>
                  </a:lnTo>
                  <a:lnTo>
                    <a:pt x="2971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6" name="Google Shape;486;p9"/>
            <p:cNvSpPr/>
            <p:nvPr/>
          </p:nvSpPr>
          <p:spPr>
            <a:xfrm>
              <a:off x="1705175" y="2772175"/>
              <a:ext cx="693350" cy="663600"/>
            </a:xfrm>
            <a:custGeom>
              <a:rect b="b" l="l" r="r" t="t"/>
              <a:pathLst>
                <a:path extrusionOk="0" h="26544" w="27734">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7" name="Google Shape;487;p9"/>
            <p:cNvSpPr/>
            <p:nvPr/>
          </p:nvSpPr>
          <p:spPr>
            <a:xfrm>
              <a:off x="2435525" y="2589325"/>
              <a:ext cx="904625" cy="762200"/>
            </a:xfrm>
            <a:custGeom>
              <a:rect b="b" l="l" r="r" t="t"/>
              <a:pathLst>
                <a:path extrusionOk="0" h="30488" w="36185">
                  <a:moveTo>
                    <a:pt x="15797" y="0"/>
                  </a:moveTo>
                  <a:lnTo>
                    <a:pt x="6824" y="16976"/>
                  </a:lnTo>
                  <a:lnTo>
                    <a:pt x="1" y="30144"/>
                  </a:lnTo>
                  <a:cubicBezTo>
                    <a:pt x="94" y="30237"/>
                    <a:pt x="157" y="30362"/>
                    <a:pt x="198" y="30487"/>
                  </a:cubicBezTo>
                  <a:lnTo>
                    <a:pt x="36184" y="376"/>
                  </a:lnTo>
                  <a:lnTo>
                    <a:pt x="1579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8" name="Google Shape;488;p9"/>
            <p:cNvSpPr/>
            <p:nvPr/>
          </p:nvSpPr>
          <p:spPr>
            <a:xfrm>
              <a:off x="1799325" y="2586200"/>
              <a:ext cx="1023050" cy="756725"/>
            </a:xfrm>
            <a:custGeom>
              <a:rect b="b" l="l" r="r" t="t"/>
              <a:pathLst>
                <a:path extrusionOk="0" h="30269" w="40922">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9" name="Google Shape;489;p9"/>
            <p:cNvSpPr/>
            <p:nvPr/>
          </p:nvSpPr>
          <p:spPr>
            <a:xfrm>
              <a:off x="2440475" y="2598725"/>
              <a:ext cx="1417425" cy="916075"/>
            </a:xfrm>
            <a:custGeom>
              <a:rect b="b" l="l" r="r" t="t"/>
              <a:pathLst>
                <a:path extrusionOk="0" h="36643" w="56697">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0" name="Google Shape;490;p9"/>
            <p:cNvSpPr/>
            <p:nvPr/>
          </p:nvSpPr>
          <p:spPr>
            <a:xfrm>
              <a:off x="3348725" y="1912975"/>
              <a:ext cx="1181625" cy="687075"/>
            </a:xfrm>
            <a:custGeom>
              <a:rect b="b" l="l" r="r" t="t"/>
              <a:pathLst>
                <a:path extrusionOk="0" h="27483" w="47265">
                  <a:moveTo>
                    <a:pt x="26095" y="1"/>
                  </a:moveTo>
                  <a:lnTo>
                    <a:pt x="25991" y="11"/>
                  </a:lnTo>
                  <a:lnTo>
                    <a:pt x="0" y="27107"/>
                  </a:lnTo>
                  <a:lnTo>
                    <a:pt x="47264" y="27483"/>
                  </a:lnTo>
                  <a:lnTo>
                    <a:pt x="32251" y="7993"/>
                  </a:lnTo>
                  <a:lnTo>
                    <a:pt x="2609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1" name="Google Shape;491;p9"/>
            <p:cNvSpPr/>
            <p:nvPr/>
          </p:nvSpPr>
          <p:spPr>
            <a:xfrm>
              <a:off x="3347150" y="2598725"/>
              <a:ext cx="1183475" cy="910100"/>
            </a:xfrm>
            <a:custGeom>
              <a:rect b="b" l="l" r="r" t="t"/>
              <a:pathLst>
                <a:path extrusionOk="0" h="36404" w="47339">
                  <a:moveTo>
                    <a:pt x="1" y="0"/>
                  </a:moveTo>
                  <a:lnTo>
                    <a:pt x="20430" y="36403"/>
                  </a:lnTo>
                  <a:lnTo>
                    <a:pt x="20440" y="36392"/>
                  </a:lnTo>
                  <a:lnTo>
                    <a:pt x="20701" y="36257"/>
                  </a:lnTo>
                  <a:lnTo>
                    <a:pt x="47338" y="376"/>
                  </a:lnTo>
                  <a:lnTo>
                    <a:pt x="105" y="0"/>
                  </a:lnTo>
                  <a:close/>
                </a:path>
              </a:pathLst>
            </a:custGeom>
            <a:solidFill>
              <a:srgbClr val="FFFFFF">
                <a:alpha val="43921"/>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2" name="Google Shape;492;p9"/>
            <p:cNvSpPr/>
            <p:nvPr/>
          </p:nvSpPr>
          <p:spPr>
            <a:xfrm>
              <a:off x="5290400" y="852125"/>
              <a:ext cx="669100" cy="448425"/>
            </a:xfrm>
            <a:custGeom>
              <a:rect b="b" l="l" r="r" t="t"/>
              <a:pathLst>
                <a:path extrusionOk="0" h="17937" w="26764">
                  <a:moveTo>
                    <a:pt x="9861" y="1"/>
                  </a:moveTo>
                  <a:lnTo>
                    <a:pt x="1" y="7670"/>
                  </a:lnTo>
                  <a:lnTo>
                    <a:pt x="158" y="7722"/>
                  </a:lnTo>
                  <a:lnTo>
                    <a:pt x="158" y="7732"/>
                  </a:lnTo>
                  <a:lnTo>
                    <a:pt x="26763" y="17936"/>
                  </a:lnTo>
                  <a:lnTo>
                    <a:pt x="26763" y="17936"/>
                  </a:lnTo>
                  <a:lnTo>
                    <a:pt x="9965" y="42"/>
                  </a:lnTo>
                  <a:lnTo>
                    <a:pt x="986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3" name="Google Shape;493;p9"/>
            <p:cNvSpPr/>
            <p:nvPr/>
          </p:nvSpPr>
          <p:spPr>
            <a:xfrm>
              <a:off x="5290400" y="852125"/>
              <a:ext cx="246525" cy="191750"/>
            </a:xfrm>
            <a:custGeom>
              <a:rect b="b" l="l" r="r" t="t"/>
              <a:pathLst>
                <a:path extrusionOk="0" h="7670" w="9861">
                  <a:moveTo>
                    <a:pt x="9861" y="1"/>
                  </a:moveTo>
                  <a:lnTo>
                    <a:pt x="1" y="7670"/>
                  </a:lnTo>
                  <a:lnTo>
                    <a:pt x="1" y="767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4" name="Google Shape;494;p9"/>
            <p:cNvSpPr/>
            <p:nvPr/>
          </p:nvSpPr>
          <p:spPr>
            <a:xfrm>
              <a:off x="4013600" y="1916100"/>
              <a:ext cx="903050" cy="681600"/>
            </a:xfrm>
            <a:custGeom>
              <a:rect b="b" l="l" r="r" t="t"/>
              <a:pathLst>
                <a:path extrusionOk="0" h="27264" w="36122">
                  <a:moveTo>
                    <a:pt x="1" y="1"/>
                  </a:moveTo>
                  <a:lnTo>
                    <a:pt x="3746" y="4852"/>
                  </a:lnTo>
                  <a:lnTo>
                    <a:pt x="21014" y="27263"/>
                  </a:lnTo>
                  <a:lnTo>
                    <a:pt x="36122" y="10685"/>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5" name="Google Shape;495;p9"/>
            <p:cNvSpPr/>
            <p:nvPr/>
          </p:nvSpPr>
          <p:spPr>
            <a:xfrm>
              <a:off x="4007875" y="1047500"/>
              <a:ext cx="1277100" cy="1128675"/>
            </a:xfrm>
            <a:custGeom>
              <a:rect b="b" l="l" r="r" t="t"/>
              <a:pathLst>
                <a:path extrusionOk="0" h="45147" w="51084">
                  <a:moveTo>
                    <a:pt x="51083" y="1"/>
                  </a:moveTo>
                  <a:lnTo>
                    <a:pt x="10" y="34296"/>
                  </a:lnTo>
                  <a:lnTo>
                    <a:pt x="0" y="34337"/>
                  </a:lnTo>
                  <a:lnTo>
                    <a:pt x="36539" y="45147"/>
                  </a:lnTo>
                  <a:lnTo>
                    <a:pt x="5108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6" name="Google Shape;496;p9"/>
            <p:cNvSpPr/>
            <p:nvPr/>
          </p:nvSpPr>
          <p:spPr>
            <a:xfrm>
              <a:off x="4929675" y="1045425"/>
              <a:ext cx="1040775" cy="1131025"/>
            </a:xfrm>
            <a:custGeom>
              <a:rect b="b" l="l" r="r" t="t"/>
              <a:pathLst>
                <a:path extrusionOk="0" h="45241" w="41631">
                  <a:moveTo>
                    <a:pt x="14587" y="0"/>
                  </a:moveTo>
                  <a:lnTo>
                    <a:pt x="1" y="45240"/>
                  </a:lnTo>
                  <a:lnTo>
                    <a:pt x="41631" y="10674"/>
                  </a:lnTo>
                  <a:lnTo>
                    <a:pt x="41192" y="10204"/>
                  </a:lnTo>
                  <a:lnTo>
                    <a:pt x="1458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7" name="Google Shape;497;p9"/>
            <p:cNvSpPr/>
            <p:nvPr/>
          </p:nvSpPr>
          <p:spPr>
            <a:xfrm>
              <a:off x="4545450" y="2187900"/>
              <a:ext cx="829250" cy="755675"/>
            </a:xfrm>
            <a:custGeom>
              <a:rect b="b" l="l" r="r" t="t"/>
              <a:pathLst>
                <a:path extrusionOk="0" h="30227" w="33170">
                  <a:moveTo>
                    <a:pt x="15108" y="1"/>
                  </a:moveTo>
                  <a:lnTo>
                    <a:pt x="0" y="16590"/>
                  </a:lnTo>
                  <a:lnTo>
                    <a:pt x="33169" y="30226"/>
                  </a:lnTo>
                  <a:lnTo>
                    <a:pt x="33169" y="30226"/>
                  </a:lnTo>
                  <a:lnTo>
                    <a:pt x="21389" y="10507"/>
                  </a:lnTo>
                  <a:lnTo>
                    <a:pt x="15108"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8" name="Google Shape;498;p9"/>
            <p:cNvSpPr/>
            <p:nvPr/>
          </p:nvSpPr>
          <p:spPr>
            <a:xfrm>
              <a:off x="5978250" y="1318775"/>
              <a:ext cx="350075" cy="664900"/>
            </a:xfrm>
            <a:custGeom>
              <a:rect b="b" l="l" r="r" t="t"/>
              <a:pathLst>
                <a:path extrusionOk="0" h="26596" w="14003">
                  <a:moveTo>
                    <a:pt x="1" y="1"/>
                  </a:moveTo>
                  <a:lnTo>
                    <a:pt x="3694" y="26596"/>
                  </a:lnTo>
                  <a:lnTo>
                    <a:pt x="14002" y="11509"/>
                  </a:lnTo>
                  <a:lnTo>
                    <a:pt x="13950" y="11383"/>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9" name="Google Shape;499;p9"/>
            <p:cNvSpPr/>
            <p:nvPr/>
          </p:nvSpPr>
          <p:spPr>
            <a:xfrm>
              <a:off x="4931250" y="2185300"/>
              <a:ext cx="710800" cy="756975"/>
            </a:xfrm>
            <a:custGeom>
              <a:rect b="b" l="l" r="r" t="t"/>
              <a:pathLst>
                <a:path extrusionOk="0" h="30279" w="28432">
                  <a:moveTo>
                    <a:pt x="0" y="0"/>
                  </a:moveTo>
                  <a:lnTo>
                    <a:pt x="18092" y="30279"/>
                  </a:lnTo>
                  <a:lnTo>
                    <a:pt x="28431" y="365"/>
                  </a:lnTo>
                  <a:lnTo>
                    <a:pt x="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0" name="Google Shape;500;p9"/>
            <p:cNvSpPr/>
            <p:nvPr/>
          </p:nvSpPr>
          <p:spPr>
            <a:xfrm>
              <a:off x="5391600" y="2197550"/>
              <a:ext cx="451300" cy="746300"/>
            </a:xfrm>
            <a:custGeom>
              <a:rect b="b" l="l" r="r" t="t"/>
              <a:pathLst>
                <a:path extrusionOk="0" h="29852" w="18052">
                  <a:moveTo>
                    <a:pt x="10320" y="0"/>
                  </a:moveTo>
                  <a:lnTo>
                    <a:pt x="1" y="29851"/>
                  </a:lnTo>
                  <a:lnTo>
                    <a:pt x="18030" y="29851"/>
                  </a:lnTo>
                  <a:lnTo>
                    <a:pt x="18051" y="29840"/>
                  </a:lnTo>
                  <a:lnTo>
                    <a:pt x="1032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1" name="Google Shape;501;p9"/>
            <p:cNvSpPr/>
            <p:nvPr/>
          </p:nvSpPr>
          <p:spPr>
            <a:xfrm>
              <a:off x="5649600" y="2193125"/>
              <a:ext cx="592900" cy="750450"/>
            </a:xfrm>
            <a:custGeom>
              <a:rect b="b" l="l" r="r" t="t"/>
              <a:pathLst>
                <a:path extrusionOk="0" h="30018" w="23716">
                  <a:moveTo>
                    <a:pt x="52" y="0"/>
                  </a:moveTo>
                  <a:lnTo>
                    <a:pt x="0" y="177"/>
                  </a:lnTo>
                  <a:lnTo>
                    <a:pt x="7731" y="30017"/>
                  </a:lnTo>
                  <a:lnTo>
                    <a:pt x="23715" y="18489"/>
                  </a:lnTo>
                  <a:lnTo>
                    <a:pt x="5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2" name="Google Shape;502;p9"/>
            <p:cNvSpPr/>
            <p:nvPr/>
          </p:nvSpPr>
          <p:spPr>
            <a:xfrm>
              <a:off x="6070600" y="1606475"/>
              <a:ext cx="432475" cy="441650"/>
            </a:xfrm>
            <a:custGeom>
              <a:rect b="b" l="l" r="r" t="t"/>
              <a:pathLst>
                <a:path extrusionOk="0" h="17666" w="17299">
                  <a:moveTo>
                    <a:pt x="10308" y="1"/>
                  </a:moveTo>
                  <a:lnTo>
                    <a:pt x="0" y="15088"/>
                  </a:lnTo>
                  <a:lnTo>
                    <a:pt x="17299" y="17665"/>
                  </a:lnTo>
                  <a:lnTo>
                    <a:pt x="17299" y="17665"/>
                  </a:lnTo>
                  <a:lnTo>
                    <a:pt x="10308"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3" name="Google Shape;503;p9"/>
            <p:cNvSpPr/>
            <p:nvPr/>
          </p:nvSpPr>
          <p:spPr>
            <a:xfrm>
              <a:off x="5649075" y="1315125"/>
              <a:ext cx="421525" cy="872800"/>
            </a:xfrm>
            <a:custGeom>
              <a:rect b="b" l="l" r="r" t="t"/>
              <a:pathLst>
                <a:path extrusionOk="0" h="34912" w="16861">
                  <a:moveTo>
                    <a:pt x="12980" y="1"/>
                  </a:moveTo>
                  <a:lnTo>
                    <a:pt x="0" y="34859"/>
                  </a:lnTo>
                  <a:lnTo>
                    <a:pt x="167" y="34859"/>
                  </a:lnTo>
                  <a:lnTo>
                    <a:pt x="146" y="34912"/>
                  </a:lnTo>
                  <a:lnTo>
                    <a:pt x="16861" y="26742"/>
                  </a:lnTo>
                  <a:lnTo>
                    <a:pt x="13168" y="147"/>
                  </a:lnTo>
                  <a:lnTo>
                    <a:pt x="1298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4" name="Google Shape;504;p9"/>
            <p:cNvSpPr/>
            <p:nvPr/>
          </p:nvSpPr>
          <p:spPr>
            <a:xfrm>
              <a:off x="4929400" y="1312250"/>
              <a:ext cx="1044175" cy="874350"/>
            </a:xfrm>
            <a:custGeom>
              <a:rect b="b" l="l" r="r" t="t"/>
              <a:pathLst>
                <a:path extrusionOk="0" h="34974" w="41767">
                  <a:moveTo>
                    <a:pt x="41642" y="1"/>
                  </a:moveTo>
                  <a:lnTo>
                    <a:pt x="12" y="34567"/>
                  </a:lnTo>
                  <a:lnTo>
                    <a:pt x="1" y="34598"/>
                  </a:lnTo>
                  <a:lnTo>
                    <a:pt x="28787" y="34974"/>
                  </a:lnTo>
                  <a:lnTo>
                    <a:pt x="41767" y="116"/>
                  </a:lnTo>
                  <a:lnTo>
                    <a:pt x="41683" y="42"/>
                  </a:lnTo>
                  <a:lnTo>
                    <a:pt x="4164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5" name="Google Shape;505;p9"/>
            <p:cNvSpPr/>
            <p:nvPr/>
          </p:nvSpPr>
          <p:spPr>
            <a:xfrm>
              <a:off x="5650875" y="1983650"/>
              <a:ext cx="595025" cy="671700"/>
            </a:xfrm>
            <a:custGeom>
              <a:rect b="b" l="l" r="r" t="t"/>
              <a:pathLst>
                <a:path extrusionOk="0" h="26868" w="23801">
                  <a:moveTo>
                    <a:pt x="16789" y="1"/>
                  </a:moveTo>
                  <a:lnTo>
                    <a:pt x="74" y="8171"/>
                  </a:lnTo>
                  <a:lnTo>
                    <a:pt x="1" y="8379"/>
                  </a:lnTo>
                  <a:lnTo>
                    <a:pt x="23664" y="26868"/>
                  </a:lnTo>
                  <a:lnTo>
                    <a:pt x="23675" y="26868"/>
                  </a:lnTo>
                  <a:lnTo>
                    <a:pt x="23800" y="26565"/>
                  </a:lnTo>
                  <a:lnTo>
                    <a:pt x="16789"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6" name="Google Shape;506;p9"/>
            <p:cNvSpPr/>
            <p:nvPr/>
          </p:nvSpPr>
          <p:spPr>
            <a:xfrm>
              <a:off x="6070600" y="1983650"/>
              <a:ext cx="433000" cy="664125"/>
            </a:xfrm>
            <a:custGeom>
              <a:rect b="b" l="l" r="r" t="t"/>
              <a:pathLst>
                <a:path extrusionOk="0" h="26565" w="17320">
                  <a:moveTo>
                    <a:pt x="0" y="1"/>
                  </a:moveTo>
                  <a:lnTo>
                    <a:pt x="7011" y="26565"/>
                  </a:lnTo>
                  <a:lnTo>
                    <a:pt x="17320" y="2630"/>
                  </a:lnTo>
                  <a:lnTo>
                    <a:pt x="17299" y="2578"/>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7" name="Google Shape;507;p9"/>
            <p:cNvSpPr/>
            <p:nvPr/>
          </p:nvSpPr>
          <p:spPr>
            <a:xfrm>
              <a:off x="2437350" y="3367150"/>
              <a:ext cx="1416375" cy="419975"/>
            </a:xfrm>
            <a:custGeom>
              <a:rect b="b" l="l" r="r" t="t"/>
              <a:pathLst>
                <a:path extrusionOk="0" h="16799" w="56655">
                  <a:moveTo>
                    <a:pt x="136" y="0"/>
                  </a:moveTo>
                  <a:cubicBezTo>
                    <a:pt x="115" y="116"/>
                    <a:pt x="63" y="220"/>
                    <a:pt x="0" y="313"/>
                  </a:cubicBezTo>
                  <a:lnTo>
                    <a:pt x="13919" y="16799"/>
                  </a:lnTo>
                  <a:lnTo>
                    <a:pt x="56655" y="6031"/>
                  </a:lnTo>
                  <a:lnTo>
                    <a:pt x="56571" y="5906"/>
                  </a:lnTo>
                  <a:lnTo>
                    <a:pt x="13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8" name="Google Shape;508;p9"/>
            <p:cNvSpPr/>
            <p:nvPr/>
          </p:nvSpPr>
          <p:spPr>
            <a:xfrm>
              <a:off x="1710125" y="3372125"/>
              <a:ext cx="693325" cy="509425"/>
            </a:xfrm>
            <a:custGeom>
              <a:rect b="b" l="l" r="r" t="t"/>
              <a:pathLst>
                <a:path extrusionOk="0" h="20377" w="27733">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9" name="Google Shape;509;p9"/>
            <p:cNvSpPr/>
            <p:nvPr/>
          </p:nvSpPr>
          <p:spPr>
            <a:xfrm>
              <a:off x="1890100" y="3380700"/>
              <a:ext cx="882975" cy="505550"/>
            </a:xfrm>
            <a:custGeom>
              <a:rect b="b" l="l" r="r" t="t"/>
              <a:pathLst>
                <a:path extrusionOk="0" h="20222" w="35319">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0" name="Google Shape;510;p9"/>
            <p:cNvSpPr/>
            <p:nvPr/>
          </p:nvSpPr>
          <p:spPr>
            <a:xfrm>
              <a:off x="2785300" y="3517925"/>
              <a:ext cx="1071300" cy="546725"/>
            </a:xfrm>
            <a:custGeom>
              <a:rect b="b" l="l" r="r" t="t"/>
              <a:pathLst>
                <a:path extrusionOk="0" h="21869" w="42852">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1" name="Google Shape;511;p9"/>
            <p:cNvSpPr/>
            <p:nvPr/>
          </p:nvSpPr>
          <p:spPr>
            <a:xfrm>
              <a:off x="1901050" y="3792600"/>
              <a:ext cx="878025" cy="427000"/>
            </a:xfrm>
            <a:custGeom>
              <a:rect b="b" l="l" r="r" t="t"/>
              <a:pathLst>
                <a:path extrusionOk="0" h="17080" w="35121">
                  <a:moveTo>
                    <a:pt x="35120" y="0"/>
                  </a:moveTo>
                  <a:lnTo>
                    <a:pt x="1" y="4027"/>
                  </a:lnTo>
                  <a:lnTo>
                    <a:pt x="27723" y="17079"/>
                  </a:lnTo>
                  <a:lnTo>
                    <a:pt x="27838" y="17059"/>
                  </a:lnTo>
                  <a:lnTo>
                    <a:pt x="3512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2" name="Google Shape;512;p9"/>
            <p:cNvSpPr/>
            <p:nvPr/>
          </p:nvSpPr>
          <p:spPr>
            <a:xfrm>
              <a:off x="2596975" y="3791550"/>
              <a:ext cx="810200" cy="427525"/>
            </a:xfrm>
            <a:custGeom>
              <a:rect b="b" l="l" r="r" t="t"/>
              <a:pathLst>
                <a:path extrusionOk="0" h="17101" w="32408">
                  <a:moveTo>
                    <a:pt x="7659" y="0"/>
                  </a:moveTo>
                  <a:lnTo>
                    <a:pt x="7378" y="31"/>
                  </a:lnTo>
                  <a:lnTo>
                    <a:pt x="7283" y="42"/>
                  </a:lnTo>
                  <a:lnTo>
                    <a:pt x="1" y="17101"/>
                  </a:lnTo>
                  <a:lnTo>
                    <a:pt x="32407" y="10924"/>
                  </a:lnTo>
                  <a:lnTo>
                    <a:pt x="765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3" name="Google Shape;513;p9"/>
            <p:cNvSpPr/>
            <p:nvPr/>
          </p:nvSpPr>
          <p:spPr>
            <a:xfrm>
              <a:off x="4542075" y="2609950"/>
              <a:ext cx="819050" cy="410050"/>
            </a:xfrm>
            <a:custGeom>
              <a:rect b="b" l="l" r="r" t="t"/>
              <a:pathLst>
                <a:path extrusionOk="0" h="16402" w="32762">
                  <a:moveTo>
                    <a:pt x="0" y="0"/>
                  </a:moveTo>
                  <a:lnTo>
                    <a:pt x="9850" y="16402"/>
                  </a:lnTo>
                  <a:lnTo>
                    <a:pt x="9912" y="16370"/>
                  </a:lnTo>
                  <a:lnTo>
                    <a:pt x="9975" y="16360"/>
                  </a:lnTo>
                  <a:lnTo>
                    <a:pt x="32762" y="13469"/>
                  </a:lnTo>
                  <a:lnTo>
                    <a:pt x="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4" name="Google Shape;514;p9"/>
            <p:cNvSpPr/>
            <p:nvPr/>
          </p:nvSpPr>
          <p:spPr>
            <a:xfrm>
              <a:off x="3881350" y="2608900"/>
              <a:ext cx="906975" cy="887650"/>
            </a:xfrm>
            <a:custGeom>
              <a:rect b="b" l="l" r="r" t="t"/>
              <a:pathLst>
                <a:path extrusionOk="0" h="35506" w="36279">
                  <a:moveTo>
                    <a:pt x="26346" y="0"/>
                  </a:moveTo>
                  <a:lnTo>
                    <a:pt x="1" y="35505"/>
                  </a:lnTo>
                  <a:lnTo>
                    <a:pt x="36279" y="16444"/>
                  </a:lnTo>
                  <a:lnTo>
                    <a:pt x="26429" y="42"/>
                  </a:lnTo>
                  <a:lnTo>
                    <a:pt x="2634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5" name="Google Shape;515;p9"/>
            <p:cNvSpPr/>
            <p:nvPr/>
          </p:nvSpPr>
          <p:spPr>
            <a:xfrm>
              <a:off x="3426450" y="3522350"/>
              <a:ext cx="515450" cy="641700"/>
            </a:xfrm>
            <a:custGeom>
              <a:rect b="b" l="l" r="r" t="t"/>
              <a:pathLst>
                <a:path extrusionOk="0" h="25668" w="20618">
                  <a:moveTo>
                    <a:pt x="17206" y="1"/>
                  </a:moveTo>
                  <a:lnTo>
                    <a:pt x="0" y="21598"/>
                  </a:lnTo>
                  <a:lnTo>
                    <a:pt x="95" y="21984"/>
                  </a:lnTo>
                  <a:lnTo>
                    <a:pt x="20617" y="25667"/>
                  </a:lnTo>
                  <a:lnTo>
                    <a:pt x="17508" y="481"/>
                  </a:lnTo>
                  <a:lnTo>
                    <a:pt x="1720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6" name="Google Shape;516;p9"/>
            <p:cNvSpPr/>
            <p:nvPr/>
          </p:nvSpPr>
          <p:spPr>
            <a:xfrm>
              <a:off x="3428800" y="4071925"/>
              <a:ext cx="513100" cy="392350"/>
            </a:xfrm>
            <a:custGeom>
              <a:rect b="b" l="l" r="r" t="t"/>
              <a:pathLst>
                <a:path extrusionOk="0" h="15694" w="20524">
                  <a:moveTo>
                    <a:pt x="1" y="1"/>
                  </a:moveTo>
                  <a:lnTo>
                    <a:pt x="3871" y="15693"/>
                  </a:lnTo>
                  <a:lnTo>
                    <a:pt x="20523" y="3684"/>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7" name="Google Shape;517;p9"/>
            <p:cNvSpPr/>
            <p:nvPr/>
          </p:nvSpPr>
          <p:spPr>
            <a:xfrm>
              <a:off x="3525575" y="4164025"/>
              <a:ext cx="513100" cy="406925"/>
            </a:xfrm>
            <a:custGeom>
              <a:rect b="b" l="l" r="r" t="t"/>
              <a:pathLst>
                <a:path extrusionOk="0" h="16277" w="20524">
                  <a:moveTo>
                    <a:pt x="16652" y="0"/>
                  </a:moveTo>
                  <a:lnTo>
                    <a:pt x="0" y="12009"/>
                  </a:lnTo>
                  <a:lnTo>
                    <a:pt x="53" y="12208"/>
                  </a:lnTo>
                  <a:lnTo>
                    <a:pt x="53" y="12270"/>
                  </a:lnTo>
                  <a:lnTo>
                    <a:pt x="20273" y="16277"/>
                  </a:lnTo>
                  <a:lnTo>
                    <a:pt x="20419" y="16173"/>
                  </a:lnTo>
                  <a:lnTo>
                    <a:pt x="20523" y="15630"/>
                  </a:lnTo>
                  <a:lnTo>
                    <a:pt x="1665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8" name="Google Shape;518;p9"/>
            <p:cNvSpPr/>
            <p:nvPr/>
          </p:nvSpPr>
          <p:spPr>
            <a:xfrm>
              <a:off x="3864125" y="3534350"/>
              <a:ext cx="289050" cy="629700"/>
            </a:xfrm>
            <a:custGeom>
              <a:rect b="b" l="l" r="r" t="t"/>
              <a:pathLst>
                <a:path extrusionOk="0" h="25188" w="11562">
                  <a:moveTo>
                    <a:pt x="1" y="1"/>
                  </a:moveTo>
                  <a:lnTo>
                    <a:pt x="3110" y="25187"/>
                  </a:lnTo>
                  <a:lnTo>
                    <a:pt x="11510" y="18416"/>
                  </a:lnTo>
                  <a:lnTo>
                    <a:pt x="11561" y="18165"/>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9" name="Google Shape;519;p9"/>
            <p:cNvSpPr/>
            <p:nvPr/>
          </p:nvSpPr>
          <p:spPr>
            <a:xfrm>
              <a:off x="3941875" y="3994725"/>
              <a:ext cx="210000" cy="560050"/>
            </a:xfrm>
            <a:custGeom>
              <a:rect b="b" l="l" r="r" t="t"/>
              <a:pathLst>
                <a:path extrusionOk="0" h="22402" w="8400">
                  <a:moveTo>
                    <a:pt x="8400" y="1"/>
                  </a:moveTo>
                  <a:lnTo>
                    <a:pt x="0" y="6772"/>
                  </a:lnTo>
                  <a:lnTo>
                    <a:pt x="3871" y="22402"/>
                  </a:lnTo>
                  <a:lnTo>
                    <a:pt x="840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0" name="Google Shape;520;p9"/>
            <p:cNvSpPr/>
            <p:nvPr/>
          </p:nvSpPr>
          <p:spPr>
            <a:xfrm>
              <a:off x="3526875" y="4470775"/>
              <a:ext cx="505525" cy="469250"/>
            </a:xfrm>
            <a:custGeom>
              <a:rect b="b" l="l" r="r" t="t"/>
              <a:pathLst>
                <a:path extrusionOk="0" h="18770" w="20221">
                  <a:moveTo>
                    <a:pt x="1" y="0"/>
                  </a:moveTo>
                  <a:lnTo>
                    <a:pt x="1" y="18770"/>
                  </a:lnTo>
                  <a:lnTo>
                    <a:pt x="20221" y="4007"/>
                  </a:lnTo>
                  <a:lnTo>
                    <a:pt x="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1" name="Google Shape;521;p9"/>
            <p:cNvSpPr/>
            <p:nvPr/>
          </p:nvSpPr>
          <p:spPr>
            <a:xfrm>
              <a:off x="1109425" y="283500"/>
              <a:ext cx="5411650" cy="4688350"/>
            </a:xfrm>
            <a:custGeom>
              <a:rect b="b" l="l" r="r" t="t"/>
              <a:pathLst>
                <a:path extrusionOk="0" h="187534" w="216466">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2" name="Google Shape;522;p9"/>
            <p:cNvSpPr/>
            <p:nvPr/>
          </p:nvSpPr>
          <p:spPr>
            <a:xfrm>
              <a:off x="1429450" y="1148725"/>
              <a:ext cx="483900" cy="473950"/>
            </a:xfrm>
            <a:custGeom>
              <a:rect b="b" l="l" r="r" t="t"/>
              <a:pathLst>
                <a:path extrusionOk="0" h="18958" w="19356">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3" name="Google Shape;523;p9"/>
            <p:cNvSpPr/>
            <p:nvPr/>
          </p:nvSpPr>
          <p:spPr>
            <a:xfrm>
              <a:off x="1732825" y="899600"/>
              <a:ext cx="355025" cy="718900"/>
            </a:xfrm>
            <a:custGeom>
              <a:rect b="b" l="l" r="r" t="t"/>
              <a:pathLst>
                <a:path extrusionOk="0" h="28756" w="14201">
                  <a:moveTo>
                    <a:pt x="14012" y="1"/>
                  </a:moveTo>
                  <a:lnTo>
                    <a:pt x="1" y="10226"/>
                  </a:lnTo>
                  <a:lnTo>
                    <a:pt x="6813" y="28756"/>
                  </a:lnTo>
                  <a:lnTo>
                    <a:pt x="7116" y="28651"/>
                  </a:lnTo>
                  <a:lnTo>
                    <a:pt x="386" y="10341"/>
                  </a:lnTo>
                  <a:lnTo>
                    <a:pt x="14200" y="262"/>
                  </a:lnTo>
                  <a:lnTo>
                    <a:pt x="1401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4" name="Google Shape;524;p9"/>
            <p:cNvSpPr/>
            <p:nvPr/>
          </p:nvSpPr>
          <p:spPr>
            <a:xfrm>
              <a:off x="1432600" y="1518325"/>
              <a:ext cx="481800" cy="616650"/>
            </a:xfrm>
            <a:custGeom>
              <a:rect b="b" l="l" r="r" t="t"/>
              <a:pathLst>
                <a:path extrusionOk="0" h="24666" w="19272">
                  <a:moveTo>
                    <a:pt x="355" y="397"/>
                  </a:moveTo>
                  <a:lnTo>
                    <a:pt x="18676" y="4059"/>
                  </a:lnTo>
                  <a:lnTo>
                    <a:pt x="1816" y="23851"/>
                  </a:lnTo>
                  <a:lnTo>
                    <a:pt x="355" y="397"/>
                  </a:lnTo>
                  <a:close/>
                  <a:moveTo>
                    <a:pt x="0" y="0"/>
                  </a:moveTo>
                  <a:lnTo>
                    <a:pt x="1544" y="24665"/>
                  </a:lnTo>
                  <a:lnTo>
                    <a:pt x="19271" y="3851"/>
                  </a:lnTo>
                  <a:lnTo>
                    <a:pt x="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5" name="Google Shape;525;p9"/>
            <p:cNvSpPr/>
            <p:nvPr/>
          </p:nvSpPr>
          <p:spPr>
            <a:xfrm>
              <a:off x="1466500" y="1609350"/>
              <a:ext cx="662825" cy="585875"/>
            </a:xfrm>
            <a:custGeom>
              <a:rect b="b" l="l" r="r" t="t"/>
              <a:pathLst>
                <a:path extrusionOk="0" h="23435" w="26513">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6" name="Google Shape;526;p9"/>
            <p:cNvSpPr/>
            <p:nvPr/>
          </p:nvSpPr>
          <p:spPr>
            <a:xfrm>
              <a:off x="1111225" y="1511800"/>
              <a:ext cx="367825" cy="619525"/>
            </a:xfrm>
            <a:custGeom>
              <a:rect b="b" l="l" r="r" t="t"/>
              <a:pathLst>
                <a:path extrusionOk="0" h="24781" w="14713">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7" name="Google Shape;527;p9"/>
            <p:cNvSpPr/>
            <p:nvPr/>
          </p:nvSpPr>
          <p:spPr>
            <a:xfrm>
              <a:off x="2075050" y="672950"/>
              <a:ext cx="776275" cy="235825"/>
            </a:xfrm>
            <a:custGeom>
              <a:rect b="b" l="l" r="r" t="t"/>
              <a:pathLst>
                <a:path extrusionOk="0" h="9433" w="31051">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8" name="Google Shape;528;p9"/>
            <p:cNvSpPr/>
            <p:nvPr/>
          </p:nvSpPr>
          <p:spPr>
            <a:xfrm>
              <a:off x="2263375" y="447825"/>
              <a:ext cx="819575" cy="239225"/>
            </a:xfrm>
            <a:custGeom>
              <a:rect b="b" l="l" r="r" t="t"/>
              <a:pathLst>
                <a:path extrusionOk="0" h="9569" w="32783">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9" name="Google Shape;529;p9"/>
            <p:cNvSpPr/>
            <p:nvPr/>
          </p:nvSpPr>
          <p:spPr>
            <a:xfrm>
              <a:off x="2265200" y="444450"/>
              <a:ext cx="827150" cy="340675"/>
            </a:xfrm>
            <a:custGeom>
              <a:rect b="b" l="l" r="r" t="t"/>
              <a:pathLst>
                <a:path extrusionOk="0" h="13627" w="33086">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0" name="Google Shape;530;p9"/>
            <p:cNvSpPr/>
            <p:nvPr/>
          </p:nvSpPr>
          <p:spPr>
            <a:xfrm>
              <a:off x="1904975" y="899350"/>
              <a:ext cx="752825" cy="721500"/>
            </a:xfrm>
            <a:custGeom>
              <a:rect b="b" l="l" r="r" t="t"/>
              <a:pathLst>
                <a:path extrusionOk="0" h="28860" w="30113">
                  <a:moveTo>
                    <a:pt x="7304" y="1"/>
                  </a:moveTo>
                  <a:lnTo>
                    <a:pt x="7147" y="282"/>
                  </a:lnTo>
                  <a:lnTo>
                    <a:pt x="29444" y="12552"/>
                  </a:lnTo>
                  <a:lnTo>
                    <a:pt x="1" y="28568"/>
                  </a:lnTo>
                  <a:lnTo>
                    <a:pt x="157" y="28860"/>
                  </a:lnTo>
                  <a:lnTo>
                    <a:pt x="30112" y="12552"/>
                  </a:lnTo>
                  <a:lnTo>
                    <a:pt x="730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1" name="Google Shape;531;p9"/>
            <p:cNvSpPr/>
            <p:nvPr/>
          </p:nvSpPr>
          <p:spPr>
            <a:xfrm>
              <a:off x="2073200" y="775450"/>
              <a:ext cx="761425" cy="443450"/>
            </a:xfrm>
            <a:custGeom>
              <a:rect b="b" l="l" r="r" t="t"/>
              <a:pathLst>
                <a:path extrusionOk="0" h="17738" w="30457">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2" name="Google Shape;532;p9"/>
            <p:cNvSpPr/>
            <p:nvPr/>
          </p:nvSpPr>
          <p:spPr>
            <a:xfrm>
              <a:off x="1113325" y="1949225"/>
              <a:ext cx="369125" cy="446575"/>
            </a:xfrm>
            <a:custGeom>
              <a:rect b="b" l="l" r="r" t="t"/>
              <a:pathLst>
                <a:path extrusionOk="0" h="17863" w="14765">
                  <a:moveTo>
                    <a:pt x="324" y="512"/>
                  </a:moveTo>
                  <a:lnTo>
                    <a:pt x="14138" y="7054"/>
                  </a:lnTo>
                  <a:lnTo>
                    <a:pt x="324" y="17227"/>
                  </a:lnTo>
                  <a:lnTo>
                    <a:pt x="324" y="512"/>
                  </a:lnTo>
                  <a:close/>
                  <a:moveTo>
                    <a:pt x="0" y="0"/>
                  </a:moveTo>
                  <a:lnTo>
                    <a:pt x="0" y="17863"/>
                  </a:lnTo>
                  <a:lnTo>
                    <a:pt x="14764" y="6991"/>
                  </a:lnTo>
                  <a:lnTo>
                    <a:pt x="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3" name="Google Shape;533;p9"/>
            <p:cNvSpPr/>
            <p:nvPr/>
          </p:nvSpPr>
          <p:spPr>
            <a:xfrm>
              <a:off x="1467550" y="2120075"/>
              <a:ext cx="662300" cy="652375"/>
            </a:xfrm>
            <a:custGeom>
              <a:rect b="b" l="l" r="r" t="t"/>
              <a:pathLst>
                <a:path extrusionOk="0" h="26095" w="26492">
                  <a:moveTo>
                    <a:pt x="554" y="376"/>
                  </a:moveTo>
                  <a:lnTo>
                    <a:pt x="25959" y="2953"/>
                  </a:lnTo>
                  <a:lnTo>
                    <a:pt x="13074" y="25406"/>
                  </a:lnTo>
                  <a:lnTo>
                    <a:pt x="554" y="376"/>
                  </a:lnTo>
                  <a:close/>
                  <a:moveTo>
                    <a:pt x="0" y="1"/>
                  </a:moveTo>
                  <a:lnTo>
                    <a:pt x="13053" y="26095"/>
                  </a:lnTo>
                  <a:lnTo>
                    <a:pt x="26491" y="2682"/>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4" name="Google Shape;534;p9"/>
            <p:cNvSpPr/>
            <p:nvPr/>
          </p:nvSpPr>
          <p:spPr>
            <a:xfrm>
              <a:off x="1113325" y="2112775"/>
              <a:ext cx="370675" cy="800025"/>
            </a:xfrm>
            <a:custGeom>
              <a:rect b="b" l="l" r="r" t="t"/>
              <a:pathLst>
                <a:path extrusionOk="0" h="32001" w="14827">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5" name="Google Shape;535;p9"/>
            <p:cNvSpPr/>
            <p:nvPr/>
          </p:nvSpPr>
          <p:spPr>
            <a:xfrm>
              <a:off x="1148275" y="2115125"/>
              <a:ext cx="651875" cy="785925"/>
            </a:xfrm>
            <a:custGeom>
              <a:rect b="b" l="l" r="r" t="t"/>
              <a:pathLst>
                <a:path extrusionOk="0" h="31437" w="26075">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6" name="Google Shape;536;p9"/>
            <p:cNvSpPr/>
            <p:nvPr/>
          </p:nvSpPr>
          <p:spPr>
            <a:xfrm>
              <a:off x="1151400" y="2893725"/>
              <a:ext cx="204525" cy="398325"/>
            </a:xfrm>
            <a:custGeom>
              <a:rect b="b" l="l" r="r" t="t"/>
              <a:pathLst>
                <a:path extrusionOk="0" h="15933" w="8181">
                  <a:moveTo>
                    <a:pt x="293" y="1"/>
                  </a:moveTo>
                  <a:lnTo>
                    <a:pt x="1" y="136"/>
                  </a:lnTo>
                  <a:lnTo>
                    <a:pt x="7899" y="15933"/>
                  </a:lnTo>
                  <a:lnTo>
                    <a:pt x="8181" y="15786"/>
                  </a:lnTo>
                  <a:lnTo>
                    <a:pt x="29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7" name="Google Shape;537;p9"/>
            <p:cNvSpPr/>
            <p:nvPr/>
          </p:nvSpPr>
          <p:spPr>
            <a:xfrm>
              <a:off x="1345750" y="2750525"/>
              <a:ext cx="454400" cy="695950"/>
            </a:xfrm>
            <a:custGeom>
              <a:rect b="b" l="l" r="r" t="t"/>
              <a:pathLst>
                <a:path extrusionOk="0" h="27838" w="18176">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8" name="Google Shape;538;p9"/>
            <p:cNvSpPr/>
            <p:nvPr/>
          </p:nvSpPr>
          <p:spPr>
            <a:xfrm>
              <a:off x="1985325" y="2193900"/>
              <a:ext cx="131200" cy="228500"/>
            </a:xfrm>
            <a:custGeom>
              <a:rect b="b" l="l" r="r" t="t"/>
              <a:pathLst>
                <a:path extrusionOk="0" h="9140" w="5248">
                  <a:moveTo>
                    <a:pt x="5248" y="0"/>
                  </a:moveTo>
                  <a:lnTo>
                    <a:pt x="0" y="914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9" name="Google Shape;539;p9"/>
            <p:cNvSpPr/>
            <p:nvPr/>
          </p:nvSpPr>
          <p:spPr>
            <a:xfrm>
              <a:off x="1794375" y="2188675"/>
              <a:ext cx="331300" cy="574400"/>
            </a:xfrm>
            <a:custGeom>
              <a:rect b="b" l="l" r="r" t="t"/>
              <a:pathLst>
                <a:path extrusionOk="0" h="22976" w="13252">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0" name="Google Shape;540;p9"/>
            <p:cNvSpPr/>
            <p:nvPr/>
          </p:nvSpPr>
          <p:spPr>
            <a:xfrm>
              <a:off x="1793075" y="2755225"/>
              <a:ext cx="1850" cy="2625"/>
            </a:xfrm>
            <a:custGeom>
              <a:rect b="b" l="l" r="r" t="t"/>
              <a:pathLst>
                <a:path extrusionOk="0" h="105" w="74">
                  <a:moveTo>
                    <a:pt x="53" y="0"/>
                  </a:moveTo>
                  <a:lnTo>
                    <a:pt x="0" y="84"/>
                  </a:lnTo>
                  <a:lnTo>
                    <a:pt x="32" y="105"/>
                  </a:lnTo>
                  <a:lnTo>
                    <a:pt x="74" y="53"/>
                  </a:lnTo>
                  <a:lnTo>
                    <a:pt x="5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1" name="Google Shape;541;p9"/>
            <p:cNvSpPr/>
            <p:nvPr/>
          </p:nvSpPr>
          <p:spPr>
            <a:xfrm>
              <a:off x="1793875" y="2750525"/>
              <a:ext cx="6275" cy="11775"/>
            </a:xfrm>
            <a:custGeom>
              <a:rect b="b" l="l" r="r" t="t"/>
              <a:pathLst>
                <a:path extrusionOk="0" h="471" w="251">
                  <a:moveTo>
                    <a:pt x="250" y="0"/>
                  </a:moveTo>
                  <a:lnTo>
                    <a:pt x="42" y="241"/>
                  </a:lnTo>
                  <a:lnTo>
                    <a:pt x="0" y="293"/>
                  </a:lnTo>
                  <a:lnTo>
                    <a:pt x="188" y="470"/>
                  </a:lnTo>
                  <a:lnTo>
                    <a:pt x="25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2" name="Google Shape;542;p9"/>
            <p:cNvSpPr/>
            <p:nvPr/>
          </p:nvSpPr>
          <p:spPr>
            <a:xfrm>
              <a:off x="1901850" y="1202975"/>
              <a:ext cx="757500" cy="997200"/>
            </a:xfrm>
            <a:custGeom>
              <a:rect b="b" l="l" r="r" t="t"/>
              <a:pathLst>
                <a:path extrusionOk="0" h="39888" w="3030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3" name="Google Shape;543;p9"/>
            <p:cNvSpPr/>
            <p:nvPr/>
          </p:nvSpPr>
          <p:spPr>
            <a:xfrm>
              <a:off x="2115750" y="1211050"/>
              <a:ext cx="1135950" cy="984700"/>
            </a:xfrm>
            <a:custGeom>
              <a:rect b="b" l="l" r="r" t="t"/>
              <a:pathLst>
                <a:path extrusionOk="0" h="39388" w="45438">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4" name="Google Shape;544;p9"/>
            <p:cNvSpPr/>
            <p:nvPr/>
          </p:nvSpPr>
          <p:spPr>
            <a:xfrm>
              <a:off x="2640800" y="728250"/>
              <a:ext cx="785950" cy="495100"/>
            </a:xfrm>
            <a:custGeom>
              <a:rect b="b" l="l" r="r" t="t"/>
              <a:pathLst>
                <a:path extrusionOk="0" h="19804" w="31438">
                  <a:moveTo>
                    <a:pt x="30153" y="438"/>
                  </a:moveTo>
                  <a:lnTo>
                    <a:pt x="689" y="18989"/>
                  </a:lnTo>
                  <a:lnTo>
                    <a:pt x="7596" y="2254"/>
                  </a:lnTo>
                  <a:lnTo>
                    <a:pt x="30153" y="438"/>
                  </a:lnTo>
                  <a:close/>
                  <a:moveTo>
                    <a:pt x="31437" y="0"/>
                  </a:moveTo>
                  <a:lnTo>
                    <a:pt x="7377" y="1941"/>
                  </a:lnTo>
                  <a:lnTo>
                    <a:pt x="0" y="19803"/>
                  </a:lnTo>
                  <a:lnTo>
                    <a:pt x="3143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5" name="Google Shape;545;p9"/>
            <p:cNvSpPr/>
            <p:nvPr/>
          </p:nvSpPr>
          <p:spPr>
            <a:xfrm>
              <a:off x="2819225" y="446000"/>
              <a:ext cx="601500" cy="339375"/>
            </a:xfrm>
            <a:custGeom>
              <a:rect b="b" l="l" r="r" t="t"/>
              <a:pathLst>
                <a:path extrusionOk="0" h="13575" w="2406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6" name="Google Shape;546;p9"/>
            <p:cNvSpPr/>
            <p:nvPr/>
          </p:nvSpPr>
          <p:spPr>
            <a:xfrm>
              <a:off x="3073550" y="285575"/>
              <a:ext cx="561075" cy="454700"/>
            </a:xfrm>
            <a:custGeom>
              <a:rect b="b" l="l" r="r" t="t"/>
              <a:pathLst>
                <a:path extrusionOk="0" h="18188" w="22443">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7" name="Google Shape;547;p9"/>
            <p:cNvSpPr/>
            <p:nvPr/>
          </p:nvSpPr>
          <p:spPr>
            <a:xfrm>
              <a:off x="3402450" y="287150"/>
              <a:ext cx="744200" cy="454150"/>
            </a:xfrm>
            <a:custGeom>
              <a:rect b="b" l="l" r="r" t="t"/>
              <a:pathLst>
                <a:path extrusionOk="0" h="18166" w="29768">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8" name="Google Shape;548;p9"/>
            <p:cNvSpPr/>
            <p:nvPr/>
          </p:nvSpPr>
          <p:spPr>
            <a:xfrm>
              <a:off x="4128900" y="447575"/>
              <a:ext cx="349550" cy="543625"/>
            </a:xfrm>
            <a:custGeom>
              <a:rect b="b" l="l" r="r" t="t"/>
              <a:pathLst>
                <a:path extrusionOk="0" h="21745" w="13982">
                  <a:moveTo>
                    <a:pt x="439" y="334"/>
                  </a:moveTo>
                  <a:lnTo>
                    <a:pt x="13532" y="699"/>
                  </a:lnTo>
                  <a:lnTo>
                    <a:pt x="6625" y="20701"/>
                  </a:lnTo>
                  <a:lnTo>
                    <a:pt x="439" y="334"/>
                  </a:lnTo>
                  <a:close/>
                  <a:moveTo>
                    <a:pt x="0" y="1"/>
                  </a:moveTo>
                  <a:lnTo>
                    <a:pt x="6604" y="21744"/>
                  </a:lnTo>
                  <a:lnTo>
                    <a:pt x="13981" y="386"/>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49" name="Google Shape;549;p9"/>
            <p:cNvSpPr/>
            <p:nvPr/>
          </p:nvSpPr>
          <p:spPr>
            <a:xfrm>
              <a:off x="4285925" y="456450"/>
              <a:ext cx="572025" cy="532900"/>
            </a:xfrm>
            <a:custGeom>
              <a:rect b="b" l="l" r="r" t="t"/>
              <a:pathLst>
                <a:path extrusionOk="0" h="21316" w="22881">
                  <a:moveTo>
                    <a:pt x="7575" y="386"/>
                  </a:moveTo>
                  <a:lnTo>
                    <a:pt x="22151" y="4028"/>
                  </a:lnTo>
                  <a:lnTo>
                    <a:pt x="657" y="20408"/>
                  </a:lnTo>
                  <a:lnTo>
                    <a:pt x="7575" y="386"/>
                  </a:lnTo>
                  <a:close/>
                  <a:moveTo>
                    <a:pt x="7367" y="0"/>
                  </a:moveTo>
                  <a:lnTo>
                    <a:pt x="0" y="21316"/>
                  </a:lnTo>
                  <a:lnTo>
                    <a:pt x="22881" y="3871"/>
                  </a:lnTo>
                  <a:lnTo>
                    <a:pt x="736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0" name="Google Shape;550;p9"/>
            <p:cNvSpPr/>
            <p:nvPr/>
          </p:nvSpPr>
          <p:spPr>
            <a:xfrm>
              <a:off x="3398025" y="446275"/>
              <a:ext cx="902250" cy="537625"/>
            </a:xfrm>
            <a:custGeom>
              <a:rect b="b" l="l" r="r" t="t"/>
              <a:pathLst>
                <a:path extrusionOk="0" h="21505" w="3609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1" name="Google Shape;551;p9"/>
            <p:cNvSpPr/>
            <p:nvPr/>
          </p:nvSpPr>
          <p:spPr>
            <a:xfrm>
              <a:off x="4283050" y="549550"/>
              <a:ext cx="1017050" cy="499025"/>
            </a:xfrm>
            <a:custGeom>
              <a:rect b="b" l="l" r="r" t="t"/>
              <a:pathLst>
                <a:path extrusionOk="0" h="19961" w="40682">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2" name="Google Shape;552;p9"/>
            <p:cNvSpPr/>
            <p:nvPr/>
          </p:nvSpPr>
          <p:spPr>
            <a:xfrm>
              <a:off x="4833675" y="544350"/>
              <a:ext cx="718650" cy="505000"/>
            </a:xfrm>
            <a:custGeom>
              <a:rect b="b" l="l" r="r" t="t"/>
              <a:pathLst>
                <a:path extrusionOk="0" h="20200" w="28746">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3" name="Google Shape;553;p9"/>
            <p:cNvSpPr/>
            <p:nvPr/>
          </p:nvSpPr>
          <p:spPr>
            <a:xfrm>
              <a:off x="3409750" y="729800"/>
              <a:ext cx="885600" cy="252250"/>
            </a:xfrm>
            <a:custGeom>
              <a:rect b="b" l="l" r="r" t="t"/>
              <a:pathLst>
                <a:path extrusionOk="0" h="10090" w="35424">
                  <a:moveTo>
                    <a:pt x="84" y="1"/>
                  </a:moveTo>
                  <a:lnTo>
                    <a:pt x="1" y="314"/>
                  </a:lnTo>
                  <a:lnTo>
                    <a:pt x="35340" y="10090"/>
                  </a:lnTo>
                  <a:lnTo>
                    <a:pt x="35423" y="9777"/>
                  </a:lnTo>
                  <a:lnTo>
                    <a:pt x="8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4" name="Google Shape;554;p9"/>
            <p:cNvSpPr/>
            <p:nvPr/>
          </p:nvSpPr>
          <p:spPr>
            <a:xfrm>
              <a:off x="3999000" y="976800"/>
              <a:ext cx="299200" cy="933075"/>
            </a:xfrm>
            <a:custGeom>
              <a:rect b="b" l="l" r="r" t="t"/>
              <a:pathLst>
                <a:path extrusionOk="0" h="37323" w="11968">
                  <a:moveTo>
                    <a:pt x="11654" y="1"/>
                  </a:moveTo>
                  <a:lnTo>
                    <a:pt x="1" y="37218"/>
                  </a:lnTo>
                  <a:lnTo>
                    <a:pt x="314" y="37322"/>
                  </a:lnTo>
                  <a:lnTo>
                    <a:pt x="11967" y="95"/>
                  </a:lnTo>
                  <a:lnTo>
                    <a:pt x="1165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5" name="Google Shape;555;p9"/>
            <p:cNvSpPr/>
            <p:nvPr/>
          </p:nvSpPr>
          <p:spPr>
            <a:xfrm>
              <a:off x="2820000" y="2001900"/>
              <a:ext cx="529775" cy="596850"/>
            </a:xfrm>
            <a:custGeom>
              <a:rect b="b" l="l" r="r" t="t"/>
              <a:pathLst>
                <a:path extrusionOk="0" h="23874" w="21191">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6" name="Google Shape;556;p9"/>
            <p:cNvSpPr/>
            <p:nvPr/>
          </p:nvSpPr>
          <p:spPr>
            <a:xfrm>
              <a:off x="3254300" y="2007125"/>
              <a:ext cx="1325" cy="1350"/>
            </a:xfrm>
            <a:custGeom>
              <a:rect b="b" l="l" r="r" t="t"/>
              <a:pathLst>
                <a:path extrusionOk="0" h="54" w="53">
                  <a:moveTo>
                    <a:pt x="53" y="1"/>
                  </a:moveTo>
                  <a:lnTo>
                    <a:pt x="0" y="11"/>
                  </a:lnTo>
                  <a:lnTo>
                    <a:pt x="11" y="53"/>
                  </a:lnTo>
                  <a:lnTo>
                    <a:pt x="5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7" name="Google Shape;557;p9"/>
            <p:cNvSpPr/>
            <p:nvPr/>
          </p:nvSpPr>
          <p:spPr>
            <a:xfrm>
              <a:off x="3254575" y="1905400"/>
              <a:ext cx="743650" cy="105925"/>
            </a:xfrm>
            <a:custGeom>
              <a:rect b="b" l="l" r="r" t="t"/>
              <a:pathLst>
                <a:path extrusionOk="0" h="4237" w="29746">
                  <a:moveTo>
                    <a:pt x="29631" y="1"/>
                  </a:moveTo>
                  <a:lnTo>
                    <a:pt x="42" y="4070"/>
                  </a:lnTo>
                  <a:lnTo>
                    <a:pt x="0" y="4122"/>
                  </a:lnTo>
                  <a:lnTo>
                    <a:pt x="21" y="4237"/>
                  </a:lnTo>
                  <a:lnTo>
                    <a:pt x="29746" y="157"/>
                  </a:lnTo>
                  <a:lnTo>
                    <a:pt x="2963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8" name="Google Shape;558;p9"/>
            <p:cNvSpPr/>
            <p:nvPr/>
          </p:nvSpPr>
          <p:spPr>
            <a:xfrm>
              <a:off x="3255075" y="1909325"/>
              <a:ext cx="745000" cy="273625"/>
            </a:xfrm>
            <a:custGeom>
              <a:rect b="b" l="l" r="r" t="t"/>
              <a:pathLst>
                <a:path extrusionOk="0" h="10945" w="2980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59" name="Google Shape;559;p9"/>
            <p:cNvSpPr/>
            <p:nvPr/>
          </p:nvSpPr>
          <p:spPr>
            <a:xfrm>
              <a:off x="3998475" y="1911400"/>
              <a:ext cx="2625" cy="1850"/>
            </a:xfrm>
            <a:custGeom>
              <a:rect b="b" l="l" r="r" t="t"/>
              <a:pathLst>
                <a:path extrusionOk="0" h="74" w="105">
                  <a:moveTo>
                    <a:pt x="63" y="1"/>
                  </a:moveTo>
                  <a:lnTo>
                    <a:pt x="1" y="74"/>
                  </a:lnTo>
                  <a:lnTo>
                    <a:pt x="1" y="74"/>
                  </a:lnTo>
                  <a:lnTo>
                    <a:pt x="105" y="64"/>
                  </a:lnTo>
                  <a:lnTo>
                    <a:pt x="6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0" name="Google Shape;560;p9"/>
            <p:cNvSpPr/>
            <p:nvPr/>
          </p:nvSpPr>
          <p:spPr>
            <a:xfrm>
              <a:off x="3246225" y="2008175"/>
              <a:ext cx="2100" cy="550"/>
            </a:xfrm>
            <a:custGeom>
              <a:rect b="b" l="l" r="r" t="t"/>
              <a:pathLst>
                <a:path extrusionOk="0" h="22" w="84">
                  <a:moveTo>
                    <a:pt x="73" y="0"/>
                  </a:moveTo>
                  <a:lnTo>
                    <a:pt x="0" y="11"/>
                  </a:lnTo>
                  <a:lnTo>
                    <a:pt x="0" y="21"/>
                  </a:lnTo>
                  <a:lnTo>
                    <a:pt x="8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1" name="Google Shape;561;p9"/>
            <p:cNvSpPr/>
            <p:nvPr/>
          </p:nvSpPr>
          <p:spPr>
            <a:xfrm>
              <a:off x="3248025" y="2008175"/>
              <a:ext cx="825" cy="25"/>
            </a:xfrm>
            <a:custGeom>
              <a:rect b="b" l="l" r="r" t="t"/>
              <a:pathLst>
                <a:path extrusionOk="0" h="1" w="33">
                  <a:moveTo>
                    <a:pt x="33" y="0"/>
                  </a:moveTo>
                  <a:lnTo>
                    <a:pt x="1" y="0"/>
                  </a:lnTo>
                  <a:lnTo>
                    <a:pt x="12" y="0"/>
                  </a:lnTo>
                  <a:lnTo>
                    <a:pt x="2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2" name="Google Shape;562;p9"/>
            <p:cNvSpPr/>
            <p:nvPr/>
          </p:nvSpPr>
          <p:spPr>
            <a:xfrm>
              <a:off x="3246225" y="2008175"/>
              <a:ext cx="2350" cy="2625"/>
            </a:xfrm>
            <a:custGeom>
              <a:rect b="b" l="l" r="r" t="t"/>
              <a:pathLst>
                <a:path extrusionOk="0" h="105" w="94">
                  <a:moveTo>
                    <a:pt x="84" y="0"/>
                  </a:moveTo>
                  <a:lnTo>
                    <a:pt x="0" y="21"/>
                  </a:lnTo>
                  <a:lnTo>
                    <a:pt x="21" y="105"/>
                  </a:lnTo>
                  <a:lnTo>
                    <a:pt x="9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3" name="Google Shape;563;p9"/>
            <p:cNvSpPr/>
            <p:nvPr/>
          </p:nvSpPr>
          <p:spPr>
            <a:xfrm>
              <a:off x="3246750" y="2007400"/>
              <a:ext cx="101750" cy="587950"/>
            </a:xfrm>
            <a:custGeom>
              <a:rect b="b" l="l" r="r" t="t"/>
              <a:pathLst>
                <a:path extrusionOk="0" h="23518" w="407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4" name="Google Shape;564;p9"/>
            <p:cNvSpPr/>
            <p:nvPr/>
          </p:nvSpPr>
          <p:spPr>
            <a:xfrm>
              <a:off x="1695525" y="2755500"/>
              <a:ext cx="737425" cy="689675"/>
            </a:xfrm>
            <a:custGeom>
              <a:rect b="b" l="l" r="r" t="t"/>
              <a:pathLst>
                <a:path extrusionOk="0" h="27587" w="29497">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5" name="Google Shape;565;p9"/>
            <p:cNvSpPr/>
            <p:nvPr/>
          </p:nvSpPr>
          <p:spPr>
            <a:xfrm>
              <a:off x="1791250" y="2760950"/>
              <a:ext cx="635425" cy="607275"/>
            </a:xfrm>
            <a:custGeom>
              <a:rect b="b" l="l" r="r" t="t"/>
              <a:pathLst>
                <a:path extrusionOk="0" h="24291" w="25417">
                  <a:moveTo>
                    <a:pt x="230" y="1"/>
                  </a:moveTo>
                  <a:lnTo>
                    <a:pt x="1" y="230"/>
                  </a:lnTo>
                  <a:lnTo>
                    <a:pt x="25197" y="24290"/>
                  </a:lnTo>
                  <a:lnTo>
                    <a:pt x="25417" y="24061"/>
                  </a:lnTo>
                  <a:lnTo>
                    <a:pt x="23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6" name="Google Shape;566;p9"/>
            <p:cNvSpPr/>
            <p:nvPr/>
          </p:nvSpPr>
          <p:spPr>
            <a:xfrm>
              <a:off x="3344825" y="1906200"/>
              <a:ext cx="1201975" cy="701925"/>
            </a:xfrm>
            <a:custGeom>
              <a:rect b="b" l="l" r="r" t="t"/>
              <a:pathLst>
                <a:path extrusionOk="0" h="28077" w="48079">
                  <a:moveTo>
                    <a:pt x="26449" y="0"/>
                  </a:moveTo>
                  <a:lnTo>
                    <a:pt x="26188" y="198"/>
                  </a:lnTo>
                  <a:lnTo>
                    <a:pt x="47420" y="27754"/>
                  </a:lnTo>
                  <a:lnTo>
                    <a:pt x="10" y="27378"/>
                  </a:lnTo>
                  <a:lnTo>
                    <a:pt x="0" y="27701"/>
                  </a:lnTo>
                  <a:lnTo>
                    <a:pt x="48078" y="28077"/>
                  </a:lnTo>
                  <a:lnTo>
                    <a:pt x="48078" y="28077"/>
                  </a:lnTo>
                  <a:lnTo>
                    <a:pt x="2644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7" name="Google Shape;567;p9"/>
            <p:cNvSpPr/>
            <p:nvPr/>
          </p:nvSpPr>
          <p:spPr>
            <a:xfrm>
              <a:off x="3864650" y="2608100"/>
              <a:ext cx="670900" cy="897075"/>
            </a:xfrm>
            <a:custGeom>
              <a:rect b="b" l="l" r="r" t="t"/>
              <a:pathLst>
                <a:path extrusionOk="0" h="35883" w="26836">
                  <a:moveTo>
                    <a:pt x="26638" y="1"/>
                  </a:moveTo>
                  <a:lnTo>
                    <a:pt x="1" y="35882"/>
                  </a:lnTo>
                  <a:lnTo>
                    <a:pt x="335" y="35704"/>
                  </a:lnTo>
                  <a:lnTo>
                    <a:pt x="2683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8" name="Google Shape;568;p9"/>
            <p:cNvSpPr/>
            <p:nvPr/>
          </p:nvSpPr>
          <p:spPr>
            <a:xfrm>
              <a:off x="3873000" y="2608100"/>
              <a:ext cx="667000" cy="892625"/>
            </a:xfrm>
            <a:custGeom>
              <a:rect b="b" l="l" r="r" t="t"/>
              <a:pathLst>
                <a:path extrusionOk="0" h="35705" w="26680">
                  <a:moveTo>
                    <a:pt x="26502" y="1"/>
                  </a:moveTo>
                  <a:lnTo>
                    <a:pt x="1" y="35704"/>
                  </a:lnTo>
                  <a:lnTo>
                    <a:pt x="1" y="35704"/>
                  </a:lnTo>
                  <a:lnTo>
                    <a:pt x="335" y="35537"/>
                  </a:lnTo>
                  <a:lnTo>
                    <a:pt x="26680" y="32"/>
                  </a:lnTo>
                  <a:lnTo>
                    <a:pt x="26669" y="32"/>
                  </a:lnTo>
                  <a:lnTo>
                    <a:pt x="26617" y="95"/>
                  </a:lnTo>
                  <a:lnTo>
                    <a:pt x="2654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9" name="Google Shape;569;p9"/>
            <p:cNvSpPr/>
            <p:nvPr/>
          </p:nvSpPr>
          <p:spPr>
            <a:xfrm>
              <a:off x="3858675" y="3496525"/>
              <a:ext cx="22700" cy="21675"/>
            </a:xfrm>
            <a:custGeom>
              <a:rect b="b" l="l" r="r" t="t"/>
              <a:pathLst>
                <a:path extrusionOk="0" h="867" w="908">
                  <a:moveTo>
                    <a:pt x="908" y="0"/>
                  </a:moveTo>
                  <a:lnTo>
                    <a:pt x="574" y="167"/>
                  </a:lnTo>
                  <a:lnTo>
                    <a:pt x="240" y="345"/>
                  </a:lnTo>
                  <a:lnTo>
                    <a:pt x="0" y="668"/>
                  </a:lnTo>
                  <a:lnTo>
                    <a:pt x="261" y="867"/>
                  </a:lnTo>
                  <a:lnTo>
                    <a:pt x="908"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0" name="Google Shape;570;p9"/>
            <p:cNvSpPr/>
            <p:nvPr/>
          </p:nvSpPr>
          <p:spPr>
            <a:xfrm>
              <a:off x="4530600" y="2605775"/>
              <a:ext cx="6000" cy="2350"/>
            </a:xfrm>
            <a:custGeom>
              <a:rect b="b" l="l" r="r" t="t"/>
              <a:pathLst>
                <a:path extrusionOk="0" h="94" w="240">
                  <a:moveTo>
                    <a:pt x="63" y="0"/>
                  </a:moveTo>
                  <a:lnTo>
                    <a:pt x="0" y="94"/>
                  </a:lnTo>
                  <a:lnTo>
                    <a:pt x="240" y="94"/>
                  </a:lnTo>
                  <a:lnTo>
                    <a:pt x="219" y="63"/>
                  </a:lnTo>
                  <a:lnTo>
                    <a:pt x="6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1" name="Google Shape;571;p9"/>
            <p:cNvSpPr/>
            <p:nvPr/>
          </p:nvSpPr>
          <p:spPr>
            <a:xfrm>
              <a:off x="5282325" y="840925"/>
              <a:ext cx="709250" cy="476325"/>
            </a:xfrm>
            <a:custGeom>
              <a:rect b="b" l="l" r="r" t="t"/>
              <a:pathLst>
                <a:path extrusionOk="0" h="19053" w="2837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2" name="Google Shape;572;p9"/>
            <p:cNvSpPr/>
            <p:nvPr/>
          </p:nvSpPr>
          <p:spPr>
            <a:xfrm>
              <a:off x="3991950" y="1901225"/>
              <a:ext cx="939325" cy="709250"/>
            </a:xfrm>
            <a:custGeom>
              <a:rect b="b" l="l" r="r" t="t"/>
              <a:pathLst>
                <a:path extrusionOk="0" h="28370" w="37573">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3" name="Google Shape;573;p9"/>
            <p:cNvSpPr/>
            <p:nvPr/>
          </p:nvSpPr>
          <p:spPr>
            <a:xfrm>
              <a:off x="4920025" y="1042550"/>
              <a:ext cx="374325" cy="1139900"/>
            </a:xfrm>
            <a:custGeom>
              <a:rect b="b" l="l" r="r" t="t"/>
              <a:pathLst>
                <a:path extrusionOk="0" h="45596" w="14973">
                  <a:moveTo>
                    <a:pt x="14670" y="0"/>
                  </a:moveTo>
                  <a:lnTo>
                    <a:pt x="0" y="45491"/>
                  </a:lnTo>
                  <a:lnTo>
                    <a:pt x="313" y="45595"/>
                  </a:lnTo>
                  <a:lnTo>
                    <a:pt x="14973" y="105"/>
                  </a:lnTo>
                  <a:lnTo>
                    <a:pt x="1467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4" name="Google Shape;574;p9"/>
            <p:cNvSpPr/>
            <p:nvPr/>
          </p:nvSpPr>
          <p:spPr>
            <a:xfrm>
              <a:off x="4531625" y="2174350"/>
              <a:ext cx="862625" cy="785900"/>
            </a:xfrm>
            <a:custGeom>
              <a:rect b="b" l="l" r="r" t="t"/>
              <a:pathLst>
                <a:path extrusionOk="0" h="31436" w="34505">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5" name="Google Shape;575;p9"/>
            <p:cNvSpPr/>
            <p:nvPr/>
          </p:nvSpPr>
          <p:spPr>
            <a:xfrm>
              <a:off x="5971200" y="1297400"/>
              <a:ext cx="368075" cy="697225"/>
            </a:xfrm>
            <a:custGeom>
              <a:rect b="b" l="l" r="r" t="t"/>
              <a:pathLst>
                <a:path extrusionOk="0" h="27889" w="14723">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6" name="Google Shape;576;p9"/>
            <p:cNvSpPr/>
            <p:nvPr/>
          </p:nvSpPr>
          <p:spPr>
            <a:xfrm>
              <a:off x="4928875" y="2181125"/>
              <a:ext cx="718900" cy="762725"/>
            </a:xfrm>
            <a:custGeom>
              <a:rect b="b" l="l" r="r" t="t"/>
              <a:pathLst>
                <a:path extrusionOk="0" h="30509" w="28756">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7" name="Google Shape;577;p9"/>
            <p:cNvSpPr/>
            <p:nvPr/>
          </p:nvSpPr>
          <p:spPr>
            <a:xfrm>
              <a:off x="5387200" y="2190500"/>
              <a:ext cx="262425" cy="753350"/>
            </a:xfrm>
            <a:custGeom>
              <a:rect b="b" l="l" r="r" t="t"/>
              <a:pathLst>
                <a:path extrusionOk="0" h="30134" w="10497">
                  <a:moveTo>
                    <a:pt x="10423" y="1"/>
                  </a:moveTo>
                  <a:lnTo>
                    <a:pt x="0" y="30133"/>
                  </a:lnTo>
                  <a:lnTo>
                    <a:pt x="177" y="30133"/>
                  </a:lnTo>
                  <a:lnTo>
                    <a:pt x="10496" y="282"/>
                  </a:lnTo>
                  <a:lnTo>
                    <a:pt x="1042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8" name="Google Shape;578;p9"/>
            <p:cNvSpPr/>
            <p:nvPr/>
          </p:nvSpPr>
          <p:spPr>
            <a:xfrm>
              <a:off x="5647750" y="2190500"/>
              <a:ext cx="3150" cy="7075"/>
            </a:xfrm>
            <a:custGeom>
              <a:rect b="b" l="l" r="r" t="t"/>
              <a:pathLst>
                <a:path extrusionOk="0" h="283" w="126">
                  <a:moveTo>
                    <a:pt x="1" y="1"/>
                  </a:moveTo>
                  <a:lnTo>
                    <a:pt x="74" y="282"/>
                  </a:lnTo>
                  <a:lnTo>
                    <a:pt x="126" y="105"/>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9" name="Google Shape;579;p9"/>
            <p:cNvSpPr/>
            <p:nvPr/>
          </p:nvSpPr>
          <p:spPr>
            <a:xfrm>
              <a:off x="5647750" y="2186575"/>
              <a:ext cx="5525" cy="3950"/>
            </a:xfrm>
            <a:custGeom>
              <a:rect b="b" l="l" r="r" t="t"/>
              <a:pathLst>
                <a:path extrusionOk="0" h="158" w="221">
                  <a:moveTo>
                    <a:pt x="53" y="1"/>
                  </a:moveTo>
                  <a:lnTo>
                    <a:pt x="1" y="158"/>
                  </a:lnTo>
                  <a:lnTo>
                    <a:pt x="199" y="54"/>
                  </a:lnTo>
                  <a:lnTo>
                    <a:pt x="22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0" name="Google Shape;580;p9"/>
            <p:cNvSpPr/>
            <p:nvPr/>
          </p:nvSpPr>
          <p:spPr>
            <a:xfrm>
              <a:off x="4929150" y="2177200"/>
              <a:ext cx="719950" cy="13325"/>
            </a:xfrm>
            <a:custGeom>
              <a:rect b="b" l="l" r="r" t="t"/>
              <a:pathLst>
                <a:path extrusionOk="0" h="533" w="28798">
                  <a:moveTo>
                    <a:pt x="11" y="0"/>
                  </a:moveTo>
                  <a:lnTo>
                    <a:pt x="1" y="53"/>
                  </a:lnTo>
                  <a:lnTo>
                    <a:pt x="84" y="74"/>
                  </a:lnTo>
                  <a:lnTo>
                    <a:pt x="11" y="157"/>
                  </a:lnTo>
                  <a:lnTo>
                    <a:pt x="28745" y="533"/>
                  </a:lnTo>
                  <a:lnTo>
                    <a:pt x="28797" y="376"/>
                  </a:lnTo>
                  <a:lnTo>
                    <a:pt x="1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1" name="Google Shape;581;p9"/>
            <p:cNvSpPr/>
            <p:nvPr/>
          </p:nvSpPr>
          <p:spPr>
            <a:xfrm>
              <a:off x="5647750" y="2187900"/>
              <a:ext cx="5000" cy="5250"/>
            </a:xfrm>
            <a:custGeom>
              <a:rect b="b" l="l" r="r" t="t"/>
              <a:pathLst>
                <a:path extrusionOk="0" h="210" w="200">
                  <a:moveTo>
                    <a:pt x="199" y="1"/>
                  </a:moveTo>
                  <a:lnTo>
                    <a:pt x="1" y="105"/>
                  </a:lnTo>
                  <a:lnTo>
                    <a:pt x="126" y="209"/>
                  </a:lnTo>
                  <a:lnTo>
                    <a:pt x="199"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2" name="Google Shape;582;p9"/>
            <p:cNvSpPr/>
            <p:nvPr/>
          </p:nvSpPr>
          <p:spPr>
            <a:xfrm>
              <a:off x="5384300" y="2943825"/>
              <a:ext cx="7325" cy="7575"/>
            </a:xfrm>
            <a:custGeom>
              <a:rect b="b" l="l" r="r" t="t"/>
              <a:pathLst>
                <a:path extrusionOk="0" h="303" w="293">
                  <a:moveTo>
                    <a:pt x="1" y="0"/>
                  </a:moveTo>
                  <a:lnTo>
                    <a:pt x="189" y="302"/>
                  </a:lnTo>
                  <a:lnTo>
                    <a:pt x="29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3" name="Google Shape;583;p9"/>
            <p:cNvSpPr/>
            <p:nvPr/>
          </p:nvSpPr>
          <p:spPr>
            <a:xfrm>
              <a:off x="4923150" y="2187900"/>
              <a:ext cx="157050" cy="262675"/>
            </a:xfrm>
            <a:custGeom>
              <a:rect b="b" l="l" r="r" t="t"/>
              <a:pathLst>
                <a:path extrusionOk="0" h="10507" w="6282">
                  <a:moveTo>
                    <a:pt x="0" y="1"/>
                  </a:moveTo>
                  <a:lnTo>
                    <a:pt x="0" y="1"/>
                  </a:lnTo>
                  <a:lnTo>
                    <a:pt x="6281" y="10507"/>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4" name="Google Shape;584;p9"/>
            <p:cNvSpPr/>
            <p:nvPr/>
          </p:nvSpPr>
          <p:spPr>
            <a:xfrm>
              <a:off x="5384575" y="2959975"/>
              <a:ext cx="1325" cy="1325"/>
            </a:xfrm>
            <a:custGeom>
              <a:rect b="b" l="l" r="r" t="t"/>
              <a:pathLst>
                <a:path extrusionOk="0" h="53" w="53">
                  <a:moveTo>
                    <a:pt x="1" y="1"/>
                  </a:moveTo>
                  <a:lnTo>
                    <a:pt x="32" y="53"/>
                  </a:lnTo>
                  <a:lnTo>
                    <a:pt x="5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5" name="Google Shape;585;p9"/>
            <p:cNvSpPr/>
            <p:nvPr/>
          </p:nvSpPr>
          <p:spPr>
            <a:xfrm>
              <a:off x="5381700" y="2955025"/>
              <a:ext cx="5250" cy="4975"/>
            </a:xfrm>
            <a:custGeom>
              <a:rect b="b" l="l" r="r" t="t"/>
              <a:pathLst>
                <a:path extrusionOk="0" h="199" w="210">
                  <a:moveTo>
                    <a:pt x="1" y="0"/>
                  </a:moveTo>
                  <a:lnTo>
                    <a:pt x="116" y="199"/>
                  </a:lnTo>
                  <a:lnTo>
                    <a:pt x="167" y="199"/>
                  </a:lnTo>
                  <a:lnTo>
                    <a:pt x="209" y="84"/>
                  </a:lnTo>
                  <a:lnTo>
                    <a:pt x="53" y="21"/>
                  </a:lnTo>
                  <a:lnTo>
                    <a:pt x="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6" name="Google Shape;586;p9"/>
            <p:cNvSpPr/>
            <p:nvPr/>
          </p:nvSpPr>
          <p:spPr>
            <a:xfrm>
              <a:off x="4916625" y="2176950"/>
              <a:ext cx="14650" cy="4725"/>
            </a:xfrm>
            <a:custGeom>
              <a:rect b="b" l="l" r="r" t="t"/>
              <a:pathLst>
                <a:path extrusionOk="0" h="189" w="586">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7" name="Google Shape;587;p9"/>
            <p:cNvSpPr/>
            <p:nvPr/>
          </p:nvSpPr>
          <p:spPr>
            <a:xfrm>
              <a:off x="4920275" y="2176950"/>
              <a:ext cx="9150" cy="3675"/>
            </a:xfrm>
            <a:custGeom>
              <a:rect b="b" l="l" r="r" t="t"/>
              <a:pathLst>
                <a:path extrusionOk="0" h="147" w="366">
                  <a:moveTo>
                    <a:pt x="32" y="0"/>
                  </a:moveTo>
                  <a:lnTo>
                    <a:pt x="1" y="84"/>
                  </a:lnTo>
                  <a:lnTo>
                    <a:pt x="74" y="0"/>
                  </a:lnTo>
                  <a:close/>
                  <a:moveTo>
                    <a:pt x="240" y="10"/>
                  </a:moveTo>
                  <a:lnTo>
                    <a:pt x="282" y="84"/>
                  </a:lnTo>
                  <a:lnTo>
                    <a:pt x="324" y="146"/>
                  </a:lnTo>
                  <a:lnTo>
                    <a:pt x="356" y="63"/>
                  </a:lnTo>
                  <a:lnTo>
                    <a:pt x="366" y="1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8" name="Google Shape;588;p9"/>
            <p:cNvSpPr/>
            <p:nvPr/>
          </p:nvSpPr>
          <p:spPr>
            <a:xfrm>
              <a:off x="4918975" y="2176950"/>
              <a:ext cx="470050" cy="780175"/>
            </a:xfrm>
            <a:custGeom>
              <a:rect b="b" l="l" r="r" t="t"/>
              <a:pathLst>
                <a:path extrusionOk="0" h="31207" w="18802">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9" name="Google Shape;589;p9"/>
            <p:cNvSpPr/>
            <p:nvPr/>
          </p:nvSpPr>
          <p:spPr>
            <a:xfrm>
              <a:off x="6067175" y="1589775"/>
              <a:ext cx="448950" cy="461200"/>
            </a:xfrm>
            <a:custGeom>
              <a:rect b="b" l="l" r="r" t="t"/>
              <a:pathLst>
                <a:path extrusionOk="0" h="18448" w="17958">
                  <a:moveTo>
                    <a:pt x="10706" y="1"/>
                  </a:moveTo>
                  <a:lnTo>
                    <a:pt x="1" y="15672"/>
                  </a:lnTo>
                  <a:lnTo>
                    <a:pt x="272" y="15850"/>
                  </a:lnTo>
                  <a:lnTo>
                    <a:pt x="10622" y="690"/>
                  </a:lnTo>
                  <a:lnTo>
                    <a:pt x="17655" y="18447"/>
                  </a:lnTo>
                  <a:lnTo>
                    <a:pt x="17958" y="18333"/>
                  </a:lnTo>
                  <a:lnTo>
                    <a:pt x="1070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0" name="Google Shape;590;p9"/>
            <p:cNvSpPr/>
            <p:nvPr/>
          </p:nvSpPr>
          <p:spPr>
            <a:xfrm>
              <a:off x="5643850" y="1290600"/>
              <a:ext cx="430675" cy="901225"/>
            </a:xfrm>
            <a:custGeom>
              <a:rect b="b" l="l" r="r" t="t"/>
              <a:pathLst>
                <a:path extrusionOk="0" h="36049" w="17227">
                  <a:moveTo>
                    <a:pt x="13387" y="1"/>
                  </a:moveTo>
                  <a:lnTo>
                    <a:pt x="1" y="35944"/>
                  </a:lnTo>
                  <a:lnTo>
                    <a:pt x="303" y="36049"/>
                  </a:lnTo>
                  <a:lnTo>
                    <a:pt x="13240" y="1316"/>
                  </a:lnTo>
                  <a:lnTo>
                    <a:pt x="16913" y="27743"/>
                  </a:lnTo>
                  <a:lnTo>
                    <a:pt x="17226" y="27702"/>
                  </a:lnTo>
                  <a:lnTo>
                    <a:pt x="1338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1" name="Google Shape;591;p9"/>
            <p:cNvSpPr/>
            <p:nvPr/>
          </p:nvSpPr>
          <p:spPr>
            <a:xfrm>
              <a:off x="4912975" y="1294275"/>
              <a:ext cx="1072600" cy="900425"/>
            </a:xfrm>
            <a:custGeom>
              <a:rect b="b" l="l" r="r" t="t"/>
              <a:pathLst>
                <a:path extrusionOk="0" h="36017" w="42904">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2" name="Google Shape;592;p9"/>
            <p:cNvSpPr/>
            <p:nvPr/>
          </p:nvSpPr>
          <p:spPr>
            <a:xfrm>
              <a:off x="2780075" y="3511925"/>
              <a:ext cx="1082800" cy="280425"/>
            </a:xfrm>
            <a:custGeom>
              <a:rect b="b" l="l" r="r" t="t"/>
              <a:pathLst>
                <a:path extrusionOk="0" h="11217" w="43312">
                  <a:moveTo>
                    <a:pt x="43228" y="0"/>
                  </a:moveTo>
                  <a:lnTo>
                    <a:pt x="1" y="10903"/>
                  </a:lnTo>
                  <a:lnTo>
                    <a:pt x="74" y="11216"/>
                  </a:lnTo>
                  <a:lnTo>
                    <a:pt x="43311" y="313"/>
                  </a:lnTo>
                  <a:lnTo>
                    <a:pt x="43228"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3" name="Google Shape;593;p9"/>
            <p:cNvSpPr/>
            <p:nvPr/>
          </p:nvSpPr>
          <p:spPr>
            <a:xfrm>
              <a:off x="1694475" y="3360125"/>
              <a:ext cx="740550" cy="538650"/>
            </a:xfrm>
            <a:custGeom>
              <a:rect b="b" l="l" r="r" t="t"/>
              <a:pathLst>
                <a:path extrusionOk="0" h="21546" w="29622">
                  <a:moveTo>
                    <a:pt x="28724" y="417"/>
                  </a:moveTo>
                  <a:lnTo>
                    <a:pt x="7429" y="20982"/>
                  </a:lnTo>
                  <a:lnTo>
                    <a:pt x="459" y="3360"/>
                  </a:lnTo>
                  <a:lnTo>
                    <a:pt x="28724" y="417"/>
                  </a:lnTo>
                  <a:close/>
                  <a:moveTo>
                    <a:pt x="29622" y="0"/>
                  </a:moveTo>
                  <a:lnTo>
                    <a:pt x="0" y="3078"/>
                  </a:lnTo>
                  <a:lnTo>
                    <a:pt x="7304" y="21545"/>
                  </a:lnTo>
                  <a:lnTo>
                    <a:pt x="2962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4" name="Google Shape;594;p9"/>
            <p:cNvSpPr/>
            <p:nvPr/>
          </p:nvSpPr>
          <p:spPr>
            <a:xfrm>
              <a:off x="1867425" y="3359600"/>
              <a:ext cx="921550" cy="537600"/>
            </a:xfrm>
            <a:custGeom>
              <a:rect b="b" l="l" r="r" t="t"/>
              <a:pathLst>
                <a:path extrusionOk="0" h="21504" w="36862">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5" name="Google Shape;595;p9"/>
            <p:cNvSpPr/>
            <p:nvPr/>
          </p:nvSpPr>
          <p:spPr>
            <a:xfrm>
              <a:off x="2768600" y="3508800"/>
              <a:ext cx="1103900" cy="566575"/>
            </a:xfrm>
            <a:custGeom>
              <a:rect b="b" l="l" r="r" t="t"/>
              <a:pathLst>
                <a:path extrusionOk="0" h="22663" w="44156">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6" name="Google Shape;596;p9"/>
            <p:cNvSpPr/>
            <p:nvPr/>
          </p:nvSpPr>
          <p:spPr>
            <a:xfrm>
              <a:off x="1864025" y="3783450"/>
              <a:ext cx="923400" cy="449975"/>
            </a:xfrm>
            <a:custGeom>
              <a:rect b="b" l="l" r="r" t="t"/>
              <a:pathLst>
                <a:path extrusionOk="0" h="17999" w="36936">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7" name="Google Shape;597;p9"/>
            <p:cNvSpPr/>
            <p:nvPr/>
          </p:nvSpPr>
          <p:spPr>
            <a:xfrm>
              <a:off x="2586300" y="3782925"/>
              <a:ext cx="847475" cy="450500"/>
            </a:xfrm>
            <a:custGeom>
              <a:rect b="b" l="l" r="r" t="t"/>
              <a:pathLst>
                <a:path extrusionOk="0" h="18020" w="33899">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8" name="Google Shape;598;p9"/>
            <p:cNvSpPr/>
            <p:nvPr/>
          </p:nvSpPr>
          <p:spPr>
            <a:xfrm>
              <a:off x="4528750" y="2595575"/>
              <a:ext cx="871500" cy="435900"/>
            </a:xfrm>
            <a:custGeom>
              <a:rect b="b" l="l" r="r" t="t"/>
              <a:pathLst>
                <a:path extrusionOk="0" h="17436" w="3486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9" name="Google Shape;599;p9"/>
            <p:cNvSpPr/>
            <p:nvPr/>
          </p:nvSpPr>
          <p:spPr>
            <a:xfrm>
              <a:off x="3847975" y="2596900"/>
              <a:ext cx="950000" cy="930700"/>
            </a:xfrm>
            <a:custGeom>
              <a:rect b="b" l="l" r="r" t="t"/>
              <a:pathLst>
                <a:path extrusionOk="0" h="37228" w="3800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0" name="Google Shape;600;p9"/>
            <p:cNvSpPr/>
            <p:nvPr/>
          </p:nvSpPr>
          <p:spPr>
            <a:xfrm>
              <a:off x="3412625" y="3505675"/>
              <a:ext cx="533950" cy="663325"/>
            </a:xfrm>
            <a:custGeom>
              <a:rect b="b" l="l" r="r" t="t"/>
              <a:pathLst>
                <a:path extrusionOk="0" h="26533" w="21358">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1" name="Google Shape;601;p9"/>
            <p:cNvSpPr/>
            <p:nvPr/>
          </p:nvSpPr>
          <p:spPr>
            <a:xfrm>
              <a:off x="3414725" y="4065150"/>
              <a:ext cx="537075" cy="410875"/>
            </a:xfrm>
            <a:custGeom>
              <a:rect b="b" l="l" r="r" t="t"/>
              <a:pathLst>
                <a:path extrusionOk="0" h="16435" w="21483">
                  <a:moveTo>
                    <a:pt x="439" y="408"/>
                  </a:moveTo>
                  <a:lnTo>
                    <a:pt x="20680" y="4049"/>
                  </a:lnTo>
                  <a:lnTo>
                    <a:pt x="4267" y="15892"/>
                  </a:lnTo>
                  <a:lnTo>
                    <a:pt x="439" y="408"/>
                  </a:lnTo>
                  <a:close/>
                  <a:moveTo>
                    <a:pt x="0" y="1"/>
                  </a:moveTo>
                  <a:lnTo>
                    <a:pt x="4069" y="16434"/>
                  </a:lnTo>
                  <a:lnTo>
                    <a:pt x="21483" y="3861"/>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2" name="Google Shape;602;p9"/>
            <p:cNvSpPr/>
            <p:nvPr/>
          </p:nvSpPr>
          <p:spPr>
            <a:xfrm>
              <a:off x="3508875" y="4157250"/>
              <a:ext cx="539950" cy="421025"/>
            </a:xfrm>
            <a:custGeom>
              <a:rect b="b" l="l" r="r" t="t"/>
              <a:pathLst>
                <a:path extrusionOk="0" h="16841" w="21598">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3" name="Google Shape;603;p9"/>
            <p:cNvSpPr/>
            <p:nvPr/>
          </p:nvSpPr>
          <p:spPr>
            <a:xfrm>
              <a:off x="3855550" y="3498350"/>
              <a:ext cx="311450" cy="673250"/>
            </a:xfrm>
            <a:custGeom>
              <a:rect b="b" l="l" r="r" t="t"/>
              <a:pathLst>
                <a:path extrusionOk="0" h="26930" w="12458">
                  <a:moveTo>
                    <a:pt x="501" y="1388"/>
                  </a:moveTo>
                  <a:lnTo>
                    <a:pt x="12030" y="19512"/>
                  </a:lnTo>
                  <a:lnTo>
                    <a:pt x="3578" y="26314"/>
                  </a:lnTo>
                  <a:lnTo>
                    <a:pt x="501" y="1388"/>
                  </a:lnTo>
                  <a:close/>
                  <a:moveTo>
                    <a:pt x="0" y="1"/>
                  </a:moveTo>
                  <a:lnTo>
                    <a:pt x="3328" y="26930"/>
                  </a:lnTo>
                  <a:lnTo>
                    <a:pt x="12458" y="19574"/>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4" name="Google Shape;604;p9"/>
            <p:cNvSpPr/>
            <p:nvPr/>
          </p:nvSpPr>
          <p:spPr>
            <a:xfrm>
              <a:off x="3937175" y="3976750"/>
              <a:ext cx="230875" cy="614800"/>
            </a:xfrm>
            <a:custGeom>
              <a:rect b="b" l="l" r="r" t="t"/>
              <a:pathLst>
                <a:path extrusionOk="0" h="24592" w="9235">
                  <a:moveTo>
                    <a:pt x="8734" y="814"/>
                  </a:moveTo>
                  <a:lnTo>
                    <a:pt x="4226" y="23110"/>
                  </a:lnTo>
                  <a:lnTo>
                    <a:pt x="366" y="7554"/>
                  </a:lnTo>
                  <a:lnTo>
                    <a:pt x="8734" y="814"/>
                  </a:lnTo>
                  <a:close/>
                  <a:moveTo>
                    <a:pt x="9234" y="0"/>
                  </a:moveTo>
                  <a:lnTo>
                    <a:pt x="0" y="7429"/>
                  </a:lnTo>
                  <a:lnTo>
                    <a:pt x="4257" y="24592"/>
                  </a:lnTo>
                  <a:lnTo>
                    <a:pt x="923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5" name="Google Shape;605;p9"/>
            <p:cNvSpPr/>
            <p:nvPr/>
          </p:nvSpPr>
          <p:spPr>
            <a:xfrm>
              <a:off x="3514875" y="4464250"/>
              <a:ext cx="538125" cy="499775"/>
            </a:xfrm>
            <a:custGeom>
              <a:rect b="b" l="l" r="r" t="t"/>
              <a:pathLst>
                <a:path extrusionOk="0" h="19991" w="21525">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6" name="Google Shape;606;p9"/>
            <p:cNvSpPr/>
            <p:nvPr/>
          </p:nvSpPr>
          <p:spPr>
            <a:xfrm>
              <a:off x="3972400" y="1879850"/>
              <a:ext cx="62625" cy="48525"/>
            </a:xfrm>
            <a:custGeom>
              <a:rect b="b" l="l" r="r" t="t"/>
              <a:pathLst>
                <a:path extrusionOk="0" h="1941" w="2505">
                  <a:moveTo>
                    <a:pt x="1252" y="0"/>
                  </a:moveTo>
                  <a:cubicBezTo>
                    <a:pt x="0" y="0"/>
                    <a:pt x="0" y="1941"/>
                    <a:pt x="1252" y="1941"/>
                  </a:cubicBezTo>
                  <a:cubicBezTo>
                    <a:pt x="2493" y="1941"/>
                    <a:pt x="2504" y="0"/>
                    <a:pt x="1252"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7" name="Google Shape;607;p9"/>
            <p:cNvSpPr/>
            <p:nvPr/>
          </p:nvSpPr>
          <p:spPr>
            <a:xfrm>
              <a:off x="4899675" y="2160250"/>
              <a:ext cx="62625" cy="48550"/>
            </a:xfrm>
            <a:custGeom>
              <a:rect b="b" l="l" r="r" t="t"/>
              <a:pathLst>
                <a:path extrusionOk="0" h="1942" w="2505">
                  <a:moveTo>
                    <a:pt x="1252" y="1"/>
                  </a:moveTo>
                  <a:cubicBezTo>
                    <a:pt x="0" y="1"/>
                    <a:pt x="0" y="1941"/>
                    <a:pt x="1252" y="1941"/>
                  </a:cubicBezTo>
                  <a:cubicBezTo>
                    <a:pt x="2504" y="1941"/>
                    <a:pt x="2504" y="1"/>
                    <a:pt x="1252" y="1"/>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8" name="Google Shape;608;p9"/>
            <p:cNvSpPr/>
            <p:nvPr/>
          </p:nvSpPr>
          <p:spPr>
            <a:xfrm>
              <a:off x="3175275" y="1963575"/>
              <a:ext cx="125225" cy="97050"/>
            </a:xfrm>
            <a:custGeom>
              <a:rect b="b" l="l" r="r" t="t"/>
              <a:pathLst>
                <a:path extrusionOk="0" h="3882" w="5009">
                  <a:moveTo>
                    <a:pt x="2504" y="1"/>
                  </a:moveTo>
                  <a:cubicBezTo>
                    <a:pt x="10" y="1"/>
                    <a:pt x="0" y="3882"/>
                    <a:pt x="2504" y="3882"/>
                  </a:cubicBezTo>
                  <a:cubicBezTo>
                    <a:pt x="5008" y="3882"/>
                    <a:pt x="5008" y="1"/>
                    <a:pt x="250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09" name="Google Shape;609;p9"/>
            <p:cNvSpPr/>
            <p:nvPr/>
          </p:nvSpPr>
          <p:spPr>
            <a:xfrm>
              <a:off x="3347950" y="690925"/>
              <a:ext cx="125225" cy="97075"/>
            </a:xfrm>
            <a:custGeom>
              <a:rect b="b" l="l" r="r" t="t"/>
              <a:pathLst>
                <a:path extrusionOk="0" h="3883" w="5009">
                  <a:moveTo>
                    <a:pt x="2504" y="1"/>
                  </a:moveTo>
                  <a:cubicBezTo>
                    <a:pt x="0" y="1"/>
                    <a:pt x="0" y="3882"/>
                    <a:pt x="2504" y="3882"/>
                  </a:cubicBezTo>
                  <a:cubicBezTo>
                    <a:pt x="4998" y="3882"/>
                    <a:pt x="5008" y="1"/>
                    <a:pt x="250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0" name="Google Shape;610;p9"/>
            <p:cNvSpPr/>
            <p:nvPr/>
          </p:nvSpPr>
          <p:spPr>
            <a:xfrm>
              <a:off x="3542000" y="238125"/>
              <a:ext cx="125225" cy="97050"/>
            </a:xfrm>
            <a:custGeom>
              <a:rect b="b" l="l" r="r" t="t"/>
              <a:pathLst>
                <a:path extrusionOk="0" h="3882" w="5009">
                  <a:moveTo>
                    <a:pt x="2505" y="0"/>
                  </a:moveTo>
                  <a:cubicBezTo>
                    <a:pt x="11" y="0"/>
                    <a:pt x="1" y="3881"/>
                    <a:pt x="2505" y="3881"/>
                  </a:cubicBezTo>
                  <a:cubicBezTo>
                    <a:pt x="4998" y="3881"/>
                    <a:pt x="500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1" name="Google Shape;611;p9"/>
            <p:cNvSpPr/>
            <p:nvPr/>
          </p:nvSpPr>
          <p:spPr>
            <a:xfrm>
              <a:off x="2452750" y="442875"/>
              <a:ext cx="125225" cy="97075"/>
            </a:xfrm>
            <a:custGeom>
              <a:rect b="b" l="l" r="r" t="t"/>
              <a:pathLst>
                <a:path extrusionOk="0" h="3883" w="5009">
                  <a:moveTo>
                    <a:pt x="2504" y="1"/>
                  </a:moveTo>
                  <a:cubicBezTo>
                    <a:pt x="10" y="1"/>
                    <a:pt x="0" y="3882"/>
                    <a:pt x="2504" y="3882"/>
                  </a:cubicBezTo>
                  <a:cubicBezTo>
                    <a:pt x="5008" y="3882"/>
                    <a:pt x="5008" y="1"/>
                    <a:pt x="250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2" name="Google Shape;612;p9"/>
            <p:cNvSpPr/>
            <p:nvPr/>
          </p:nvSpPr>
          <p:spPr>
            <a:xfrm>
              <a:off x="2226325" y="615550"/>
              <a:ext cx="125250" cy="97075"/>
            </a:xfrm>
            <a:custGeom>
              <a:rect b="b" l="l" r="r" t="t"/>
              <a:pathLst>
                <a:path extrusionOk="0" h="3883" w="5010">
                  <a:moveTo>
                    <a:pt x="2505" y="1"/>
                  </a:moveTo>
                  <a:cubicBezTo>
                    <a:pt x="11" y="1"/>
                    <a:pt x="1" y="3882"/>
                    <a:pt x="2505" y="3882"/>
                  </a:cubicBezTo>
                  <a:cubicBezTo>
                    <a:pt x="5009"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3" name="Google Shape;613;p9"/>
            <p:cNvSpPr/>
            <p:nvPr/>
          </p:nvSpPr>
          <p:spPr>
            <a:xfrm>
              <a:off x="5321450" y="2912525"/>
              <a:ext cx="124975" cy="97050"/>
            </a:xfrm>
            <a:custGeom>
              <a:rect b="b" l="l" r="r" t="t"/>
              <a:pathLst>
                <a:path extrusionOk="0" h="3882" w="4999">
                  <a:moveTo>
                    <a:pt x="2505" y="0"/>
                  </a:moveTo>
                  <a:cubicBezTo>
                    <a:pt x="1" y="0"/>
                    <a:pt x="1" y="3881"/>
                    <a:pt x="2505" y="3881"/>
                  </a:cubicBezTo>
                  <a:cubicBezTo>
                    <a:pt x="4998" y="3881"/>
                    <a:pt x="4998"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4" name="Google Shape;614;p9"/>
            <p:cNvSpPr/>
            <p:nvPr/>
          </p:nvSpPr>
          <p:spPr>
            <a:xfrm>
              <a:off x="4717350" y="2998850"/>
              <a:ext cx="125225" cy="97050"/>
            </a:xfrm>
            <a:custGeom>
              <a:rect b="b" l="l" r="r" t="t"/>
              <a:pathLst>
                <a:path extrusionOk="0" h="3882" w="5009">
                  <a:moveTo>
                    <a:pt x="2505" y="0"/>
                  </a:moveTo>
                  <a:cubicBezTo>
                    <a:pt x="11" y="0"/>
                    <a:pt x="1" y="3881"/>
                    <a:pt x="2505" y="3881"/>
                  </a:cubicBezTo>
                  <a:cubicBezTo>
                    <a:pt x="5009" y="3881"/>
                    <a:pt x="500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5" name="Google Shape;615;p9"/>
            <p:cNvSpPr/>
            <p:nvPr/>
          </p:nvSpPr>
          <p:spPr>
            <a:xfrm>
              <a:off x="4102825" y="3926150"/>
              <a:ext cx="125225" cy="97050"/>
            </a:xfrm>
            <a:custGeom>
              <a:rect b="b" l="l" r="r" t="t"/>
              <a:pathLst>
                <a:path extrusionOk="0" h="3882" w="5009">
                  <a:moveTo>
                    <a:pt x="2504" y="0"/>
                  </a:moveTo>
                  <a:cubicBezTo>
                    <a:pt x="0" y="0"/>
                    <a:pt x="0" y="3881"/>
                    <a:pt x="2504" y="3881"/>
                  </a:cubicBezTo>
                  <a:cubicBezTo>
                    <a:pt x="4997" y="3881"/>
                    <a:pt x="500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6" name="Google Shape;616;p9"/>
            <p:cNvSpPr/>
            <p:nvPr/>
          </p:nvSpPr>
          <p:spPr>
            <a:xfrm>
              <a:off x="3347950" y="4033850"/>
              <a:ext cx="125225" cy="97325"/>
            </a:xfrm>
            <a:custGeom>
              <a:rect b="b" l="l" r="r" t="t"/>
              <a:pathLst>
                <a:path extrusionOk="0" h="3893" w="5009">
                  <a:moveTo>
                    <a:pt x="2504" y="1"/>
                  </a:moveTo>
                  <a:cubicBezTo>
                    <a:pt x="0" y="1"/>
                    <a:pt x="0" y="3893"/>
                    <a:pt x="2504" y="3893"/>
                  </a:cubicBezTo>
                  <a:cubicBezTo>
                    <a:pt x="4998" y="3893"/>
                    <a:pt x="5008" y="1"/>
                    <a:pt x="250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7" name="Google Shape;617;p9"/>
            <p:cNvSpPr/>
            <p:nvPr/>
          </p:nvSpPr>
          <p:spPr>
            <a:xfrm>
              <a:off x="2528375" y="4184900"/>
              <a:ext cx="125250" cy="97050"/>
            </a:xfrm>
            <a:custGeom>
              <a:rect b="b" l="l" r="r" t="t"/>
              <a:pathLst>
                <a:path extrusionOk="0" h="3882" w="5010">
                  <a:moveTo>
                    <a:pt x="2505" y="0"/>
                  </a:moveTo>
                  <a:cubicBezTo>
                    <a:pt x="1" y="0"/>
                    <a:pt x="1" y="3881"/>
                    <a:pt x="2505" y="3881"/>
                  </a:cubicBezTo>
                  <a:cubicBezTo>
                    <a:pt x="4998" y="3881"/>
                    <a:pt x="500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8" name="Google Shape;618;p9"/>
            <p:cNvSpPr/>
            <p:nvPr/>
          </p:nvSpPr>
          <p:spPr>
            <a:xfrm>
              <a:off x="6453750" y="2006600"/>
              <a:ext cx="124975" cy="97075"/>
            </a:xfrm>
            <a:custGeom>
              <a:rect b="b" l="l" r="r" t="t"/>
              <a:pathLst>
                <a:path extrusionOk="0" h="3883" w="4999">
                  <a:moveTo>
                    <a:pt x="2495" y="1"/>
                  </a:moveTo>
                  <a:cubicBezTo>
                    <a:pt x="1" y="1"/>
                    <a:pt x="1" y="3882"/>
                    <a:pt x="2495" y="3882"/>
                  </a:cubicBezTo>
                  <a:cubicBezTo>
                    <a:pt x="4999" y="3882"/>
                    <a:pt x="4999" y="1"/>
                    <a:pt x="249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9" name="Google Shape;619;p9"/>
            <p:cNvSpPr/>
            <p:nvPr/>
          </p:nvSpPr>
          <p:spPr>
            <a:xfrm>
              <a:off x="5892950" y="1262450"/>
              <a:ext cx="124975" cy="97050"/>
            </a:xfrm>
            <a:custGeom>
              <a:rect b="b" l="l" r="r" t="t"/>
              <a:pathLst>
                <a:path extrusionOk="0" h="3882" w="4999">
                  <a:moveTo>
                    <a:pt x="2504" y="0"/>
                  </a:moveTo>
                  <a:cubicBezTo>
                    <a:pt x="0" y="0"/>
                    <a:pt x="0" y="3881"/>
                    <a:pt x="2504" y="3881"/>
                  </a:cubicBezTo>
                  <a:cubicBezTo>
                    <a:pt x="4998" y="3881"/>
                    <a:pt x="499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0" name="Google Shape;620;p9"/>
            <p:cNvSpPr/>
            <p:nvPr/>
          </p:nvSpPr>
          <p:spPr>
            <a:xfrm>
              <a:off x="5224425" y="1014375"/>
              <a:ext cx="124950" cy="97325"/>
            </a:xfrm>
            <a:custGeom>
              <a:rect b="b" l="l" r="r" t="t"/>
              <a:pathLst>
                <a:path extrusionOk="0" h="3893" w="4998">
                  <a:moveTo>
                    <a:pt x="2494" y="0"/>
                  </a:moveTo>
                  <a:cubicBezTo>
                    <a:pt x="0" y="0"/>
                    <a:pt x="0" y="3893"/>
                    <a:pt x="2494" y="3893"/>
                  </a:cubicBezTo>
                  <a:cubicBezTo>
                    <a:pt x="4998" y="3893"/>
                    <a:pt x="4998" y="0"/>
                    <a:pt x="249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1" name="Google Shape;621;p9"/>
            <p:cNvSpPr/>
            <p:nvPr/>
          </p:nvSpPr>
          <p:spPr>
            <a:xfrm>
              <a:off x="2053900" y="2146700"/>
              <a:ext cx="124975" cy="97300"/>
            </a:xfrm>
            <a:custGeom>
              <a:rect b="b" l="l" r="r" t="t"/>
              <a:pathLst>
                <a:path extrusionOk="0" h="3892" w="4999">
                  <a:moveTo>
                    <a:pt x="2505" y="0"/>
                  </a:moveTo>
                  <a:cubicBezTo>
                    <a:pt x="1" y="0"/>
                    <a:pt x="1" y="3891"/>
                    <a:pt x="2505" y="3891"/>
                  </a:cubicBezTo>
                  <a:cubicBezTo>
                    <a:pt x="4999" y="3891"/>
                    <a:pt x="499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2" name="Google Shape;622;p9"/>
            <p:cNvSpPr/>
            <p:nvPr/>
          </p:nvSpPr>
          <p:spPr>
            <a:xfrm>
              <a:off x="1396075" y="2071300"/>
              <a:ext cx="125225" cy="97050"/>
            </a:xfrm>
            <a:custGeom>
              <a:rect b="b" l="l" r="r" t="t"/>
              <a:pathLst>
                <a:path extrusionOk="0" h="3882" w="5009">
                  <a:moveTo>
                    <a:pt x="2504" y="0"/>
                  </a:moveTo>
                  <a:cubicBezTo>
                    <a:pt x="0" y="0"/>
                    <a:pt x="0" y="3882"/>
                    <a:pt x="2504" y="3882"/>
                  </a:cubicBezTo>
                  <a:cubicBezTo>
                    <a:pt x="4998" y="3882"/>
                    <a:pt x="5009"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3" name="Google Shape;623;p9"/>
            <p:cNvSpPr/>
            <p:nvPr/>
          </p:nvSpPr>
          <p:spPr>
            <a:xfrm>
              <a:off x="1040275" y="1898900"/>
              <a:ext cx="125000" cy="97050"/>
            </a:xfrm>
            <a:custGeom>
              <a:rect b="b" l="l" r="r" t="t"/>
              <a:pathLst>
                <a:path extrusionOk="0" h="3882" w="5000">
                  <a:moveTo>
                    <a:pt x="2495" y="0"/>
                  </a:moveTo>
                  <a:cubicBezTo>
                    <a:pt x="1" y="0"/>
                    <a:pt x="1" y="3881"/>
                    <a:pt x="2495" y="3881"/>
                  </a:cubicBezTo>
                  <a:cubicBezTo>
                    <a:pt x="4999" y="3881"/>
                    <a:pt x="4999" y="0"/>
                    <a:pt x="249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4" name="Google Shape;624;p9"/>
            <p:cNvSpPr/>
            <p:nvPr/>
          </p:nvSpPr>
          <p:spPr>
            <a:xfrm>
              <a:off x="1299050" y="3246650"/>
              <a:ext cx="124975" cy="97050"/>
            </a:xfrm>
            <a:custGeom>
              <a:rect b="b" l="l" r="r" t="t"/>
              <a:pathLst>
                <a:path extrusionOk="0" h="3882" w="4999">
                  <a:moveTo>
                    <a:pt x="2504" y="0"/>
                  </a:moveTo>
                  <a:cubicBezTo>
                    <a:pt x="0" y="0"/>
                    <a:pt x="0" y="3881"/>
                    <a:pt x="2504" y="3881"/>
                  </a:cubicBezTo>
                  <a:cubicBezTo>
                    <a:pt x="4998" y="3881"/>
                    <a:pt x="499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5" name="Google Shape;625;p9"/>
            <p:cNvSpPr/>
            <p:nvPr/>
          </p:nvSpPr>
          <p:spPr>
            <a:xfrm>
              <a:off x="1816550" y="3850750"/>
              <a:ext cx="125225" cy="97050"/>
            </a:xfrm>
            <a:custGeom>
              <a:rect b="b" l="l" r="r" t="t"/>
              <a:pathLst>
                <a:path extrusionOk="0" h="3882" w="5009">
                  <a:moveTo>
                    <a:pt x="2504" y="0"/>
                  </a:moveTo>
                  <a:cubicBezTo>
                    <a:pt x="11" y="0"/>
                    <a:pt x="0" y="3882"/>
                    <a:pt x="2504" y="3882"/>
                  </a:cubicBezTo>
                  <a:cubicBezTo>
                    <a:pt x="4998" y="3882"/>
                    <a:pt x="500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6" name="Google Shape;626;p9"/>
            <p:cNvSpPr/>
            <p:nvPr/>
          </p:nvSpPr>
          <p:spPr>
            <a:xfrm>
              <a:off x="3455650" y="4443650"/>
              <a:ext cx="125250" cy="97300"/>
            </a:xfrm>
            <a:custGeom>
              <a:rect b="b" l="l" r="r" t="t"/>
              <a:pathLst>
                <a:path extrusionOk="0" h="3892" w="5010">
                  <a:moveTo>
                    <a:pt x="2505" y="0"/>
                  </a:moveTo>
                  <a:cubicBezTo>
                    <a:pt x="12" y="0"/>
                    <a:pt x="1" y="3892"/>
                    <a:pt x="2505" y="3892"/>
                  </a:cubicBezTo>
                  <a:cubicBezTo>
                    <a:pt x="5009" y="3892"/>
                    <a:pt x="500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7" name="Google Shape;627;p9"/>
            <p:cNvSpPr/>
            <p:nvPr/>
          </p:nvSpPr>
          <p:spPr>
            <a:xfrm>
              <a:off x="3434275" y="4907425"/>
              <a:ext cx="124975" cy="97050"/>
            </a:xfrm>
            <a:custGeom>
              <a:rect b="b" l="l" r="r" t="t"/>
              <a:pathLst>
                <a:path extrusionOk="0" h="3882" w="4999">
                  <a:moveTo>
                    <a:pt x="2494" y="0"/>
                  </a:moveTo>
                  <a:cubicBezTo>
                    <a:pt x="0" y="0"/>
                    <a:pt x="0" y="3882"/>
                    <a:pt x="2494" y="3882"/>
                  </a:cubicBezTo>
                  <a:cubicBezTo>
                    <a:pt x="4998" y="3882"/>
                    <a:pt x="4998" y="0"/>
                    <a:pt x="249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8" name="Google Shape;628;p9"/>
            <p:cNvSpPr/>
            <p:nvPr/>
          </p:nvSpPr>
          <p:spPr>
            <a:xfrm>
              <a:off x="3973450" y="4529975"/>
              <a:ext cx="124950" cy="97050"/>
            </a:xfrm>
            <a:custGeom>
              <a:rect b="b" l="l" r="r" t="t"/>
              <a:pathLst>
                <a:path extrusionOk="0" h="3882" w="4998">
                  <a:moveTo>
                    <a:pt x="2504" y="0"/>
                  </a:moveTo>
                  <a:cubicBezTo>
                    <a:pt x="0" y="0"/>
                    <a:pt x="0" y="3882"/>
                    <a:pt x="2504" y="3882"/>
                  </a:cubicBezTo>
                  <a:cubicBezTo>
                    <a:pt x="4997" y="3882"/>
                    <a:pt x="4997"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9" name="Google Shape;629;p9"/>
            <p:cNvSpPr/>
            <p:nvPr/>
          </p:nvSpPr>
          <p:spPr>
            <a:xfrm>
              <a:off x="4393900" y="432175"/>
              <a:ext cx="125250" cy="97050"/>
            </a:xfrm>
            <a:custGeom>
              <a:rect b="b" l="l" r="r" t="t"/>
              <a:pathLst>
                <a:path extrusionOk="0" h="3882" w="5010">
                  <a:moveTo>
                    <a:pt x="2505" y="1"/>
                  </a:moveTo>
                  <a:cubicBezTo>
                    <a:pt x="11" y="1"/>
                    <a:pt x="1" y="3882"/>
                    <a:pt x="2505" y="3882"/>
                  </a:cubicBezTo>
                  <a:cubicBezTo>
                    <a:pt x="4998"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0" name="Google Shape;630;p9"/>
            <p:cNvSpPr/>
            <p:nvPr/>
          </p:nvSpPr>
          <p:spPr>
            <a:xfrm>
              <a:off x="5461525" y="798925"/>
              <a:ext cx="125225" cy="97050"/>
            </a:xfrm>
            <a:custGeom>
              <a:rect b="b" l="l" r="r" t="t"/>
              <a:pathLst>
                <a:path extrusionOk="0" h="3882" w="5009">
                  <a:moveTo>
                    <a:pt x="2504" y="0"/>
                  </a:moveTo>
                  <a:cubicBezTo>
                    <a:pt x="11" y="0"/>
                    <a:pt x="0" y="3882"/>
                    <a:pt x="2504" y="3882"/>
                  </a:cubicBezTo>
                  <a:cubicBezTo>
                    <a:pt x="4998" y="3882"/>
                    <a:pt x="500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1" name="Google Shape;631;p9"/>
            <p:cNvSpPr/>
            <p:nvPr/>
          </p:nvSpPr>
          <p:spPr>
            <a:xfrm>
              <a:off x="2582375" y="1154700"/>
              <a:ext cx="124975" cy="97050"/>
            </a:xfrm>
            <a:custGeom>
              <a:rect b="b" l="l" r="r" t="t"/>
              <a:pathLst>
                <a:path extrusionOk="0" h="3882" w="4999">
                  <a:moveTo>
                    <a:pt x="2494" y="1"/>
                  </a:moveTo>
                  <a:cubicBezTo>
                    <a:pt x="0" y="1"/>
                    <a:pt x="0" y="3882"/>
                    <a:pt x="2494" y="3882"/>
                  </a:cubicBezTo>
                  <a:cubicBezTo>
                    <a:pt x="4998" y="3882"/>
                    <a:pt x="4998" y="1"/>
                    <a:pt x="249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2" name="Google Shape;632;p9"/>
            <p:cNvSpPr/>
            <p:nvPr/>
          </p:nvSpPr>
          <p:spPr>
            <a:xfrm>
              <a:off x="1676475" y="1111675"/>
              <a:ext cx="124975" cy="97050"/>
            </a:xfrm>
            <a:custGeom>
              <a:rect b="b" l="l" r="r" t="t"/>
              <a:pathLst>
                <a:path extrusionOk="0" h="3882" w="4999">
                  <a:moveTo>
                    <a:pt x="2505" y="1"/>
                  </a:moveTo>
                  <a:cubicBezTo>
                    <a:pt x="1" y="1"/>
                    <a:pt x="1" y="3882"/>
                    <a:pt x="2505" y="3882"/>
                  </a:cubicBezTo>
                  <a:cubicBezTo>
                    <a:pt x="4998" y="3882"/>
                    <a:pt x="4998"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3" name="Google Shape;633;p9"/>
            <p:cNvSpPr/>
            <p:nvPr/>
          </p:nvSpPr>
          <p:spPr>
            <a:xfrm>
              <a:off x="1827500" y="1575175"/>
              <a:ext cx="124975" cy="97050"/>
            </a:xfrm>
            <a:custGeom>
              <a:rect b="b" l="l" r="r" t="t"/>
              <a:pathLst>
                <a:path extrusionOk="0" h="3882" w="4999">
                  <a:moveTo>
                    <a:pt x="2495" y="1"/>
                  </a:moveTo>
                  <a:cubicBezTo>
                    <a:pt x="1" y="1"/>
                    <a:pt x="1" y="3882"/>
                    <a:pt x="2495" y="3882"/>
                  </a:cubicBezTo>
                  <a:cubicBezTo>
                    <a:pt x="4999" y="3882"/>
                    <a:pt x="4999" y="1"/>
                    <a:pt x="249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4" name="Google Shape;634;p9"/>
            <p:cNvSpPr/>
            <p:nvPr/>
          </p:nvSpPr>
          <p:spPr>
            <a:xfrm>
              <a:off x="1114625" y="2861125"/>
              <a:ext cx="62650" cy="48525"/>
            </a:xfrm>
            <a:custGeom>
              <a:rect b="b" l="l" r="r" t="t"/>
              <a:pathLst>
                <a:path extrusionOk="0" h="1941" w="2506">
                  <a:moveTo>
                    <a:pt x="1253" y="0"/>
                  </a:moveTo>
                  <a:cubicBezTo>
                    <a:pt x="1" y="0"/>
                    <a:pt x="1" y="1941"/>
                    <a:pt x="1253" y="1941"/>
                  </a:cubicBezTo>
                  <a:cubicBezTo>
                    <a:pt x="2494" y="1941"/>
                    <a:pt x="2505" y="0"/>
                    <a:pt x="1253"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5" name="Google Shape;635;p9"/>
            <p:cNvSpPr/>
            <p:nvPr/>
          </p:nvSpPr>
          <p:spPr>
            <a:xfrm>
              <a:off x="1082300" y="2365275"/>
              <a:ext cx="62625" cy="48550"/>
            </a:xfrm>
            <a:custGeom>
              <a:rect b="b" l="l" r="r" t="t"/>
              <a:pathLst>
                <a:path extrusionOk="0" h="1942" w="2505">
                  <a:moveTo>
                    <a:pt x="1252" y="0"/>
                  </a:moveTo>
                  <a:cubicBezTo>
                    <a:pt x="0" y="0"/>
                    <a:pt x="0" y="1941"/>
                    <a:pt x="1252" y="1941"/>
                  </a:cubicBezTo>
                  <a:cubicBezTo>
                    <a:pt x="2493" y="1941"/>
                    <a:pt x="2504" y="0"/>
                    <a:pt x="1252"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6" name="Google Shape;636;p9"/>
            <p:cNvSpPr/>
            <p:nvPr/>
          </p:nvSpPr>
          <p:spPr>
            <a:xfrm>
              <a:off x="1750825" y="2753400"/>
              <a:ext cx="62625" cy="48550"/>
            </a:xfrm>
            <a:custGeom>
              <a:rect b="b" l="l" r="r" t="t"/>
              <a:pathLst>
                <a:path extrusionOk="0" h="1942" w="2505">
                  <a:moveTo>
                    <a:pt x="1252" y="1"/>
                  </a:moveTo>
                  <a:cubicBezTo>
                    <a:pt x="0" y="1"/>
                    <a:pt x="0" y="1941"/>
                    <a:pt x="1252" y="1941"/>
                  </a:cubicBezTo>
                  <a:cubicBezTo>
                    <a:pt x="2504" y="1941"/>
                    <a:pt x="2504" y="1"/>
                    <a:pt x="1252" y="1"/>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7" name="Google Shape;637;p9"/>
            <p:cNvSpPr/>
            <p:nvPr/>
          </p:nvSpPr>
          <p:spPr>
            <a:xfrm>
              <a:off x="2387000" y="3335600"/>
              <a:ext cx="62650" cy="48800"/>
            </a:xfrm>
            <a:custGeom>
              <a:rect b="b" l="l" r="r" t="t"/>
              <a:pathLst>
                <a:path extrusionOk="0" h="1952" w="2506">
                  <a:moveTo>
                    <a:pt x="1253" y="0"/>
                  </a:moveTo>
                  <a:cubicBezTo>
                    <a:pt x="11" y="0"/>
                    <a:pt x="1" y="1951"/>
                    <a:pt x="1253" y="1951"/>
                  </a:cubicBezTo>
                  <a:cubicBezTo>
                    <a:pt x="2505" y="1951"/>
                    <a:pt x="2505" y="0"/>
                    <a:pt x="1253"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8" name="Google Shape;638;p9"/>
            <p:cNvSpPr/>
            <p:nvPr/>
          </p:nvSpPr>
          <p:spPr>
            <a:xfrm>
              <a:off x="3325250" y="2570025"/>
              <a:ext cx="62625" cy="48525"/>
            </a:xfrm>
            <a:custGeom>
              <a:rect b="b" l="l" r="r" t="t"/>
              <a:pathLst>
                <a:path extrusionOk="0" h="1941" w="2505">
                  <a:moveTo>
                    <a:pt x="1252" y="0"/>
                  </a:moveTo>
                  <a:cubicBezTo>
                    <a:pt x="0" y="0"/>
                    <a:pt x="0" y="1941"/>
                    <a:pt x="1252" y="1941"/>
                  </a:cubicBezTo>
                  <a:cubicBezTo>
                    <a:pt x="2504" y="1941"/>
                    <a:pt x="2504" y="0"/>
                    <a:pt x="1252"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9" name="Google Shape;639;p9"/>
            <p:cNvSpPr/>
            <p:nvPr/>
          </p:nvSpPr>
          <p:spPr>
            <a:xfrm>
              <a:off x="2606125" y="2589325"/>
              <a:ext cx="224350" cy="424425"/>
            </a:xfrm>
            <a:custGeom>
              <a:rect b="b" l="l" r="r" t="t"/>
              <a:pathLst>
                <a:path extrusionOk="0" h="16977" w="8974">
                  <a:moveTo>
                    <a:pt x="8795" y="0"/>
                  </a:moveTo>
                  <a:lnTo>
                    <a:pt x="0" y="16976"/>
                  </a:lnTo>
                  <a:lnTo>
                    <a:pt x="8973"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0" name="Google Shape;640;p9"/>
            <p:cNvSpPr/>
            <p:nvPr/>
          </p:nvSpPr>
          <p:spPr>
            <a:xfrm>
              <a:off x="2426150" y="2589325"/>
              <a:ext cx="399875" cy="751250"/>
            </a:xfrm>
            <a:custGeom>
              <a:rect b="b" l="l" r="r" t="t"/>
              <a:pathLst>
                <a:path extrusionOk="0" h="30050" w="15995">
                  <a:moveTo>
                    <a:pt x="15806" y="0"/>
                  </a:moveTo>
                  <a:lnTo>
                    <a:pt x="0" y="29903"/>
                  </a:lnTo>
                  <a:cubicBezTo>
                    <a:pt x="104" y="29935"/>
                    <a:pt x="198" y="29987"/>
                    <a:pt x="281" y="30049"/>
                  </a:cubicBezTo>
                  <a:lnTo>
                    <a:pt x="7199" y="16976"/>
                  </a:lnTo>
                  <a:lnTo>
                    <a:pt x="1599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1" name="Google Shape;641;p9"/>
            <p:cNvSpPr/>
            <p:nvPr/>
          </p:nvSpPr>
          <p:spPr>
            <a:xfrm>
              <a:off x="2821300" y="2583325"/>
              <a:ext cx="10200" cy="6025"/>
            </a:xfrm>
            <a:custGeom>
              <a:rect b="b" l="l" r="r" t="t"/>
              <a:pathLst>
                <a:path extrusionOk="0" h="241" w="408">
                  <a:moveTo>
                    <a:pt x="126" y="1"/>
                  </a:moveTo>
                  <a:lnTo>
                    <a:pt x="0" y="240"/>
                  </a:lnTo>
                  <a:lnTo>
                    <a:pt x="366" y="240"/>
                  </a:lnTo>
                  <a:lnTo>
                    <a:pt x="408" y="157"/>
                  </a:lnTo>
                  <a:lnTo>
                    <a:pt x="126"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2" name="Google Shape;642;p9"/>
            <p:cNvSpPr/>
            <p:nvPr/>
          </p:nvSpPr>
          <p:spPr>
            <a:xfrm>
              <a:off x="2414650" y="3336900"/>
              <a:ext cx="18550" cy="25050"/>
            </a:xfrm>
            <a:custGeom>
              <a:rect b="b" l="l" r="r" t="t"/>
              <a:pathLst>
                <a:path extrusionOk="0" h="1002" w="742">
                  <a:moveTo>
                    <a:pt x="460" y="0"/>
                  </a:moveTo>
                  <a:lnTo>
                    <a:pt x="1" y="846"/>
                  </a:lnTo>
                  <a:lnTo>
                    <a:pt x="293" y="1002"/>
                  </a:lnTo>
                  <a:lnTo>
                    <a:pt x="741" y="146"/>
                  </a:lnTo>
                  <a:cubicBezTo>
                    <a:pt x="658" y="84"/>
                    <a:pt x="564" y="32"/>
                    <a:pt x="460" y="0"/>
                  </a:cubicBez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3" name="Google Shape;643;p9"/>
            <p:cNvSpPr/>
            <p:nvPr/>
          </p:nvSpPr>
          <p:spPr>
            <a:xfrm>
              <a:off x="4229575" y="933500"/>
              <a:ext cx="124975" cy="97075"/>
            </a:xfrm>
            <a:custGeom>
              <a:rect b="b" l="l" r="r" t="t"/>
              <a:pathLst>
                <a:path extrusionOk="0" h="3883" w="4999">
                  <a:moveTo>
                    <a:pt x="2505" y="1"/>
                  </a:moveTo>
                  <a:cubicBezTo>
                    <a:pt x="1" y="1"/>
                    <a:pt x="1" y="3882"/>
                    <a:pt x="2505" y="3882"/>
                  </a:cubicBezTo>
                  <a:cubicBezTo>
                    <a:pt x="4998" y="3882"/>
                    <a:pt x="4998"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4" name="Google Shape;644;p9"/>
            <p:cNvSpPr/>
            <p:nvPr/>
          </p:nvSpPr>
          <p:spPr>
            <a:xfrm>
              <a:off x="3792675" y="3473325"/>
              <a:ext cx="125225" cy="97050"/>
            </a:xfrm>
            <a:custGeom>
              <a:rect b="b" l="l" r="r" t="t"/>
              <a:pathLst>
                <a:path extrusionOk="0" h="3882" w="5009">
                  <a:moveTo>
                    <a:pt x="2504" y="0"/>
                  </a:moveTo>
                  <a:cubicBezTo>
                    <a:pt x="11" y="0"/>
                    <a:pt x="0" y="3882"/>
                    <a:pt x="2504" y="3882"/>
                  </a:cubicBezTo>
                  <a:cubicBezTo>
                    <a:pt x="5008" y="3882"/>
                    <a:pt x="500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5" name="Google Shape;645;p9"/>
            <p:cNvSpPr/>
            <p:nvPr/>
          </p:nvSpPr>
          <p:spPr>
            <a:xfrm>
              <a:off x="2716975" y="3748250"/>
              <a:ext cx="125225" cy="97050"/>
            </a:xfrm>
            <a:custGeom>
              <a:rect b="b" l="l" r="r" t="t"/>
              <a:pathLst>
                <a:path extrusionOk="0" h="3882" w="5009">
                  <a:moveTo>
                    <a:pt x="2504" y="0"/>
                  </a:moveTo>
                  <a:cubicBezTo>
                    <a:pt x="11" y="0"/>
                    <a:pt x="0" y="3882"/>
                    <a:pt x="2504" y="3882"/>
                  </a:cubicBezTo>
                  <a:cubicBezTo>
                    <a:pt x="5008" y="3882"/>
                    <a:pt x="500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6" name="Google Shape;646;p9"/>
            <p:cNvSpPr/>
            <p:nvPr/>
          </p:nvSpPr>
          <p:spPr>
            <a:xfrm>
              <a:off x="2749300" y="2543175"/>
              <a:ext cx="125225" cy="97050"/>
            </a:xfrm>
            <a:custGeom>
              <a:rect b="b" l="l" r="r" t="t"/>
              <a:pathLst>
                <a:path extrusionOk="0" h="3882" w="5009">
                  <a:moveTo>
                    <a:pt x="2505" y="0"/>
                  </a:moveTo>
                  <a:cubicBezTo>
                    <a:pt x="12" y="0"/>
                    <a:pt x="1" y="3881"/>
                    <a:pt x="2505" y="3881"/>
                  </a:cubicBezTo>
                  <a:cubicBezTo>
                    <a:pt x="5009" y="3881"/>
                    <a:pt x="5009" y="0"/>
                    <a:pt x="2505"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7" name="Google Shape;647;p9"/>
            <p:cNvSpPr/>
            <p:nvPr/>
          </p:nvSpPr>
          <p:spPr>
            <a:xfrm>
              <a:off x="1374425" y="1475525"/>
              <a:ext cx="125225" cy="97075"/>
            </a:xfrm>
            <a:custGeom>
              <a:rect b="b" l="l" r="r" t="t"/>
              <a:pathLst>
                <a:path extrusionOk="0" h="3883" w="5009">
                  <a:moveTo>
                    <a:pt x="2505" y="1"/>
                  </a:moveTo>
                  <a:cubicBezTo>
                    <a:pt x="11" y="1"/>
                    <a:pt x="1" y="3882"/>
                    <a:pt x="2505" y="3882"/>
                  </a:cubicBezTo>
                  <a:cubicBezTo>
                    <a:pt x="4998"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8" name="Google Shape;648;p9"/>
            <p:cNvSpPr/>
            <p:nvPr/>
          </p:nvSpPr>
          <p:spPr>
            <a:xfrm>
              <a:off x="3016400" y="407925"/>
              <a:ext cx="124975" cy="97050"/>
            </a:xfrm>
            <a:custGeom>
              <a:rect b="b" l="l" r="r" t="t"/>
              <a:pathLst>
                <a:path extrusionOk="0" h="3882" w="4999">
                  <a:moveTo>
                    <a:pt x="2495" y="1"/>
                  </a:moveTo>
                  <a:cubicBezTo>
                    <a:pt x="1" y="1"/>
                    <a:pt x="1" y="3882"/>
                    <a:pt x="2495" y="3882"/>
                  </a:cubicBezTo>
                  <a:cubicBezTo>
                    <a:pt x="4999" y="3882"/>
                    <a:pt x="4999" y="1"/>
                    <a:pt x="249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9" name="Google Shape;649;p9"/>
            <p:cNvSpPr/>
            <p:nvPr/>
          </p:nvSpPr>
          <p:spPr>
            <a:xfrm>
              <a:off x="5774275" y="2907025"/>
              <a:ext cx="125225" cy="97050"/>
            </a:xfrm>
            <a:custGeom>
              <a:rect b="b" l="l" r="r" t="t"/>
              <a:pathLst>
                <a:path extrusionOk="0" h="3882" w="5009">
                  <a:moveTo>
                    <a:pt x="2505" y="1"/>
                  </a:moveTo>
                  <a:cubicBezTo>
                    <a:pt x="0" y="1"/>
                    <a:pt x="0" y="3882"/>
                    <a:pt x="2505" y="3882"/>
                  </a:cubicBezTo>
                  <a:cubicBezTo>
                    <a:pt x="4998"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0" name="Google Shape;650;p9"/>
            <p:cNvSpPr/>
            <p:nvPr/>
          </p:nvSpPr>
          <p:spPr>
            <a:xfrm>
              <a:off x="6186650" y="2607850"/>
              <a:ext cx="125225" cy="97050"/>
            </a:xfrm>
            <a:custGeom>
              <a:rect b="b" l="l" r="r" t="t"/>
              <a:pathLst>
                <a:path extrusionOk="0" h="3882" w="5009">
                  <a:moveTo>
                    <a:pt x="2505" y="1"/>
                  </a:moveTo>
                  <a:cubicBezTo>
                    <a:pt x="11" y="1"/>
                    <a:pt x="1" y="3882"/>
                    <a:pt x="2505" y="3882"/>
                  </a:cubicBezTo>
                  <a:cubicBezTo>
                    <a:pt x="5009"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1" name="Google Shape;651;p9"/>
            <p:cNvSpPr/>
            <p:nvPr/>
          </p:nvSpPr>
          <p:spPr>
            <a:xfrm>
              <a:off x="6267775" y="1556400"/>
              <a:ext cx="124975" cy="97050"/>
            </a:xfrm>
            <a:custGeom>
              <a:rect b="b" l="l" r="r" t="t"/>
              <a:pathLst>
                <a:path extrusionOk="0" h="3882" w="4999">
                  <a:moveTo>
                    <a:pt x="2494" y="0"/>
                  </a:moveTo>
                  <a:cubicBezTo>
                    <a:pt x="1" y="0"/>
                    <a:pt x="1" y="3882"/>
                    <a:pt x="2494" y="3882"/>
                  </a:cubicBezTo>
                  <a:cubicBezTo>
                    <a:pt x="4998" y="3882"/>
                    <a:pt x="4998" y="0"/>
                    <a:pt x="249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2" name="Google Shape;652;p9"/>
            <p:cNvSpPr/>
            <p:nvPr/>
          </p:nvSpPr>
          <p:spPr>
            <a:xfrm>
              <a:off x="3881625" y="4136375"/>
              <a:ext cx="125225" cy="97050"/>
            </a:xfrm>
            <a:custGeom>
              <a:rect b="b" l="l" r="r" t="t"/>
              <a:pathLst>
                <a:path extrusionOk="0" h="3882" w="5009">
                  <a:moveTo>
                    <a:pt x="2504" y="1"/>
                  </a:moveTo>
                  <a:cubicBezTo>
                    <a:pt x="10" y="1"/>
                    <a:pt x="0" y="3882"/>
                    <a:pt x="2504" y="3882"/>
                  </a:cubicBezTo>
                  <a:cubicBezTo>
                    <a:pt x="5009" y="3882"/>
                    <a:pt x="5009" y="1"/>
                    <a:pt x="2504"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3" name="Google Shape;653;p9"/>
            <p:cNvSpPr/>
            <p:nvPr/>
          </p:nvSpPr>
          <p:spPr>
            <a:xfrm>
              <a:off x="1633175" y="3392450"/>
              <a:ext cx="125250" cy="97075"/>
            </a:xfrm>
            <a:custGeom>
              <a:rect b="b" l="l" r="r" t="t"/>
              <a:pathLst>
                <a:path extrusionOk="0" h="3883" w="5010">
                  <a:moveTo>
                    <a:pt x="2505" y="1"/>
                  </a:moveTo>
                  <a:cubicBezTo>
                    <a:pt x="11" y="1"/>
                    <a:pt x="1" y="3882"/>
                    <a:pt x="2505" y="3882"/>
                  </a:cubicBezTo>
                  <a:cubicBezTo>
                    <a:pt x="5009" y="3882"/>
                    <a:pt x="5009" y="1"/>
                    <a:pt x="2505" y="1"/>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4" name="Google Shape;654;p9"/>
            <p:cNvSpPr/>
            <p:nvPr/>
          </p:nvSpPr>
          <p:spPr>
            <a:xfrm>
              <a:off x="2021575" y="860750"/>
              <a:ext cx="124975" cy="97050"/>
            </a:xfrm>
            <a:custGeom>
              <a:rect b="b" l="l" r="r" t="t"/>
              <a:pathLst>
                <a:path extrusionOk="0" h="3882" w="4999">
                  <a:moveTo>
                    <a:pt x="2504" y="0"/>
                  </a:moveTo>
                  <a:cubicBezTo>
                    <a:pt x="0" y="0"/>
                    <a:pt x="0" y="3882"/>
                    <a:pt x="2504" y="3882"/>
                  </a:cubicBezTo>
                  <a:cubicBezTo>
                    <a:pt x="4998" y="3882"/>
                    <a:pt x="4998" y="0"/>
                    <a:pt x="2504" y="0"/>
                  </a:cubicBezTo>
                  <a:close/>
                </a:path>
              </a:pathLst>
            </a:custGeom>
            <a:solidFill>
              <a:srgbClr val="F3F3F3"/>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5" name="Google Shape;655;p9"/>
            <p:cNvSpPr/>
            <p:nvPr/>
          </p:nvSpPr>
          <p:spPr>
            <a:xfrm>
              <a:off x="1801425" y="5462725"/>
              <a:ext cx="5225" cy="1600"/>
            </a:xfrm>
            <a:custGeom>
              <a:rect b="b" l="l" r="r" t="t"/>
              <a:pathLst>
                <a:path extrusionOk="0" h="64" w="209">
                  <a:moveTo>
                    <a:pt x="105" y="1"/>
                  </a:moveTo>
                  <a:lnTo>
                    <a:pt x="157" y="22"/>
                  </a:lnTo>
                  <a:lnTo>
                    <a:pt x="209" y="1"/>
                  </a:lnTo>
                  <a:close/>
                  <a:moveTo>
                    <a:pt x="0" y="1"/>
                  </a:moveTo>
                  <a:lnTo>
                    <a:pt x="21" y="64"/>
                  </a:lnTo>
                  <a:lnTo>
                    <a:pt x="84" y="64"/>
                  </a:lnTo>
                  <a:lnTo>
                    <a:pt x="105"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6" name="Google Shape;656;p9"/>
            <p:cNvSpPr/>
            <p:nvPr/>
          </p:nvSpPr>
          <p:spPr>
            <a:xfrm>
              <a:off x="1803500" y="5462725"/>
              <a:ext cx="1875" cy="1600"/>
            </a:xfrm>
            <a:custGeom>
              <a:rect b="b" l="l" r="r" t="t"/>
              <a:pathLst>
                <a:path extrusionOk="0" h="64" w="75">
                  <a:moveTo>
                    <a:pt x="22" y="1"/>
                  </a:moveTo>
                  <a:lnTo>
                    <a:pt x="1" y="64"/>
                  </a:lnTo>
                  <a:lnTo>
                    <a:pt x="74" y="22"/>
                  </a:lnTo>
                  <a:lnTo>
                    <a:pt x="2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7" name="Google Shape;657;p9"/>
            <p:cNvSpPr/>
            <p:nvPr/>
          </p:nvSpPr>
          <p:spPr>
            <a:xfrm>
              <a:off x="1800375" y="5464050"/>
              <a:ext cx="2100" cy="3925"/>
            </a:xfrm>
            <a:custGeom>
              <a:rect b="b" l="l" r="r" t="t"/>
              <a:pathLst>
                <a:path extrusionOk="0" h="157" w="84">
                  <a:moveTo>
                    <a:pt x="0" y="1"/>
                  </a:moveTo>
                  <a:lnTo>
                    <a:pt x="0" y="157"/>
                  </a:lnTo>
                  <a:lnTo>
                    <a:pt x="84" y="63"/>
                  </a:lnTo>
                  <a:lnTo>
                    <a:pt x="63" y="11"/>
                  </a:lnTo>
                  <a:lnTo>
                    <a:pt x="0"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8" name="Google Shape;658;p9"/>
            <p:cNvSpPr/>
            <p:nvPr/>
          </p:nvSpPr>
          <p:spPr>
            <a:xfrm>
              <a:off x="1801950" y="5464300"/>
              <a:ext cx="1575" cy="1350"/>
            </a:xfrm>
            <a:custGeom>
              <a:rect b="b" l="l" r="r" t="t"/>
              <a:pathLst>
                <a:path extrusionOk="0" h="54" w="63">
                  <a:moveTo>
                    <a:pt x="0" y="1"/>
                  </a:moveTo>
                  <a:lnTo>
                    <a:pt x="21" y="53"/>
                  </a:lnTo>
                  <a:lnTo>
                    <a:pt x="6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59" name="Google Shape;659;p9"/>
            <p:cNvSpPr/>
            <p:nvPr/>
          </p:nvSpPr>
          <p:spPr>
            <a:xfrm>
              <a:off x="1803500" y="5464300"/>
              <a:ext cx="25" cy="25"/>
            </a:xfrm>
            <a:custGeom>
              <a:rect b="b" l="l" r="r" t="t"/>
              <a:pathLst>
                <a:path extrusionOk="0" h="1" w="1">
                  <a:moveTo>
                    <a:pt x="1" y="1"/>
                  </a:moveTo>
                  <a:lnTo>
                    <a:pt x="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0" name="Google Shape;660;p9"/>
            <p:cNvSpPr/>
            <p:nvPr/>
          </p:nvSpPr>
          <p:spPr>
            <a:xfrm>
              <a:off x="1807150" y="5464825"/>
              <a:ext cx="4475" cy="1075"/>
            </a:xfrm>
            <a:custGeom>
              <a:rect b="b" l="l" r="r" t="t"/>
              <a:pathLst>
                <a:path extrusionOk="0" h="43" w="179">
                  <a:moveTo>
                    <a:pt x="84" y="0"/>
                  </a:moveTo>
                  <a:lnTo>
                    <a:pt x="1" y="42"/>
                  </a:lnTo>
                  <a:lnTo>
                    <a:pt x="179" y="42"/>
                  </a:lnTo>
                  <a:lnTo>
                    <a:pt x="8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1" name="Google Shape;661;p9"/>
            <p:cNvSpPr/>
            <p:nvPr/>
          </p:nvSpPr>
          <p:spPr>
            <a:xfrm>
              <a:off x="1806375" y="5465875"/>
              <a:ext cx="800" cy="275"/>
            </a:xfrm>
            <a:custGeom>
              <a:rect b="b" l="l" r="r" t="t"/>
              <a:pathLst>
                <a:path extrusionOk="0" h="11" w="32">
                  <a:moveTo>
                    <a:pt x="1" y="0"/>
                  </a:moveTo>
                  <a:lnTo>
                    <a:pt x="1" y="11"/>
                  </a:lnTo>
                  <a:lnTo>
                    <a:pt x="3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2" name="Google Shape;662;p9"/>
            <p:cNvSpPr/>
            <p:nvPr/>
          </p:nvSpPr>
          <p:spPr>
            <a:xfrm>
              <a:off x="1805350" y="5462725"/>
              <a:ext cx="8100" cy="2125"/>
            </a:xfrm>
            <a:custGeom>
              <a:rect b="b" l="l" r="r" t="t"/>
              <a:pathLst>
                <a:path extrusionOk="0" h="85" w="324">
                  <a:moveTo>
                    <a:pt x="52" y="1"/>
                  </a:moveTo>
                  <a:lnTo>
                    <a:pt x="0" y="22"/>
                  </a:lnTo>
                  <a:lnTo>
                    <a:pt x="156" y="84"/>
                  </a:lnTo>
                  <a:lnTo>
                    <a:pt x="32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3" name="Google Shape;663;p9"/>
            <p:cNvSpPr/>
            <p:nvPr/>
          </p:nvSpPr>
          <p:spPr>
            <a:xfrm>
              <a:off x="1803500" y="5463250"/>
              <a:ext cx="5775" cy="2650"/>
            </a:xfrm>
            <a:custGeom>
              <a:rect b="b" l="l" r="r" t="t"/>
              <a:pathLst>
                <a:path extrusionOk="0" h="106" w="231">
                  <a:moveTo>
                    <a:pt x="74" y="1"/>
                  </a:moveTo>
                  <a:lnTo>
                    <a:pt x="1" y="43"/>
                  </a:lnTo>
                  <a:lnTo>
                    <a:pt x="126" y="43"/>
                  </a:lnTo>
                  <a:lnTo>
                    <a:pt x="116" y="105"/>
                  </a:lnTo>
                  <a:lnTo>
                    <a:pt x="147" y="105"/>
                  </a:lnTo>
                  <a:lnTo>
                    <a:pt x="230" y="63"/>
                  </a:lnTo>
                  <a:lnTo>
                    <a:pt x="7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4" name="Google Shape;664;p9"/>
            <p:cNvSpPr/>
            <p:nvPr/>
          </p:nvSpPr>
          <p:spPr>
            <a:xfrm>
              <a:off x="1806100" y="5466900"/>
              <a:ext cx="300" cy="1075"/>
            </a:xfrm>
            <a:custGeom>
              <a:rect b="b" l="l" r="r" t="t"/>
              <a:pathLst>
                <a:path extrusionOk="0" h="43" w="12">
                  <a:moveTo>
                    <a:pt x="1" y="1"/>
                  </a:moveTo>
                  <a:lnTo>
                    <a:pt x="12" y="43"/>
                  </a:lnTo>
                  <a:lnTo>
                    <a:pt x="1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5" name="Google Shape;665;p9"/>
            <p:cNvSpPr/>
            <p:nvPr/>
          </p:nvSpPr>
          <p:spPr>
            <a:xfrm>
              <a:off x="1805850" y="5466125"/>
              <a:ext cx="550" cy="800"/>
            </a:xfrm>
            <a:custGeom>
              <a:rect b="b" l="l" r="r" t="t"/>
              <a:pathLst>
                <a:path extrusionOk="0" h="32" w="22">
                  <a:moveTo>
                    <a:pt x="22" y="1"/>
                  </a:moveTo>
                  <a:lnTo>
                    <a:pt x="1" y="11"/>
                  </a:lnTo>
                  <a:lnTo>
                    <a:pt x="11" y="32"/>
                  </a:lnTo>
                  <a:lnTo>
                    <a:pt x="22" y="32"/>
                  </a:lnTo>
                  <a:lnTo>
                    <a:pt x="22"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6" name="Google Shape;666;p9"/>
            <p:cNvSpPr/>
            <p:nvPr/>
          </p:nvSpPr>
          <p:spPr>
            <a:xfrm>
              <a:off x="1803500" y="5466650"/>
              <a:ext cx="2900" cy="9425"/>
            </a:xfrm>
            <a:custGeom>
              <a:rect b="b" l="l" r="r" t="t"/>
              <a:pathLst>
                <a:path extrusionOk="0" h="377" w="116">
                  <a:moveTo>
                    <a:pt x="74" y="1"/>
                  </a:moveTo>
                  <a:lnTo>
                    <a:pt x="1" y="84"/>
                  </a:lnTo>
                  <a:lnTo>
                    <a:pt x="105" y="376"/>
                  </a:lnTo>
                  <a:lnTo>
                    <a:pt x="116" y="53"/>
                  </a:lnTo>
                  <a:lnTo>
                    <a:pt x="105" y="11"/>
                  </a:lnTo>
                  <a:lnTo>
                    <a:pt x="84"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7" name="Google Shape;667;p9"/>
            <p:cNvSpPr/>
            <p:nvPr/>
          </p:nvSpPr>
          <p:spPr>
            <a:xfrm>
              <a:off x="1805600" y="5466375"/>
              <a:ext cx="525" cy="550"/>
            </a:xfrm>
            <a:custGeom>
              <a:rect b="b" l="l" r="r" t="t"/>
              <a:pathLst>
                <a:path extrusionOk="0" h="22" w="21">
                  <a:moveTo>
                    <a:pt x="11" y="1"/>
                  </a:moveTo>
                  <a:lnTo>
                    <a:pt x="0" y="12"/>
                  </a:lnTo>
                  <a:lnTo>
                    <a:pt x="21" y="22"/>
                  </a:lnTo>
                  <a:lnTo>
                    <a:pt x="21" y="22"/>
                  </a:lnTo>
                  <a:lnTo>
                    <a:pt x="11"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8" name="Google Shape;668;p9"/>
            <p:cNvSpPr/>
            <p:nvPr/>
          </p:nvSpPr>
          <p:spPr>
            <a:xfrm>
              <a:off x="1800125" y="5465625"/>
              <a:ext cx="3400" cy="7050"/>
            </a:xfrm>
            <a:custGeom>
              <a:rect b="b" l="l" r="r" t="t"/>
              <a:pathLst>
                <a:path extrusionOk="0" h="282" w="136">
                  <a:moveTo>
                    <a:pt x="94" y="0"/>
                  </a:moveTo>
                  <a:lnTo>
                    <a:pt x="10" y="94"/>
                  </a:lnTo>
                  <a:lnTo>
                    <a:pt x="0" y="281"/>
                  </a:lnTo>
                  <a:lnTo>
                    <a:pt x="136" y="125"/>
                  </a:lnTo>
                  <a:lnTo>
                    <a:pt x="94"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9" name="Google Shape;669;p9"/>
            <p:cNvSpPr/>
            <p:nvPr/>
          </p:nvSpPr>
          <p:spPr>
            <a:xfrm>
              <a:off x="1805600" y="5465875"/>
              <a:ext cx="800" cy="525"/>
            </a:xfrm>
            <a:custGeom>
              <a:rect b="b" l="l" r="r" t="t"/>
              <a:pathLst>
                <a:path extrusionOk="0" h="21" w="32">
                  <a:moveTo>
                    <a:pt x="0" y="0"/>
                  </a:moveTo>
                  <a:lnTo>
                    <a:pt x="11" y="21"/>
                  </a:lnTo>
                  <a:lnTo>
                    <a:pt x="32" y="11"/>
                  </a:lnTo>
                  <a:lnTo>
                    <a:pt x="32" y="0"/>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0" name="Google Shape;670;p9"/>
            <p:cNvSpPr/>
            <p:nvPr/>
          </p:nvSpPr>
          <p:spPr>
            <a:xfrm>
              <a:off x="1802450" y="5464300"/>
              <a:ext cx="3175" cy="4475"/>
            </a:xfrm>
            <a:custGeom>
              <a:rect b="b" l="l" r="r" t="t"/>
              <a:pathLst>
                <a:path extrusionOk="0" h="179" w="127">
                  <a:moveTo>
                    <a:pt x="43" y="1"/>
                  </a:moveTo>
                  <a:lnTo>
                    <a:pt x="1" y="53"/>
                  </a:lnTo>
                  <a:lnTo>
                    <a:pt x="43" y="178"/>
                  </a:lnTo>
                  <a:lnTo>
                    <a:pt x="116" y="95"/>
                  </a:lnTo>
                  <a:lnTo>
                    <a:pt x="126" y="95"/>
                  </a:lnTo>
                  <a:lnTo>
                    <a:pt x="22" y="53"/>
                  </a:lnTo>
                  <a:lnTo>
                    <a:pt x="43"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1" name="Google Shape;671;p9"/>
            <p:cNvSpPr/>
            <p:nvPr/>
          </p:nvSpPr>
          <p:spPr>
            <a:xfrm>
              <a:off x="1802975" y="5464300"/>
              <a:ext cx="3675" cy="2375"/>
            </a:xfrm>
            <a:custGeom>
              <a:rect b="b" l="l" r="r" t="t"/>
              <a:pathLst>
                <a:path extrusionOk="0" h="95" w="147">
                  <a:moveTo>
                    <a:pt x="22" y="1"/>
                  </a:moveTo>
                  <a:lnTo>
                    <a:pt x="1" y="53"/>
                  </a:lnTo>
                  <a:lnTo>
                    <a:pt x="105" y="95"/>
                  </a:lnTo>
                  <a:lnTo>
                    <a:pt x="116" y="84"/>
                  </a:lnTo>
                  <a:lnTo>
                    <a:pt x="105" y="63"/>
                  </a:lnTo>
                  <a:lnTo>
                    <a:pt x="137" y="63"/>
                  </a:lnTo>
                  <a:lnTo>
                    <a:pt x="147" y="1"/>
                  </a:lnTo>
                  <a:close/>
                </a:path>
              </a:pathLst>
            </a:custGeom>
            <a:solidFill>
              <a:srgbClr val="F3F3F3">
                <a:alpha val="0"/>
              </a:srgbClr>
            </a:solidFill>
            <a:ln cap="flat" cmpd="sng" w="9525">
              <a:solidFill>
                <a:srgbClr val="7570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672" name="Google Shape;672;p9"/>
          <p:cNvSpPr txBox="1"/>
          <p:nvPr/>
        </p:nvSpPr>
        <p:spPr>
          <a:xfrm>
            <a:off x="2024034" y="3857628"/>
            <a:ext cx="2208600" cy="701400"/>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182875">
            <a:noAutofit/>
          </a:bodyPr>
          <a:lstStyle/>
          <a:p>
            <a:pPr indent="0" lvl="0" marL="0" marR="0" rtl="0" algn="r">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THIS PREDICT THE OUTCOME OF FUTURE EVENTS</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673" name="Google Shape;673;p9"/>
          <p:cNvSpPr txBox="1"/>
          <p:nvPr/>
        </p:nvSpPr>
        <p:spPr>
          <a:xfrm>
            <a:off x="7818839" y="3078292"/>
            <a:ext cx="2349127" cy="985498"/>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18287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IT USES MULTIPLE ALGORITHM TO SPLIT NODE INTO TWO OR MORE SUB NODES</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sp>
        <p:nvSpPr>
          <p:cNvPr id="674" name="Google Shape;674;p9"/>
          <p:cNvSpPr txBox="1"/>
          <p:nvPr/>
        </p:nvSpPr>
        <p:spPr>
          <a:xfrm>
            <a:off x="7694014" y="4894710"/>
            <a:ext cx="2498320" cy="748868"/>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182875">
            <a:noAutofit/>
          </a:bodyPr>
          <a:lstStyle/>
          <a:p>
            <a:pPr indent="0" lvl="0" marL="0" marR="0" rtl="0" algn="l">
              <a:lnSpc>
                <a:spcPct val="100000"/>
              </a:lnSpc>
              <a:spcBef>
                <a:spcPts val="0"/>
              </a:spcBef>
              <a:spcAft>
                <a:spcPts val="1600"/>
              </a:spcAft>
              <a:buClr>
                <a:srgbClr val="F3F3F3"/>
              </a:buClr>
              <a:buSzPts val="1200"/>
              <a:buFont typeface="Fira Sans Condensed Light"/>
              <a:buNone/>
            </a:pPr>
            <a:r>
              <a:rPr b="0" i="0" lang="en" sz="1400" u="none" cap="none" strike="noStrike">
                <a:solidFill>
                  <a:schemeClr val="dk1"/>
                </a:solidFill>
                <a:latin typeface="Fira Sans Condensed Light"/>
                <a:ea typeface="Fira Sans Condensed Light"/>
                <a:cs typeface="Fira Sans Condensed Light"/>
                <a:sym typeface="Fira Sans Condensed Light"/>
              </a:rPr>
              <a:t>TO OVERCOME THE LIMITATIONS OF DECISION TREES. </a:t>
            </a:r>
            <a:endParaRPr b="0" i="0" sz="1400" u="none" cap="none" strike="noStrike">
              <a:solidFill>
                <a:schemeClr val="dk1"/>
              </a:solidFill>
              <a:latin typeface="Fira Sans Condensed Light"/>
              <a:ea typeface="Fira Sans Condensed Light"/>
              <a:cs typeface="Fira Sans Condensed Light"/>
              <a:sym typeface="Fira Sans Condensed Light"/>
            </a:endParaRPr>
          </a:p>
        </p:txBody>
      </p:sp>
      <p:cxnSp>
        <p:nvCxnSpPr>
          <p:cNvPr id="675" name="Google Shape;675;p9"/>
          <p:cNvCxnSpPr/>
          <p:nvPr/>
        </p:nvCxnSpPr>
        <p:spPr>
          <a:xfrm rot="10800000">
            <a:off x="6916439" y="3490614"/>
            <a:ext cx="902400" cy="152700"/>
          </a:xfrm>
          <a:prstGeom prst="bentConnector3">
            <a:avLst>
              <a:gd fmla="val 49999" name="adj1"/>
            </a:avLst>
          </a:prstGeom>
          <a:noFill/>
          <a:ln cap="flat" cmpd="sng" w="19050">
            <a:solidFill>
              <a:srgbClr val="757070"/>
            </a:solidFill>
            <a:prstDash val="solid"/>
            <a:round/>
            <a:headEnd len="med" w="med" type="oval"/>
            <a:tailEnd len="sm" w="sm" type="none"/>
          </a:ln>
        </p:spPr>
      </p:cxnSp>
      <p:cxnSp>
        <p:nvCxnSpPr>
          <p:cNvPr id="676" name="Google Shape;676;p9"/>
          <p:cNvCxnSpPr/>
          <p:nvPr/>
        </p:nvCxnSpPr>
        <p:spPr>
          <a:xfrm rot="10800000">
            <a:off x="6209314" y="4572008"/>
            <a:ext cx="1484700" cy="466200"/>
          </a:xfrm>
          <a:prstGeom prst="bentConnector3">
            <a:avLst>
              <a:gd fmla="val 50000" name="adj1"/>
            </a:avLst>
          </a:prstGeom>
          <a:noFill/>
          <a:ln cap="flat" cmpd="sng" w="19050">
            <a:solidFill>
              <a:srgbClr val="757070"/>
            </a:solidFill>
            <a:prstDash val="solid"/>
            <a:round/>
            <a:headEnd len="med" w="med" type="oval"/>
            <a:tailEnd len="sm" w="sm" type="none"/>
          </a:ln>
        </p:spPr>
      </p:cxnSp>
      <p:cxnSp>
        <p:nvCxnSpPr>
          <p:cNvPr id="677" name="Google Shape;677;p9"/>
          <p:cNvCxnSpPr>
            <a:stCxn id="672" idx="3"/>
          </p:cNvCxnSpPr>
          <p:nvPr/>
        </p:nvCxnSpPr>
        <p:spPr>
          <a:xfrm>
            <a:off x="4232634" y="4208328"/>
            <a:ext cx="841800" cy="0"/>
          </a:xfrm>
          <a:prstGeom prst="straightConnector1">
            <a:avLst/>
          </a:prstGeom>
          <a:noFill/>
          <a:ln cap="flat" cmpd="sng" w="19050">
            <a:solidFill>
              <a:srgbClr val="757070"/>
            </a:solidFill>
            <a:prstDash val="solid"/>
            <a:round/>
            <a:headEnd len="med" w="med" type="oval"/>
            <a:tailEnd len="sm" w="sm" type="none"/>
          </a:ln>
        </p:spPr>
      </p:cxnSp>
      <p:sp>
        <p:nvSpPr>
          <p:cNvPr id="678" name="Google Shape;678;p9"/>
          <p:cNvSpPr txBox="1"/>
          <p:nvPr/>
        </p:nvSpPr>
        <p:spPr>
          <a:xfrm>
            <a:off x="2095472" y="3286124"/>
            <a:ext cx="2143140" cy="500066"/>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274300">
            <a:noAutofit/>
          </a:bodyPr>
          <a:lstStyle/>
          <a:p>
            <a:pPr indent="0" lvl="0" marL="0" marR="0" rtl="0" algn="r">
              <a:lnSpc>
                <a:spcPct val="115000"/>
              </a:lnSpc>
              <a:spcBef>
                <a:spcPts val="0"/>
              </a:spcBef>
              <a:spcAft>
                <a:spcPts val="1600"/>
              </a:spcAft>
              <a:buClr>
                <a:srgbClr val="F3F3F3"/>
              </a:buClr>
              <a:buSzPts val="1200"/>
              <a:buFont typeface="Fira Sans Condensed Light"/>
              <a:buNone/>
            </a:pPr>
            <a:r>
              <a:rPr b="1" i="0" lang="en" sz="1600" u="none" cap="none" strike="noStrike">
                <a:solidFill>
                  <a:schemeClr val="dk1"/>
                </a:solidFill>
                <a:latin typeface="Rajdhani"/>
                <a:ea typeface="Rajdhani"/>
                <a:cs typeface="Rajdhani"/>
                <a:sym typeface="Rajdhani"/>
              </a:rPr>
              <a:t>LINEAR REGRESSION</a:t>
            </a:r>
            <a:endParaRPr b="1" i="0" sz="1600" u="none" cap="none" strike="noStrike">
              <a:solidFill>
                <a:schemeClr val="dk1"/>
              </a:solidFill>
              <a:latin typeface="Rajdhani"/>
              <a:ea typeface="Rajdhani"/>
              <a:cs typeface="Rajdhani"/>
              <a:sym typeface="Rajdhani"/>
            </a:endParaRPr>
          </a:p>
        </p:txBody>
      </p:sp>
      <p:sp>
        <p:nvSpPr>
          <p:cNvPr id="679" name="Google Shape;679;p9"/>
          <p:cNvSpPr txBox="1"/>
          <p:nvPr/>
        </p:nvSpPr>
        <p:spPr>
          <a:xfrm>
            <a:off x="7810512" y="2500306"/>
            <a:ext cx="2000264" cy="500066"/>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274300">
            <a:noAutofit/>
          </a:bodyPr>
          <a:lstStyle/>
          <a:p>
            <a:pPr indent="0" lvl="0" marL="0" marR="0" rtl="0" algn="l">
              <a:lnSpc>
                <a:spcPct val="115000"/>
              </a:lnSpc>
              <a:spcBef>
                <a:spcPts val="0"/>
              </a:spcBef>
              <a:spcAft>
                <a:spcPts val="1600"/>
              </a:spcAft>
              <a:buClr>
                <a:srgbClr val="F3F3F3"/>
              </a:buClr>
              <a:buSzPts val="1200"/>
              <a:buFont typeface="Fira Sans Condensed Light"/>
              <a:buNone/>
            </a:pPr>
            <a:r>
              <a:rPr b="1" i="0" lang="en" sz="1600" u="none" cap="none" strike="noStrike">
                <a:solidFill>
                  <a:schemeClr val="dk1"/>
                </a:solidFill>
                <a:latin typeface="Rajdhani"/>
                <a:ea typeface="Rajdhani"/>
                <a:cs typeface="Rajdhani"/>
                <a:sym typeface="Rajdhani"/>
              </a:rPr>
              <a:t>DECISION  TREE</a:t>
            </a:r>
            <a:endParaRPr b="1" i="0" sz="1600" u="none" cap="none" strike="noStrike">
              <a:solidFill>
                <a:schemeClr val="dk1"/>
              </a:solidFill>
              <a:latin typeface="Rajdhani"/>
              <a:ea typeface="Rajdhani"/>
              <a:cs typeface="Rajdhani"/>
              <a:sym typeface="Rajdhani"/>
            </a:endParaRPr>
          </a:p>
        </p:txBody>
      </p:sp>
      <p:sp>
        <p:nvSpPr>
          <p:cNvPr id="680" name="Google Shape;680;p9"/>
          <p:cNvSpPr txBox="1"/>
          <p:nvPr/>
        </p:nvSpPr>
        <p:spPr>
          <a:xfrm>
            <a:off x="7739074" y="4286256"/>
            <a:ext cx="1732236" cy="500066"/>
          </a:xfrm>
          <a:prstGeom prst="rect">
            <a:avLst/>
          </a:prstGeom>
          <a:noFill/>
          <a:ln cap="flat" cmpd="sng" w="9525">
            <a:solidFill>
              <a:srgbClr val="757070"/>
            </a:solidFill>
            <a:prstDash val="solid"/>
            <a:round/>
            <a:headEnd len="sm" w="sm" type="none"/>
            <a:tailEnd len="sm" w="sm" type="none"/>
          </a:ln>
        </p:spPr>
        <p:txBody>
          <a:bodyPr anchorCtr="0" anchor="t" bIns="91425" lIns="91425" spcFirstLastPara="1" rIns="91425" wrap="square" tIns="274300">
            <a:noAutofit/>
          </a:bodyPr>
          <a:lstStyle/>
          <a:p>
            <a:pPr indent="0" lvl="0" marL="0" marR="0" rtl="0" algn="l">
              <a:lnSpc>
                <a:spcPct val="115000"/>
              </a:lnSpc>
              <a:spcBef>
                <a:spcPts val="0"/>
              </a:spcBef>
              <a:spcAft>
                <a:spcPts val="1600"/>
              </a:spcAft>
              <a:buClr>
                <a:srgbClr val="F3F3F3"/>
              </a:buClr>
              <a:buSzPts val="1200"/>
              <a:buFont typeface="Fira Sans Condensed Light"/>
              <a:buNone/>
            </a:pPr>
            <a:r>
              <a:rPr b="1" i="0" lang="en" sz="1600" u="none" cap="none" strike="noStrike">
                <a:solidFill>
                  <a:schemeClr val="dk1"/>
                </a:solidFill>
                <a:latin typeface="Rajdhani"/>
                <a:ea typeface="Rajdhani"/>
                <a:cs typeface="Rajdhani"/>
                <a:sym typeface="Rajdhani"/>
              </a:rPr>
              <a:t>RANDOM FOREST</a:t>
            </a:r>
            <a:endParaRPr b="1" i="0" sz="1600" u="none" cap="none" strike="noStrike">
              <a:solidFill>
                <a:schemeClr val="dk1"/>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2021-07-01T10:40:45Z</dcterms:created>
  <dc:creator>Minu Goswami</dc:creator>
</cp:coreProperties>
</file>