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0" r:id="rId2"/>
  </p:sldMasterIdLst>
  <p:notesMasterIdLst>
    <p:notesMasterId r:id="rId20"/>
  </p:notesMasterIdLst>
  <p:handoutMasterIdLst>
    <p:handoutMasterId r:id="rId21"/>
  </p:handoutMasterIdLst>
  <p:sldIdLst>
    <p:sldId id="265" r:id="rId3"/>
    <p:sldId id="2147470173" r:id="rId4"/>
    <p:sldId id="2147470177" r:id="rId5"/>
    <p:sldId id="2147470174" r:id="rId6"/>
    <p:sldId id="2147470189" r:id="rId7"/>
    <p:sldId id="2147470185" r:id="rId8"/>
    <p:sldId id="2147470175" r:id="rId9"/>
    <p:sldId id="2147470190" r:id="rId10"/>
    <p:sldId id="2147470191" r:id="rId11"/>
    <p:sldId id="2147470179" r:id="rId12"/>
    <p:sldId id="2147470180" r:id="rId13"/>
    <p:sldId id="2147470181" r:id="rId14"/>
    <p:sldId id="2147470182" r:id="rId15"/>
    <p:sldId id="2147470183" r:id="rId16"/>
    <p:sldId id="2147470186" r:id="rId17"/>
    <p:sldId id="2147470184" r:id="rId18"/>
    <p:sldId id="214747018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Slide Options" id="{5DA87E49-B1F9-4615-AAD2-1180FCB9D3FD}">
          <p14:sldIdLst>
            <p14:sldId id="265"/>
            <p14:sldId id="2147470173"/>
            <p14:sldId id="2147470177"/>
            <p14:sldId id="2147470174"/>
            <p14:sldId id="2147470189"/>
            <p14:sldId id="2147470185"/>
            <p14:sldId id="2147470175"/>
            <p14:sldId id="2147470190"/>
            <p14:sldId id="2147470191"/>
            <p14:sldId id="2147470179"/>
            <p14:sldId id="2147470180"/>
            <p14:sldId id="2147470181"/>
            <p14:sldId id="2147470182"/>
            <p14:sldId id="2147470183"/>
            <p14:sldId id="2147470186"/>
            <p14:sldId id="2147470184"/>
          </p14:sldIdLst>
        </p14:section>
        <p14:section name="Content Layouts - Light" id="{B5F48761-CB7C-4D49-9645-E85CAFEE7405}">
          <p14:sldIdLst>
            <p14:sldId id="2147470187"/>
          </p14:sldIdLst>
        </p14:section>
        <p14:section name="Thank You" id="{F63B307F-DDAF-4D0E-BD31-3B515431C26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FF4"/>
    <a:srgbClr val="3C2CDA"/>
    <a:srgbClr val="CBD0E5"/>
    <a:srgbClr val="271FC1"/>
    <a:srgbClr val="08126E"/>
    <a:srgbClr val="281DBB"/>
    <a:srgbClr val="EEF2F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17"/>
    <p:restoredTop sz="93400" autoAdjust="0"/>
  </p:normalViewPr>
  <p:slideViewPr>
    <p:cSldViewPr snapToGrid="0">
      <p:cViewPr varScale="1">
        <p:scale>
          <a:sx n="79" d="100"/>
          <a:sy n="79" d="100"/>
        </p:scale>
        <p:origin x="1051"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6" d="100"/>
          <a:sy n="126" d="100"/>
        </p:scale>
        <p:origin x="3808"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1B2259-9883-6F94-1165-B4F149D910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EC2DFEC-917D-E7FD-8926-11E6D834EB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3DF90-B6E1-4448-A065-6EC0CBAAEEAA}" type="datetimeFigureOut">
              <a:rPr lang="en-US" smtClean="0"/>
              <a:t>11/19/2024</a:t>
            </a:fld>
            <a:endParaRPr lang="en-US"/>
          </a:p>
        </p:txBody>
      </p:sp>
      <p:sp>
        <p:nvSpPr>
          <p:cNvPr id="4" name="Footer Placeholder 3">
            <a:extLst>
              <a:ext uri="{FF2B5EF4-FFF2-40B4-BE49-F238E27FC236}">
                <a16:creationId xmlns:a16="http://schemas.microsoft.com/office/drawing/2014/main" id="{CC588B84-9FF3-B2B6-03B4-760A9E1406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4CFA06-FBBA-EA5B-5C6A-264498FA20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F99D79-6FE1-1B41-9FA7-F185D9BA747C}" type="slidenum">
              <a:rPr lang="en-US" smtClean="0"/>
              <a:t>‹#›</a:t>
            </a:fld>
            <a:endParaRPr lang="en-US"/>
          </a:p>
        </p:txBody>
      </p:sp>
    </p:spTree>
    <p:extLst>
      <p:ext uri="{BB962C8B-B14F-4D97-AF65-F5344CB8AC3E}">
        <p14:creationId xmlns:p14="http://schemas.microsoft.com/office/powerpoint/2010/main" val="39958755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anrope" pitchFamily="2"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anrope" pitchFamily="2" charset="0"/>
              </a:defRPr>
            </a:lvl1pPr>
          </a:lstStyle>
          <a:p>
            <a:fld id="{ECAE251F-E50B-4AA0-A361-BF69B56A7095}" type="datetimeFigureOut">
              <a:rPr lang="en-US" smtClean="0"/>
              <a:pPr/>
              <a:t>11/19/2024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anrope" pitchFamily="2"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anrope" pitchFamily="2" charset="0"/>
              </a:defRPr>
            </a:lvl1pPr>
          </a:lstStyle>
          <a:p>
            <a:fld id="{331CD59D-0597-43DC-9404-9BA5D1B50171}" type="slidenum">
              <a:rPr lang="en-US" smtClean="0"/>
              <a:pPr/>
              <a:t>‹#›</a:t>
            </a:fld>
            <a:endParaRPr lang="en-US"/>
          </a:p>
        </p:txBody>
      </p:sp>
    </p:spTree>
    <p:extLst>
      <p:ext uri="{BB962C8B-B14F-4D97-AF65-F5344CB8AC3E}">
        <p14:creationId xmlns:p14="http://schemas.microsoft.com/office/powerpoint/2010/main" val="2699819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anrope" pitchFamily="2" charset="0"/>
        <a:ea typeface="+mn-ea"/>
        <a:cs typeface="+mn-cs"/>
      </a:defRPr>
    </a:lvl1pPr>
    <a:lvl2pPr marL="457200" algn="l" defTabSz="914400" rtl="0" eaLnBrk="1" latinLnBrk="0" hangingPunct="1">
      <a:defRPr sz="1200" kern="1200">
        <a:solidFill>
          <a:schemeClr val="tx1"/>
        </a:solidFill>
        <a:latin typeface="Manrope" pitchFamily="2" charset="0"/>
        <a:ea typeface="+mn-ea"/>
        <a:cs typeface="+mn-cs"/>
      </a:defRPr>
    </a:lvl2pPr>
    <a:lvl3pPr marL="914400" algn="l" defTabSz="914400" rtl="0" eaLnBrk="1" latinLnBrk="0" hangingPunct="1">
      <a:defRPr sz="1200" kern="1200">
        <a:solidFill>
          <a:schemeClr val="tx1"/>
        </a:solidFill>
        <a:latin typeface="Manrope" pitchFamily="2" charset="0"/>
        <a:ea typeface="+mn-ea"/>
        <a:cs typeface="+mn-cs"/>
      </a:defRPr>
    </a:lvl3pPr>
    <a:lvl4pPr marL="1371600" algn="l" defTabSz="914400" rtl="0" eaLnBrk="1" latinLnBrk="0" hangingPunct="1">
      <a:defRPr sz="1200" kern="1200">
        <a:solidFill>
          <a:schemeClr val="tx1"/>
        </a:solidFill>
        <a:latin typeface="Manrope" pitchFamily="2" charset="0"/>
        <a:ea typeface="+mn-ea"/>
        <a:cs typeface="+mn-cs"/>
      </a:defRPr>
    </a:lvl4pPr>
    <a:lvl5pPr marL="1828800" algn="l" defTabSz="914400" rtl="0" eaLnBrk="1" latinLnBrk="0" hangingPunct="1">
      <a:defRPr sz="1200" kern="1200">
        <a:solidFill>
          <a:schemeClr val="tx1"/>
        </a:solidFill>
        <a:latin typeface="Manrop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sv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5.sv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Light Backgroun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4945255-4D54-BD6F-F948-3B2AF5A407AD}"/>
              </a:ext>
            </a:extLst>
          </p:cNvPr>
          <p:cNvSpPr>
            <a:spLocks noGrp="1"/>
          </p:cNvSpPr>
          <p:nvPr>
            <p:ph type="pic" sz="quarter" idx="16" hasCustomPrompt="1"/>
          </p:nvPr>
        </p:nvSpPr>
        <p:spPr>
          <a:xfrm>
            <a:off x="0" y="0"/>
            <a:ext cx="12192000" cy="6858000"/>
          </a:xfrm>
          <a:prstGeom prst="rect">
            <a:avLst/>
          </a:prstGeom>
        </p:spPr>
        <p:txBody>
          <a:bodyPr anchor="ctr" anchorCtr="1"/>
          <a:lstStyle>
            <a:lvl1pPr marL="0" indent="0" algn="ctr">
              <a:buNone/>
              <a:defRPr/>
            </a:lvl1pPr>
          </a:lstStyle>
          <a:p>
            <a:r>
              <a:rPr lang="en-US" dirty="0"/>
              <a:t>Replace with brand-approved image </a:t>
            </a:r>
            <a:br>
              <a:rPr lang="en-US" dirty="0"/>
            </a:br>
            <a:r>
              <a:rPr lang="en-US" dirty="0"/>
              <a:t>of your choice from </a:t>
            </a:r>
            <a:r>
              <a:rPr lang="en-US" dirty="0" err="1"/>
              <a:t>SalesCentral</a:t>
            </a:r>
            <a:endParaRPr lang="en-US" dirty="0"/>
          </a:p>
        </p:txBody>
      </p:sp>
      <p:pic>
        <p:nvPicPr>
          <p:cNvPr id="5" name="Graphic 4">
            <a:extLst>
              <a:ext uri="{FF2B5EF4-FFF2-40B4-BE49-F238E27FC236}">
                <a16:creationId xmlns:a16="http://schemas.microsoft.com/office/drawing/2014/main" id="{0C519BD3-2A15-83F6-8541-93001D69D1C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22960" y="731098"/>
            <a:ext cx="1554480" cy="208656"/>
          </a:xfrm>
          <a:prstGeom prst="rect">
            <a:avLst/>
          </a:prstGeom>
        </p:spPr>
      </p:pic>
      <p:sp>
        <p:nvSpPr>
          <p:cNvPr id="6" name="Title 5">
            <a:extLst>
              <a:ext uri="{FF2B5EF4-FFF2-40B4-BE49-F238E27FC236}">
                <a16:creationId xmlns:a16="http://schemas.microsoft.com/office/drawing/2014/main" id="{D0E6E8BE-2736-1222-838E-6E63376063C9}"/>
              </a:ext>
            </a:extLst>
          </p:cNvPr>
          <p:cNvSpPr>
            <a:spLocks noGrp="1"/>
          </p:cNvSpPr>
          <p:nvPr>
            <p:ph type="title" hasCustomPrompt="1"/>
          </p:nvPr>
        </p:nvSpPr>
        <p:spPr>
          <a:xfrm>
            <a:off x="822960" y="3108960"/>
            <a:ext cx="5105400" cy="623248"/>
          </a:xfrm>
          <a:prstGeom prst="rect">
            <a:avLst/>
          </a:prstGeom>
        </p:spPr>
        <p:txBody>
          <a:bodyPr wrap="square" lIns="0" tIns="0" rIns="0" bIns="0" anchor="ctr" anchorCtr="0">
            <a:spAutoFit/>
          </a:bodyPr>
          <a:lstStyle>
            <a:lvl1pPr>
              <a:defRPr lang="en-US" sz="4500" dirty="0">
                <a:solidFill>
                  <a:schemeClr val="tx1"/>
                </a:solidFill>
              </a:defRPr>
            </a:lvl1pPr>
          </a:lstStyle>
          <a:p>
            <a:pPr lvl="0"/>
            <a:r>
              <a:rPr lang="en-US" dirty="0"/>
              <a:t>Click to edit title</a:t>
            </a:r>
          </a:p>
        </p:txBody>
      </p:sp>
    </p:spTree>
    <p:extLst>
      <p:ext uri="{BB962C8B-B14F-4D97-AF65-F5344CB8AC3E}">
        <p14:creationId xmlns:p14="http://schemas.microsoft.com/office/powerpoint/2010/main" val="4007845433"/>
      </p:ext>
    </p:extLst>
  </p:cSld>
  <p:clrMapOvr>
    <a:masterClrMapping/>
  </p:clrMapOvr>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9D067813-582A-4E3A-EF66-EF9F8971DFC5}"/>
              </a:ext>
            </a:extLst>
          </p:cNvPr>
          <p:cNvSpPr>
            <a:spLocks noGrp="1"/>
          </p:cNvSpPr>
          <p:nvPr>
            <p:ph type="body" sz="quarter" idx="18" hasCustomPrompt="1"/>
          </p:nvPr>
        </p:nvSpPr>
        <p:spPr>
          <a:xfrm>
            <a:off x="623888" y="5362574"/>
            <a:ext cx="1234991" cy="428625"/>
          </a:xfrm>
          <a:prstGeom prst="rect">
            <a:avLst/>
          </a:prstGeom>
        </p:spPr>
        <p:txBody>
          <a:bodyPr lIns="0" tIns="0" rIns="0" bIns="0">
            <a:normAutofit/>
          </a:bodyPr>
          <a:lstStyle>
            <a:lvl1pPr marL="0" indent="0">
              <a:buNone/>
              <a:defRPr lang="en-US" sz="1000" spc="10" baseline="0" dirty="0">
                <a:solidFill>
                  <a:schemeClr val="accent1"/>
                </a:solidFill>
              </a:defRPr>
            </a:lvl1pPr>
          </a:lstStyle>
          <a:p>
            <a:pPr marL="228600" lvl="0" indent="-228600"/>
            <a:r>
              <a:rPr lang="en-US" dirty="0"/>
              <a:t>Click to edit text</a:t>
            </a:r>
          </a:p>
        </p:txBody>
      </p:sp>
      <p:sp>
        <p:nvSpPr>
          <p:cNvPr id="5" name="Text Placeholder 8">
            <a:extLst>
              <a:ext uri="{FF2B5EF4-FFF2-40B4-BE49-F238E27FC236}">
                <a16:creationId xmlns:a16="http://schemas.microsoft.com/office/drawing/2014/main" id="{AE124A95-9614-9995-E872-AA3631F0E166}"/>
              </a:ext>
            </a:extLst>
          </p:cNvPr>
          <p:cNvSpPr>
            <a:spLocks noGrp="1"/>
          </p:cNvSpPr>
          <p:nvPr>
            <p:ph type="body" sz="quarter" idx="19" hasCustomPrompt="1"/>
          </p:nvPr>
        </p:nvSpPr>
        <p:spPr>
          <a:xfrm>
            <a:off x="623888" y="4924425"/>
            <a:ext cx="1234991" cy="415498"/>
          </a:xfrm>
          <a:prstGeom prst="rect">
            <a:avLst/>
          </a:prstGeom>
          <a:noFill/>
        </p:spPr>
        <p:txBody>
          <a:bodyPr wrap="square" lIns="0" tIns="0" rIns="0" bIns="0" rtlCol="0">
            <a:spAutoFit/>
          </a:bodyPr>
          <a:lstStyle>
            <a:lvl1pPr marL="0" indent="0">
              <a:buNone/>
              <a:defRPr lang="en-US" sz="3000" dirty="0">
                <a:solidFill>
                  <a:schemeClr val="accent1"/>
                </a:solidFill>
                <a:latin typeface="+mj-lt"/>
              </a:defRPr>
            </a:lvl1pPr>
          </a:lstStyle>
          <a:p>
            <a:pPr marL="228600" lvl="0" indent="-228600"/>
            <a:r>
              <a:rPr lang="en-US" sz="3000">
                <a:latin typeface="+mj-lt"/>
              </a:rPr>
              <a:t>00%</a:t>
            </a:r>
          </a:p>
        </p:txBody>
      </p:sp>
      <p:sp>
        <p:nvSpPr>
          <p:cNvPr id="10" name="Text Placeholder 8">
            <a:extLst>
              <a:ext uri="{FF2B5EF4-FFF2-40B4-BE49-F238E27FC236}">
                <a16:creationId xmlns:a16="http://schemas.microsoft.com/office/drawing/2014/main" id="{DC7151D7-4F9C-C74E-F631-96155478821F}"/>
              </a:ext>
            </a:extLst>
          </p:cNvPr>
          <p:cNvSpPr>
            <a:spLocks noGrp="1"/>
          </p:cNvSpPr>
          <p:nvPr>
            <p:ph type="body" sz="quarter" idx="20" hasCustomPrompt="1"/>
          </p:nvPr>
        </p:nvSpPr>
        <p:spPr>
          <a:xfrm>
            <a:off x="623888" y="2259101"/>
            <a:ext cx="5400675" cy="2228850"/>
          </a:xfrm>
          <a:prstGeom prst="rect">
            <a:avLst/>
          </a:prstGeom>
        </p:spPr>
        <p:txBody>
          <a:bodyPr lIns="0" tIns="0" rIns="0" bIns="0">
            <a:normAutofit/>
          </a:bodyPr>
          <a:lstStyle>
            <a:lvl1pPr marL="137160" indent="-137160">
              <a:lnSpc>
                <a:spcPct val="110000"/>
              </a:lnSpc>
              <a:buClr>
                <a:schemeClr val="tx1"/>
              </a:buClr>
              <a:buFont typeface="Arial" panose="020B0604020202020204" pitchFamily="34" charset="0"/>
              <a:buChar char="•"/>
              <a:defRPr lang="en-US" sz="1200" spc="10" baseline="0" dirty="0">
                <a:latin typeface="+mj-lt"/>
              </a:defRPr>
            </a:lvl1pPr>
          </a:lstStyle>
          <a:p>
            <a:pPr marL="228600" lvl="0" indent="-228600"/>
            <a:r>
              <a:rPr lang="en-US" dirty="0"/>
              <a:t>Click to edit text</a:t>
            </a:r>
          </a:p>
        </p:txBody>
      </p:sp>
      <p:sp>
        <p:nvSpPr>
          <p:cNvPr id="14" name="Picture Placeholder 10">
            <a:extLst>
              <a:ext uri="{FF2B5EF4-FFF2-40B4-BE49-F238E27FC236}">
                <a16:creationId xmlns:a16="http://schemas.microsoft.com/office/drawing/2014/main" id="{44699355-78E0-0732-ED34-4CC5E8D01C83}"/>
              </a:ext>
            </a:extLst>
          </p:cNvPr>
          <p:cNvSpPr>
            <a:spLocks noGrp="1"/>
          </p:cNvSpPr>
          <p:nvPr>
            <p:ph type="pic" sz="quarter" idx="17" hasCustomPrompt="1"/>
          </p:nvPr>
        </p:nvSpPr>
        <p:spPr>
          <a:xfrm>
            <a:off x="6438900" y="914401"/>
            <a:ext cx="5753100" cy="4856084"/>
          </a:xfrm>
          <a:prstGeom prst="rect">
            <a:avLst/>
          </a:prstGeom>
        </p:spPr>
        <p:txBody>
          <a:bodyPr lIns="0" tIns="0" rIns="0" bIns="0" anchor="ctr" anchorCtr="1"/>
          <a:lstStyle>
            <a:lvl1pPr marL="0" indent="0">
              <a:lnSpc>
                <a:spcPct val="100000"/>
              </a:lnSpc>
              <a:buNone/>
              <a:defRPr lang="en-US" dirty="0"/>
            </a:lvl1pPr>
          </a:lstStyle>
          <a:p>
            <a:pPr marL="228600" lvl="0" indent="-228600" algn="ctr"/>
            <a:r>
              <a:rPr lang="en-US"/>
              <a:t>Replace image </a:t>
            </a:r>
            <a:br>
              <a:rPr lang="en-US"/>
            </a:br>
            <a:r>
              <a:rPr lang="en-US"/>
              <a:t>of your choice</a:t>
            </a:r>
          </a:p>
        </p:txBody>
      </p:sp>
      <p:sp>
        <p:nvSpPr>
          <p:cNvPr id="15" name="Slide Number Placeholder 5">
            <a:extLst>
              <a:ext uri="{FF2B5EF4-FFF2-40B4-BE49-F238E27FC236}">
                <a16:creationId xmlns:a16="http://schemas.microsoft.com/office/drawing/2014/main" id="{00596B1D-988E-E99F-176F-80E435895062}"/>
              </a:ext>
            </a:extLst>
          </p:cNvPr>
          <p:cNvSpPr txBox="1">
            <a:spLocks/>
          </p:cNvSpPr>
          <p:nvPr userDrawn="1"/>
        </p:nvSpPr>
        <p:spPr>
          <a:xfrm>
            <a:off x="11567160" y="6453188"/>
            <a:ext cx="270570" cy="138499"/>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lgn="r"/>
            <a:fld id="{39601925-951F-4EA8-91E5-A517312BFAAA}" type="slidenum">
              <a:rPr lang="en-US" sz="900" smtClean="0">
                <a:solidFill>
                  <a:schemeClr val="tx1"/>
                </a:solidFill>
                <a:latin typeface="+mn-lt"/>
              </a:rPr>
              <a:pPr lvl="0" algn="r"/>
              <a:t>‹#›</a:t>
            </a:fld>
            <a:endParaRPr lang="en-US" sz="900">
              <a:solidFill>
                <a:schemeClr val="tx1"/>
              </a:solidFill>
              <a:latin typeface="+mn-lt"/>
            </a:endParaRPr>
          </a:p>
        </p:txBody>
      </p:sp>
      <p:sp>
        <p:nvSpPr>
          <p:cNvPr id="2" name="Text Placeholder 8">
            <a:extLst>
              <a:ext uri="{FF2B5EF4-FFF2-40B4-BE49-F238E27FC236}">
                <a16:creationId xmlns:a16="http://schemas.microsoft.com/office/drawing/2014/main" id="{50C99C6E-EBA2-8BAD-9F81-2D0DB0A48CF6}"/>
              </a:ext>
            </a:extLst>
          </p:cNvPr>
          <p:cNvSpPr>
            <a:spLocks noGrp="1"/>
          </p:cNvSpPr>
          <p:nvPr>
            <p:ph type="body" sz="quarter" idx="24" hasCustomPrompt="1"/>
          </p:nvPr>
        </p:nvSpPr>
        <p:spPr>
          <a:xfrm>
            <a:off x="1979445" y="5362574"/>
            <a:ext cx="1234991" cy="428625"/>
          </a:xfrm>
          <a:prstGeom prst="rect">
            <a:avLst/>
          </a:prstGeom>
        </p:spPr>
        <p:txBody>
          <a:bodyPr lIns="0" tIns="0" rIns="0" bIns="0">
            <a:normAutofit/>
          </a:bodyPr>
          <a:lstStyle>
            <a:lvl1pPr marL="0" indent="0">
              <a:buNone/>
              <a:defRPr lang="en-US" sz="1000" spc="10" baseline="0" dirty="0">
                <a:solidFill>
                  <a:schemeClr val="accent1"/>
                </a:solidFill>
              </a:defRPr>
            </a:lvl1pPr>
          </a:lstStyle>
          <a:p>
            <a:pPr marL="228600" lvl="0" indent="-228600"/>
            <a:r>
              <a:rPr lang="en-US"/>
              <a:t>Click to edit text</a:t>
            </a:r>
          </a:p>
        </p:txBody>
      </p:sp>
      <p:sp>
        <p:nvSpPr>
          <p:cNvPr id="3" name="Text Placeholder 8">
            <a:extLst>
              <a:ext uri="{FF2B5EF4-FFF2-40B4-BE49-F238E27FC236}">
                <a16:creationId xmlns:a16="http://schemas.microsoft.com/office/drawing/2014/main" id="{9B8C8614-A292-2DEB-B2B8-6FE164A0B9A2}"/>
              </a:ext>
            </a:extLst>
          </p:cNvPr>
          <p:cNvSpPr>
            <a:spLocks noGrp="1"/>
          </p:cNvSpPr>
          <p:nvPr>
            <p:ph type="body" sz="quarter" idx="25" hasCustomPrompt="1"/>
          </p:nvPr>
        </p:nvSpPr>
        <p:spPr>
          <a:xfrm>
            <a:off x="1979445" y="4924425"/>
            <a:ext cx="1234991" cy="415498"/>
          </a:xfrm>
          <a:prstGeom prst="rect">
            <a:avLst/>
          </a:prstGeom>
          <a:noFill/>
        </p:spPr>
        <p:txBody>
          <a:bodyPr wrap="square" lIns="0" tIns="0" rIns="0" bIns="0" rtlCol="0">
            <a:spAutoFit/>
          </a:bodyPr>
          <a:lstStyle>
            <a:lvl1pPr marL="0" indent="0">
              <a:buNone/>
              <a:defRPr lang="en-US" sz="3000" dirty="0">
                <a:solidFill>
                  <a:schemeClr val="accent1"/>
                </a:solidFill>
                <a:latin typeface="+mj-lt"/>
              </a:defRPr>
            </a:lvl1pPr>
          </a:lstStyle>
          <a:p>
            <a:pPr marL="228600" lvl="0" indent="-228600"/>
            <a:r>
              <a:rPr lang="en-US" sz="3000" dirty="0">
                <a:latin typeface="+mj-lt"/>
              </a:rPr>
              <a:t>00%</a:t>
            </a:r>
          </a:p>
        </p:txBody>
      </p:sp>
      <p:sp>
        <p:nvSpPr>
          <p:cNvPr id="6" name="Text Placeholder 8">
            <a:extLst>
              <a:ext uri="{FF2B5EF4-FFF2-40B4-BE49-F238E27FC236}">
                <a16:creationId xmlns:a16="http://schemas.microsoft.com/office/drawing/2014/main" id="{73BF58F6-5870-8D4C-28A5-5AB0669CF4F4}"/>
              </a:ext>
            </a:extLst>
          </p:cNvPr>
          <p:cNvSpPr>
            <a:spLocks noGrp="1"/>
          </p:cNvSpPr>
          <p:nvPr>
            <p:ph type="body" sz="quarter" idx="26" hasCustomPrompt="1"/>
          </p:nvPr>
        </p:nvSpPr>
        <p:spPr>
          <a:xfrm>
            <a:off x="3335002" y="5362574"/>
            <a:ext cx="1234991" cy="428625"/>
          </a:xfrm>
          <a:prstGeom prst="rect">
            <a:avLst/>
          </a:prstGeom>
        </p:spPr>
        <p:txBody>
          <a:bodyPr lIns="0" tIns="0" rIns="0" bIns="0">
            <a:normAutofit/>
          </a:bodyPr>
          <a:lstStyle>
            <a:lvl1pPr marL="0" indent="0">
              <a:buNone/>
              <a:defRPr lang="en-US" sz="1000" spc="10" baseline="0" dirty="0">
                <a:solidFill>
                  <a:schemeClr val="accent1"/>
                </a:solidFill>
              </a:defRPr>
            </a:lvl1pPr>
          </a:lstStyle>
          <a:p>
            <a:pPr marL="228600" lvl="0" indent="-228600"/>
            <a:r>
              <a:rPr lang="en-US"/>
              <a:t>Click to edit text</a:t>
            </a:r>
          </a:p>
        </p:txBody>
      </p:sp>
      <p:sp>
        <p:nvSpPr>
          <p:cNvPr id="8" name="Text Placeholder 8">
            <a:extLst>
              <a:ext uri="{FF2B5EF4-FFF2-40B4-BE49-F238E27FC236}">
                <a16:creationId xmlns:a16="http://schemas.microsoft.com/office/drawing/2014/main" id="{3BC94BD8-ABAB-BE04-A141-5BF408AB2339}"/>
              </a:ext>
            </a:extLst>
          </p:cNvPr>
          <p:cNvSpPr>
            <a:spLocks noGrp="1"/>
          </p:cNvSpPr>
          <p:nvPr>
            <p:ph type="body" sz="quarter" idx="27" hasCustomPrompt="1"/>
          </p:nvPr>
        </p:nvSpPr>
        <p:spPr>
          <a:xfrm>
            <a:off x="3335002" y="4924425"/>
            <a:ext cx="1234991" cy="415498"/>
          </a:xfrm>
          <a:prstGeom prst="rect">
            <a:avLst/>
          </a:prstGeom>
          <a:noFill/>
        </p:spPr>
        <p:txBody>
          <a:bodyPr wrap="square" lIns="0" tIns="0" rIns="0" bIns="0" rtlCol="0">
            <a:spAutoFit/>
          </a:bodyPr>
          <a:lstStyle>
            <a:lvl1pPr marL="0" indent="0">
              <a:buNone/>
              <a:defRPr lang="en-US" sz="3000" dirty="0">
                <a:solidFill>
                  <a:schemeClr val="accent1"/>
                </a:solidFill>
                <a:latin typeface="+mj-lt"/>
              </a:defRPr>
            </a:lvl1pPr>
          </a:lstStyle>
          <a:p>
            <a:pPr marL="228600" lvl="0" indent="-228600"/>
            <a:r>
              <a:rPr lang="en-US" sz="3000">
                <a:latin typeface="+mj-lt"/>
              </a:rPr>
              <a:t>00%</a:t>
            </a:r>
          </a:p>
        </p:txBody>
      </p:sp>
      <p:sp>
        <p:nvSpPr>
          <p:cNvPr id="9" name="Text Placeholder 8">
            <a:extLst>
              <a:ext uri="{FF2B5EF4-FFF2-40B4-BE49-F238E27FC236}">
                <a16:creationId xmlns:a16="http://schemas.microsoft.com/office/drawing/2014/main" id="{9BA14879-AD6D-EF65-00C1-295476E83177}"/>
              </a:ext>
            </a:extLst>
          </p:cNvPr>
          <p:cNvSpPr>
            <a:spLocks noGrp="1"/>
          </p:cNvSpPr>
          <p:nvPr>
            <p:ph type="body" sz="quarter" idx="28" hasCustomPrompt="1"/>
          </p:nvPr>
        </p:nvSpPr>
        <p:spPr>
          <a:xfrm>
            <a:off x="4690559" y="5362574"/>
            <a:ext cx="1234991" cy="428625"/>
          </a:xfrm>
          <a:prstGeom prst="rect">
            <a:avLst/>
          </a:prstGeom>
        </p:spPr>
        <p:txBody>
          <a:bodyPr lIns="0" tIns="0" rIns="0" bIns="0">
            <a:normAutofit/>
          </a:bodyPr>
          <a:lstStyle>
            <a:lvl1pPr marL="0" indent="0">
              <a:buNone/>
              <a:defRPr lang="en-US" sz="1000" spc="10" baseline="0" dirty="0">
                <a:solidFill>
                  <a:schemeClr val="accent1"/>
                </a:solidFill>
              </a:defRPr>
            </a:lvl1pPr>
          </a:lstStyle>
          <a:p>
            <a:pPr marL="228600" lvl="0" indent="-228600"/>
            <a:r>
              <a:rPr lang="en-US"/>
              <a:t>Click to edit text</a:t>
            </a:r>
          </a:p>
        </p:txBody>
      </p:sp>
      <p:sp>
        <p:nvSpPr>
          <p:cNvPr id="11" name="Text Placeholder 8">
            <a:extLst>
              <a:ext uri="{FF2B5EF4-FFF2-40B4-BE49-F238E27FC236}">
                <a16:creationId xmlns:a16="http://schemas.microsoft.com/office/drawing/2014/main" id="{72023F31-09AA-E6AB-E198-AAEB6FE7887E}"/>
              </a:ext>
            </a:extLst>
          </p:cNvPr>
          <p:cNvSpPr>
            <a:spLocks noGrp="1"/>
          </p:cNvSpPr>
          <p:nvPr>
            <p:ph type="body" sz="quarter" idx="29" hasCustomPrompt="1"/>
          </p:nvPr>
        </p:nvSpPr>
        <p:spPr>
          <a:xfrm>
            <a:off x="4690559" y="4924425"/>
            <a:ext cx="1234991" cy="415498"/>
          </a:xfrm>
          <a:prstGeom prst="rect">
            <a:avLst/>
          </a:prstGeom>
          <a:noFill/>
        </p:spPr>
        <p:txBody>
          <a:bodyPr wrap="square" lIns="0" tIns="0" rIns="0" bIns="0" rtlCol="0">
            <a:spAutoFit/>
          </a:bodyPr>
          <a:lstStyle>
            <a:lvl1pPr marL="0" indent="0">
              <a:buNone/>
              <a:defRPr lang="en-US" sz="3000" dirty="0">
                <a:solidFill>
                  <a:schemeClr val="accent1"/>
                </a:solidFill>
                <a:latin typeface="+mj-lt"/>
              </a:defRPr>
            </a:lvl1pPr>
          </a:lstStyle>
          <a:p>
            <a:pPr marL="228600" lvl="0" indent="-228600"/>
            <a:r>
              <a:rPr lang="en-US" sz="3000">
                <a:latin typeface="+mj-lt"/>
              </a:rPr>
              <a:t>00%</a:t>
            </a:r>
          </a:p>
        </p:txBody>
      </p:sp>
      <p:sp>
        <p:nvSpPr>
          <p:cNvPr id="12" name="Text Placeholder 18">
            <a:extLst>
              <a:ext uri="{FF2B5EF4-FFF2-40B4-BE49-F238E27FC236}">
                <a16:creationId xmlns:a16="http://schemas.microsoft.com/office/drawing/2014/main" id="{C356DA4B-68E0-8CE3-407A-E24FC24779DF}"/>
              </a:ext>
            </a:extLst>
          </p:cNvPr>
          <p:cNvSpPr>
            <a:spLocks noGrp="1"/>
          </p:cNvSpPr>
          <p:nvPr>
            <p:ph type="body" sz="quarter" idx="15" hasCustomPrompt="1"/>
          </p:nvPr>
        </p:nvSpPr>
        <p:spPr>
          <a:xfrm flipH="1">
            <a:off x="623888" y="786278"/>
            <a:ext cx="5300664" cy="174851"/>
          </a:xfrm>
          <a:prstGeom prst="rect">
            <a:avLst/>
          </a:prstGeom>
        </p:spPr>
        <p:txBody>
          <a:bodyPr wrap="square" lIns="0" tIns="36000" rIns="0" bIns="0" anchor="t" anchorCtr="0">
            <a:spAutoFit/>
          </a:bodyPr>
          <a:lstStyle>
            <a:lvl1pPr marL="0" indent="0">
              <a:buNone/>
              <a:defRPr lang="en-US" sz="1000" kern="1200" dirty="0">
                <a:solidFill>
                  <a:schemeClr val="tx1"/>
                </a:solidFill>
                <a:latin typeface="+mn-lt"/>
                <a:ea typeface="+mn-ea"/>
                <a:cs typeface="+mn-cs"/>
              </a:defRPr>
            </a:lvl1pPr>
          </a:lstStyle>
          <a:p>
            <a:r>
              <a:rPr lang="en-US" dirty="0"/>
              <a:t>Case study: Client description</a:t>
            </a:r>
          </a:p>
        </p:txBody>
      </p:sp>
      <p:sp>
        <p:nvSpPr>
          <p:cNvPr id="13" name="Title 2">
            <a:extLst>
              <a:ext uri="{FF2B5EF4-FFF2-40B4-BE49-F238E27FC236}">
                <a16:creationId xmlns:a16="http://schemas.microsoft.com/office/drawing/2014/main" id="{86F02B4B-DEA1-2B1E-63A6-AE70D545D018}"/>
              </a:ext>
            </a:extLst>
          </p:cNvPr>
          <p:cNvSpPr>
            <a:spLocks noGrp="1"/>
          </p:cNvSpPr>
          <p:nvPr>
            <p:ph type="title" hasCustomPrompt="1"/>
          </p:nvPr>
        </p:nvSpPr>
        <p:spPr>
          <a:xfrm>
            <a:off x="623888" y="1391951"/>
            <a:ext cx="5292725" cy="338554"/>
          </a:xfrm>
          <a:prstGeom prst="rect">
            <a:avLst/>
          </a:prstGeom>
          <a:noFill/>
        </p:spPr>
        <p:txBody>
          <a:bodyPr wrap="square" lIns="0" tIns="0" rIns="0" bIns="0" rtlCol="0">
            <a:spAutoFit/>
          </a:bodyPr>
          <a:lstStyle>
            <a:lvl1pPr>
              <a:lnSpc>
                <a:spcPct val="100000"/>
              </a:lnSpc>
              <a:defRPr lang="en-US" sz="2200" dirty="0">
                <a:solidFill>
                  <a:schemeClr val="tx1"/>
                </a:solidFill>
                <a:ea typeface="+mn-ea"/>
                <a:cs typeface="+mn-cs"/>
              </a:defRPr>
            </a:lvl1pPr>
          </a:lstStyle>
          <a:p>
            <a:pPr marL="0" lvl="0"/>
            <a:r>
              <a:rPr lang="en-US" dirty="0"/>
              <a:t>Compelling hook</a:t>
            </a:r>
          </a:p>
        </p:txBody>
      </p:sp>
      <p:sp>
        <p:nvSpPr>
          <p:cNvPr id="20" name="Text Placeholder 18">
            <a:extLst>
              <a:ext uri="{FF2B5EF4-FFF2-40B4-BE49-F238E27FC236}">
                <a16:creationId xmlns:a16="http://schemas.microsoft.com/office/drawing/2014/main" id="{086C7F59-CC8C-1CFD-C8BF-9B5247BFC605}"/>
              </a:ext>
            </a:extLst>
          </p:cNvPr>
          <p:cNvSpPr>
            <a:spLocks noGrp="1"/>
          </p:cNvSpPr>
          <p:nvPr>
            <p:ph type="body" sz="quarter" idx="21" hasCustomPrompt="1"/>
          </p:nvPr>
        </p:nvSpPr>
        <p:spPr>
          <a:xfrm flipH="1">
            <a:off x="623888" y="457200"/>
            <a:ext cx="5300664" cy="216401"/>
          </a:xfrm>
          <a:prstGeom prst="rect">
            <a:avLst/>
          </a:prstGeom>
        </p:spPr>
        <p:txBody>
          <a:bodyPr wrap="square" lIns="0" tIns="36000" rIns="0" bIns="0" anchor="t" anchorCtr="0">
            <a:noAutofit/>
          </a:bodyPr>
          <a:lstStyle>
            <a:lvl1pPr marL="0" indent="0">
              <a:buNone/>
              <a:defRPr lang="en-US" sz="1500" b="0" kern="1200" dirty="0">
                <a:solidFill>
                  <a:schemeClr val="tx1"/>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Business Unit</a:t>
            </a:r>
          </a:p>
        </p:txBody>
      </p:sp>
      <p:pic>
        <p:nvPicPr>
          <p:cNvPr id="7" name="Graphic 6">
            <a:extLst>
              <a:ext uri="{FF2B5EF4-FFF2-40B4-BE49-F238E27FC236}">
                <a16:creationId xmlns:a16="http://schemas.microsoft.com/office/drawing/2014/main" id="{0FF26795-5969-0635-78C3-63A2CFC3E4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17328" y="345760"/>
            <a:ext cx="914400" cy="122739"/>
          </a:xfrm>
          <a:prstGeom prst="rect">
            <a:avLst/>
          </a:prstGeom>
        </p:spPr>
      </p:pic>
      <p:sp>
        <p:nvSpPr>
          <p:cNvPr id="16" name="TextBox 15">
            <a:extLst>
              <a:ext uri="{FF2B5EF4-FFF2-40B4-BE49-F238E27FC236}">
                <a16:creationId xmlns:a16="http://schemas.microsoft.com/office/drawing/2014/main" id="{68EA30B7-D9E2-5CAD-6AD0-C13B33252F63}"/>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chemeClr val="accent5">
                    <a:lumMod val="75000"/>
                  </a:schemeClr>
                </a:solidFill>
                <a:latin typeface="+mn-lt"/>
                <a:ea typeface="+mn-ea"/>
                <a:cs typeface="Heebo" pitchFamily="2" charset="-79"/>
              </a:rPr>
              <a:t>© Hexaware Technologies. Confidential briefing. </a:t>
            </a:r>
            <a:endParaRPr lang="en-US" sz="700" kern="0" spc="50" baseline="0" dirty="0">
              <a:solidFill>
                <a:schemeClr val="accent5">
                  <a:lumMod val="75000"/>
                </a:schemeClr>
              </a:solidFill>
              <a:latin typeface="+mn-lt"/>
              <a:ea typeface="+mn-ea"/>
              <a:cs typeface="Heebo" pitchFamily="2" charset="-79"/>
            </a:endParaRPr>
          </a:p>
        </p:txBody>
      </p:sp>
    </p:spTree>
    <p:extLst>
      <p:ext uri="{BB962C8B-B14F-4D97-AF65-F5344CB8AC3E}">
        <p14:creationId xmlns:p14="http://schemas.microsoft.com/office/powerpoint/2010/main" val="305124122"/>
      </p:ext>
    </p:extLst>
  </p:cSld>
  <p:clrMapOvr>
    <a:masterClrMapping/>
  </p:clrMapOvr>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40" userDrawn="1">
          <p15:clr>
            <a:srgbClr val="FBAE40"/>
          </p15:clr>
        </p15:guide>
        <p15:guide id="5" orient="horz" pos="572" userDrawn="1">
          <p15:clr>
            <a:srgbClr val="FBAE40"/>
          </p15:clr>
        </p15:guide>
        <p15:guide id="6" pos="3795" userDrawn="1">
          <p15:clr>
            <a:srgbClr val="FBAE40"/>
          </p15:clr>
        </p15:guide>
        <p15:guide id="7" pos="4056"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with Client Logo">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9D067813-582A-4E3A-EF66-EF9F8971DFC5}"/>
              </a:ext>
            </a:extLst>
          </p:cNvPr>
          <p:cNvSpPr>
            <a:spLocks noGrp="1"/>
          </p:cNvSpPr>
          <p:nvPr>
            <p:ph type="body" sz="quarter" idx="18" hasCustomPrompt="1"/>
          </p:nvPr>
        </p:nvSpPr>
        <p:spPr>
          <a:xfrm>
            <a:off x="623888" y="5362574"/>
            <a:ext cx="1234991" cy="428625"/>
          </a:xfrm>
          <a:prstGeom prst="rect">
            <a:avLst/>
          </a:prstGeom>
        </p:spPr>
        <p:txBody>
          <a:bodyPr lIns="0" tIns="0" rIns="0" bIns="0">
            <a:normAutofit/>
          </a:bodyPr>
          <a:lstStyle>
            <a:lvl1pPr marL="0" indent="0">
              <a:buNone/>
              <a:defRPr lang="en-US" sz="1000" spc="10" baseline="0" dirty="0"/>
            </a:lvl1pPr>
          </a:lstStyle>
          <a:p>
            <a:pPr marL="228600" lvl="0" indent="-228600"/>
            <a:r>
              <a:rPr lang="en-US"/>
              <a:t>Click to edit text</a:t>
            </a:r>
          </a:p>
        </p:txBody>
      </p:sp>
      <p:sp>
        <p:nvSpPr>
          <p:cNvPr id="5" name="Text Placeholder 8">
            <a:extLst>
              <a:ext uri="{FF2B5EF4-FFF2-40B4-BE49-F238E27FC236}">
                <a16:creationId xmlns:a16="http://schemas.microsoft.com/office/drawing/2014/main" id="{AE124A95-9614-9995-E872-AA3631F0E166}"/>
              </a:ext>
            </a:extLst>
          </p:cNvPr>
          <p:cNvSpPr>
            <a:spLocks noGrp="1"/>
          </p:cNvSpPr>
          <p:nvPr>
            <p:ph type="body" sz="quarter" idx="19" hasCustomPrompt="1"/>
          </p:nvPr>
        </p:nvSpPr>
        <p:spPr>
          <a:xfrm>
            <a:off x="623888" y="4924425"/>
            <a:ext cx="1234991" cy="415498"/>
          </a:xfrm>
          <a:prstGeom prst="rect">
            <a:avLst/>
          </a:prstGeom>
          <a:noFill/>
        </p:spPr>
        <p:txBody>
          <a:bodyPr wrap="square" lIns="0" tIns="0" rIns="0" bIns="0" rtlCol="0">
            <a:spAutoFit/>
          </a:bodyPr>
          <a:lstStyle>
            <a:lvl1pPr marL="0" indent="0">
              <a:buNone/>
              <a:defRPr lang="en-US" sz="3000" dirty="0">
                <a:solidFill>
                  <a:schemeClr val="accent1"/>
                </a:solidFill>
                <a:latin typeface="+mj-lt"/>
              </a:defRPr>
            </a:lvl1pPr>
          </a:lstStyle>
          <a:p>
            <a:pPr marL="228600" lvl="0" indent="-228600"/>
            <a:r>
              <a:rPr lang="en-US" sz="3000">
                <a:latin typeface="+mj-lt"/>
              </a:rPr>
              <a:t>00%</a:t>
            </a:r>
          </a:p>
        </p:txBody>
      </p:sp>
      <p:sp>
        <p:nvSpPr>
          <p:cNvPr id="10" name="Text Placeholder 8">
            <a:extLst>
              <a:ext uri="{FF2B5EF4-FFF2-40B4-BE49-F238E27FC236}">
                <a16:creationId xmlns:a16="http://schemas.microsoft.com/office/drawing/2014/main" id="{DC7151D7-4F9C-C74E-F631-96155478821F}"/>
              </a:ext>
            </a:extLst>
          </p:cNvPr>
          <p:cNvSpPr>
            <a:spLocks noGrp="1"/>
          </p:cNvSpPr>
          <p:nvPr>
            <p:ph type="body" sz="quarter" idx="20" hasCustomPrompt="1"/>
          </p:nvPr>
        </p:nvSpPr>
        <p:spPr>
          <a:xfrm>
            <a:off x="623888" y="2259101"/>
            <a:ext cx="5400675" cy="2228850"/>
          </a:xfrm>
          <a:prstGeom prst="rect">
            <a:avLst/>
          </a:prstGeom>
        </p:spPr>
        <p:txBody>
          <a:bodyPr lIns="0" tIns="0" rIns="0" bIns="0">
            <a:normAutofit/>
          </a:bodyPr>
          <a:lstStyle>
            <a:lvl1pPr marL="137160" indent="-137160">
              <a:lnSpc>
                <a:spcPct val="100000"/>
              </a:lnSpc>
              <a:buClr>
                <a:schemeClr val="tx1"/>
              </a:buClr>
              <a:buFont typeface="Arial" panose="020B0604020202020204" pitchFamily="34" charset="0"/>
              <a:buChar char="•"/>
              <a:defRPr lang="en-US" sz="1200" spc="10" baseline="0" dirty="0">
                <a:latin typeface="+mj-lt"/>
              </a:defRPr>
            </a:lvl1pPr>
          </a:lstStyle>
          <a:p>
            <a:pPr marL="228600" lvl="0" indent="-228600"/>
            <a:r>
              <a:rPr lang="en-US" dirty="0"/>
              <a:t>Click to edit text</a:t>
            </a:r>
          </a:p>
        </p:txBody>
      </p:sp>
      <p:sp>
        <p:nvSpPr>
          <p:cNvPr id="14" name="Picture Placeholder 10">
            <a:extLst>
              <a:ext uri="{FF2B5EF4-FFF2-40B4-BE49-F238E27FC236}">
                <a16:creationId xmlns:a16="http://schemas.microsoft.com/office/drawing/2014/main" id="{44699355-78E0-0732-ED34-4CC5E8D01C83}"/>
              </a:ext>
            </a:extLst>
          </p:cNvPr>
          <p:cNvSpPr>
            <a:spLocks noGrp="1"/>
          </p:cNvSpPr>
          <p:nvPr>
            <p:ph type="pic" sz="quarter" idx="17" hasCustomPrompt="1"/>
          </p:nvPr>
        </p:nvSpPr>
        <p:spPr>
          <a:xfrm>
            <a:off x="6438900" y="914401"/>
            <a:ext cx="5753100" cy="4856084"/>
          </a:xfrm>
          <a:prstGeom prst="rect">
            <a:avLst/>
          </a:prstGeom>
        </p:spPr>
        <p:txBody>
          <a:bodyPr lIns="0" tIns="0" rIns="0" bIns="0" anchor="ctr" anchorCtr="1"/>
          <a:lstStyle>
            <a:lvl1pPr marL="0" indent="0">
              <a:lnSpc>
                <a:spcPct val="100000"/>
              </a:lnSpc>
              <a:buNone/>
              <a:defRPr lang="en-US" dirty="0"/>
            </a:lvl1pPr>
          </a:lstStyle>
          <a:p>
            <a:pPr marL="228600" lvl="0" indent="-228600" algn="ctr"/>
            <a:r>
              <a:rPr lang="en-US"/>
              <a:t>Replace image </a:t>
            </a:r>
            <a:br>
              <a:rPr lang="en-US"/>
            </a:br>
            <a:r>
              <a:rPr lang="en-US"/>
              <a:t>of your choice</a:t>
            </a:r>
          </a:p>
        </p:txBody>
      </p:sp>
      <p:sp>
        <p:nvSpPr>
          <p:cNvPr id="15" name="Slide Number Placeholder 5">
            <a:extLst>
              <a:ext uri="{FF2B5EF4-FFF2-40B4-BE49-F238E27FC236}">
                <a16:creationId xmlns:a16="http://schemas.microsoft.com/office/drawing/2014/main" id="{00596B1D-988E-E99F-176F-80E435895062}"/>
              </a:ext>
            </a:extLst>
          </p:cNvPr>
          <p:cNvSpPr txBox="1">
            <a:spLocks/>
          </p:cNvSpPr>
          <p:nvPr userDrawn="1"/>
        </p:nvSpPr>
        <p:spPr>
          <a:xfrm>
            <a:off x="11567160" y="6453188"/>
            <a:ext cx="270570" cy="138499"/>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lgn="r"/>
            <a:fld id="{39601925-951F-4EA8-91E5-A517312BFAAA}" type="slidenum">
              <a:rPr lang="en-US" sz="900" smtClean="0">
                <a:solidFill>
                  <a:schemeClr val="tx1"/>
                </a:solidFill>
                <a:latin typeface="+mn-lt"/>
              </a:rPr>
              <a:pPr lvl="0" algn="r"/>
              <a:t>‹#›</a:t>
            </a:fld>
            <a:endParaRPr lang="en-US" sz="900">
              <a:solidFill>
                <a:schemeClr val="tx1"/>
              </a:solidFill>
              <a:latin typeface="+mn-lt"/>
            </a:endParaRPr>
          </a:p>
        </p:txBody>
      </p:sp>
      <p:sp>
        <p:nvSpPr>
          <p:cNvPr id="2" name="Text Placeholder 8">
            <a:extLst>
              <a:ext uri="{FF2B5EF4-FFF2-40B4-BE49-F238E27FC236}">
                <a16:creationId xmlns:a16="http://schemas.microsoft.com/office/drawing/2014/main" id="{50C99C6E-EBA2-8BAD-9F81-2D0DB0A48CF6}"/>
              </a:ext>
            </a:extLst>
          </p:cNvPr>
          <p:cNvSpPr>
            <a:spLocks noGrp="1"/>
          </p:cNvSpPr>
          <p:nvPr>
            <p:ph type="body" sz="quarter" idx="24" hasCustomPrompt="1"/>
          </p:nvPr>
        </p:nvSpPr>
        <p:spPr>
          <a:xfrm>
            <a:off x="1979445" y="5362574"/>
            <a:ext cx="1234991" cy="428625"/>
          </a:xfrm>
          <a:prstGeom prst="rect">
            <a:avLst/>
          </a:prstGeom>
        </p:spPr>
        <p:txBody>
          <a:bodyPr lIns="0" tIns="0" rIns="0" bIns="0">
            <a:normAutofit/>
          </a:bodyPr>
          <a:lstStyle>
            <a:lvl1pPr marL="0" indent="0">
              <a:buNone/>
              <a:defRPr lang="en-US" sz="1000" spc="10" baseline="0" dirty="0"/>
            </a:lvl1pPr>
          </a:lstStyle>
          <a:p>
            <a:pPr marL="228600" lvl="0" indent="-228600"/>
            <a:r>
              <a:rPr lang="en-US"/>
              <a:t>Click to edit text</a:t>
            </a:r>
          </a:p>
        </p:txBody>
      </p:sp>
      <p:sp>
        <p:nvSpPr>
          <p:cNvPr id="3" name="Text Placeholder 8">
            <a:extLst>
              <a:ext uri="{FF2B5EF4-FFF2-40B4-BE49-F238E27FC236}">
                <a16:creationId xmlns:a16="http://schemas.microsoft.com/office/drawing/2014/main" id="{9B8C8614-A292-2DEB-B2B8-6FE164A0B9A2}"/>
              </a:ext>
            </a:extLst>
          </p:cNvPr>
          <p:cNvSpPr>
            <a:spLocks noGrp="1"/>
          </p:cNvSpPr>
          <p:nvPr>
            <p:ph type="body" sz="quarter" idx="25" hasCustomPrompt="1"/>
          </p:nvPr>
        </p:nvSpPr>
        <p:spPr>
          <a:xfrm>
            <a:off x="1979445" y="4924425"/>
            <a:ext cx="1234991" cy="415498"/>
          </a:xfrm>
          <a:prstGeom prst="rect">
            <a:avLst/>
          </a:prstGeom>
          <a:noFill/>
        </p:spPr>
        <p:txBody>
          <a:bodyPr wrap="square" lIns="0" tIns="0" rIns="0" bIns="0" rtlCol="0">
            <a:spAutoFit/>
          </a:bodyPr>
          <a:lstStyle>
            <a:lvl1pPr marL="0" indent="0">
              <a:buNone/>
              <a:defRPr lang="en-US" sz="3000" dirty="0">
                <a:solidFill>
                  <a:schemeClr val="accent1"/>
                </a:solidFill>
                <a:latin typeface="+mj-lt"/>
              </a:defRPr>
            </a:lvl1pPr>
          </a:lstStyle>
          <a:p>
            <a:pPr marL="228600" lvl="0" indent="-228600"/>
            <a:r>
              <a:rPr lang="en-US" sz="3000" dirty="0">
                <a:latin typeface="+mj-lt"/>
              </a:rPr>
              <a:t>00%</a:t>
            </a:r>
          </a:p>
        </p:txBody>
      </p:sp>
      <p:sp>
        <p:nvSpPr>
          <p:cNvPr id="6" name="Text Placeholder 8">
            <a:extLst>
              <a:ext uri="{FF2B5EF4-FFF2-40B4-BE49-F238E27FC236}">
                <a16:creationId xmlns:a16="http://schemas.microsoft.com/office/drawing/2014/main" id="{73BF58F6-5870-8D4C-28A5-5AB0669CF4F4}"/>
              </a:ext>
            </a:extLst>
          </p:cNvPr>
          <p:cNvSpPr>
            <a:spLocks noGrp="1"/>
          </p:cNvSpPr>
          <p:nvPr>
            <p:ph type="body" sz="quarter" idx="26" hasCustomPrompt="1"/>
          </p:nvPr>
        </p:nvSpPr>
        <p:spPr>
          <a:xfrm>
            <a:off x="3335002" y="5362574"/>
            <a:ext cx="1234991" cy="428625"/>
          </a:xfrm>
          <a:prstGeom prst="rect">
            <a:avLst/>
          </a:prstGeom>
        </p:spPr>
        <p:txBody>
          <a:bodyPr lIns="0" tIns="0" rIns="0" bIns="0">
            <a:normAutofit/>
          </a:bodyPr>
          <a:lstStyle>
            <a:lvl1pPr marL="0" indent="0">
              <a:buNone/>
              <a:defRPr lang="en-US" sz="1000" spc="10" baseline="0" dirty="0"/>
            </a:lvl1pPr>
          </a:lstStyle>
          <a:p>
            <a:pPr marL="228600" lvl="0" indent="-228600"/>
            <a:r>
              <a:rPr lang="en-US"/>
              <a:t>Click to edit text</a:t>
            </a:r>
          </a:p>
        </p:txBody>
      </p:sp>
      <p:sp>
        <p:nvSpPr>
          <p:cNvPr id="8" name="Text Placeholder 8">
            <a:extLst>
              <a:ext uri="{FF2B5EF4-FFF2-40B4-BE49-F238E27FC236}">
                <a16:creationId xmlns:a16="http://schemas.microsoft.com/office/drawing/2014/main" id="{3BC94BD8-ABAB-BE04-A141-5BF408AB2339}"/>
              </a:ext>
            </a:extLst>
          </p:cNvPr>
          <p:cNvSpPr>
            <a:spLocks noGrp="1"/>
          </p:cNvSpPr>
          <p:nvPr>
            <p:ph type="body" sz="quarter" idx="27" hasCustomPrompt="1"/>
          </p:nvPr>
        </p:nvSpPr>
        <p:spPr>
          <a:xfrm>
            <a:off x="3335002" y="4924425"/>
            <a:ext cx="1234991" cy="415498"/>
          </a:xfrm>
          <a:prstGeom prst="rect">
            <a:avLst/>
          </a:prstGeom>
          <a:noFill/>
        </p:spPr>
        <p:txBody>
          <a:bodyPr wrap="square" lIns="0" tIns="0" rIns="0" bIns="0" rtlCol="0">
            <a:spAutoFit/>
          </a:bodyPr>
          <a:lstStyle>
            <a:lvl1pPr marL="0" indent="0">
              <a:buNone/>
              <a:defRPr lang="en-US" sz="3000" dirty="0">
                <a:solidFill>
                  <a:schemeClr val="accent1"/>
                </a:solidFill>
                <a:latin typeface="+mj-lt"/>
              </a:defRPr>
            </a:lvl1pPr>
          </a:lstStyle>
          <a:p>
            <a:pPr marL="228600" lvl="0" indent="-228600"/>
            <a:r>
              <a:rPr lang="en-US" sz="3000">
                <a:latin typeface="+mj-lt"/>
              </a:rPr>
              <a:t>00%</a:t>
            </a:r>
          </a:p>
        </p:txBody>
      </p:sp>
      <p:sp>
        <p:nvSpPr>
          <p:cNvPr id="9" name="Text Placeholder 8">
            <a:extLst>
              <a:ext uri="{FF2B5EF4-FFF2-40B4-BE49-F238E27FC236}">
                <a16:creationId xmlns:a16="http://schemas.microsoft.com/office/drawing/2014/main" id="{9BA14879-AD6D-EF65-00C1-295476E83177}"/>
              </a:ext>
            </a:extLst>
          </p:cNvPr>
          <p:cNvSpPr>
            <a:spLocks noGrp="1"/>
          </p:cNvSpPr>
          <p:nvPr>
            <p:ph type="body" sz="quarter" idx="28" hasCustomPrompt="1"/>
          </p:nvPr>
        </p:nvSpPr>
        <p:spPr>
          <a:xfrm>
            <a:off x="4690559" y="5362574"/>
            <a:ext cx="1234991" cy="428625"/>
          </a:xfrm>
          <a:prstGeom prst="rect">
            <a:avLst/>
          </a:prstGeom>
        </p:spPr>
        <p:txBody>
          <a:bodyPr lIns="0" tIns="0" rIns="0" bIns="0">
            <a:normAutofit/>
          </a:bodyPr>
          <a:lstStyle>
            <a:lvl1pPr marL="0" indent="0">
              <a:buNone/>
              <a:defRPr lang="en-US" sz="1000" spc="10" baseline="0" dirty="0"/>
            </a:lvl1pPr>
          </a:lstStyle>
          <a:p>
            <a:pPr marL="228600" lvl="0" indent="-228600"/>
            <a:r>
              <a:rPr lang="en-US"/>
              <a:t>Click to edit text</a:t>
            </a:r>
          </a:p>
        </p:txBody>
      </p:sp>
      <p:sp>
        <p:nvSpPr>
          <p:cNvPr id="11" name="Text Placeholder 8">
            <a:extLst>
              <a:ext uri="{FF2B5EF4-FFF2-40B4-BE49-F238E27FC236}">
                <a16:creationId xmlns:a16="http://schemas.microsoft.com/office/drawing/2014/main" id="{72023F31-09AA-E6AB-E198-AAEB6FE7887E}"/>
              </a:ext>
            </a:extLst>
          </p:cNvPr>
          <p:cNvSpPr>
            <a:spLocks noGrp="1"/>
          </p:cNvSpPr>
          <p:nvPr>
            <p:ph type="body" sz="quarter" idx="29" hasCustomPrompt="1"/>
          </p:nvPr>
        </p:nvSpPr>
        <p:spPr>
          <a:xfrm>
            <a:off x="4690559" y="4924425"/>
            <a:ext cx="1234991" cy="415498"/>
          </a:xfrm>
          <a:prstGeom prst="rect">
            <a:avLst/>
          </a:prstGeom>
          <a:noFill/>
        </p:spPr>
        <p:txBody>
          <a:bodyPr wrap="square" lIns="0" tIns="0" rIns="0" bIns="0" rtlCol="0">
            <a:spAutoFit/>
          </a:bodyPr>
          <a:lstStyle>
            <a:lvl1pPr marL="0" indent="0">
              <a:buNone/>
              <a:defRPr lang="en-US" sz="3000" dirty="0">
                <a:solidFill>
                  <a:schemeClr val="accent1"/>
                </a:solidFill>
                <a:latin typeface="+mj-lt"/>
              </a:defRPr>
            </a:lvl1pPr>
          </a:lstStyle>
          <a:p>
            <a:pPr marL="228600" lvl="0" indent="-228600"/>
            <a:r>
              <a:rPr lang="en-US" sz="3000">
                <a:latin typeface="+mj-lt"/>
              </a:rPr>
              <a:t>00%</a:t>
            </a:r>
          </a:p>
        </p:txBody>
      </p:sp>
      <p:sp>
        <p:nvSpPr>
          <p:cNvPr id="12" name="Text Placeholder 18">
            <a:extLst>
              <a:ext uri="{FF2B5EF4-FFF2-40B4-BE49-F238E27FC236}">
                <a16:creationId xmlns:a16="http://schemas.microsoft.com/office/drawing/2014/main" id="{C356DA4B-68E0-8CE3-407A-E24FC24779DF}"/>
              </a:ext>
            </a:extLst>
          </p:cNvPr>
          <p:cNvSpPr>
            <a:spLocks noGrp="1"/>
          </p:cNvSpPr>
          <p:nvPr>
            <p:ph type="body" sz="quarter" idx="15" hasCustomPrompt="1"/>
          </p:nvPr>
        </p:nvSpPr>
        <p:spPr>
          <a:xfrm flipH="1">
            <a:off x="623888" y="786278"/>
            <a:ext cx="5300664" cy="174851"/>
          </a:xfrm>
          <a:prstGeom prst="rect">
            <a:avLst/>
          </a:prstGeom>
        </p:spPr>
        <p:txBody>
          <a:bodyPr wrap="square" lIns="0" tIns="36000" rIns="0" bIns="0" anchor="t" anchorCtr="0">
            <a:spAutoFit/>
          </a:bodyPr>
          <a:lstStyle>
            <a:lvl1pPr marL="0" indent="0">
              <a:buNone/>
              <a:defRPr lang="en-US" sz="1000" kern="1200" dirty="0">
                <a:solidFill>
                  <a:schemeClr val="tx1"/>
                </a:solidFill>
                <a:latin typeface="+mn-lt"/>
                <a:ea typeface="+mn-ea"/>
                <a:cs typeface="+mn-cs"/>
              </a:defRPr>
            </a:lvl1pPr>
          </a:lstStyle>
          <a:p>
            <a:r>
              <a:rPr lang="en-US" dirty="0"/>
              <a:t>Case study: Client description</a:t>
            </a:r>
          </a:p>
        </p:txBody>
      </p:sp>
      <p:sp>
        <p:nvSpPr>
          <p:cNvPr id="13" name="Title 2">
            <a:extLst>
              <a:ext uri="{FF2B5EF4-FFF2-40B4-BE49-F238E27FC236}">
                <a16:creationId xmlns:a16="http://schemas.microsoft.com/office/drawing/2014/main" id="{86F02B4B-DEA1-2B1E-63A6-AE70D545D018}"/>
              </a:ext>
            </a:extLst>
          </p:cNvPr>
          <p:cNvSpPr>
            <a:spLocks noGrp="1"/>
          </p:cNvSpPr>
          <p:nvPr>
            <p:ph type="title" hasCustomPrompt="1"/>
          </p:nvPr>
        </p:nvSpPr>
        <p:spPr>
          <a:xfrm>
            <a:off x="623888" y="1391951"/>
            <a:ext cx="5292725" cy="304699"/>
          </a:xfrm>
          <a:prstGeom prst="rect">
            <a:avLst/>
          </a:prstGeom>
          <a:noFill/>
        </p:spPr>
        <p:txBody>
          <a:bodyPr wrap="square" lIns="0" tIns="0" rIns="0" bIns="0" rtlCol="0">
            <a:spAutoFit/>
          </a:bodyPr>
          <a:lstStyle>
            <a:lvl1pPr>
              <a:defRPr lang="en-US" sz="2200" dirty="0">
                <a:solidFill>
                  <a:schemeClr val="accent1"/>
                </a:solidFill>
                <a:ea typeface="+mn-ea"/>
                <a:cs typeface="+mn-cs"/>
              </a:defRPr>
            </a:lvl1pPr>
          </a:lstStyle>
          <a:p>
            <a:pPr marL="0" lvl="0"/>
            <a:r>
              <a:rPr lang="en-US" dirty="0"/>
              <a:t>Compelling hook</a:t>
            </a:r>
          </a:p>
        </p:txBody>
      </p:sp>
      <p:sp>
        <p:nvSpPr>
          <p:cNvPr id="20" name="Text Placeholder 18">
            <a:extLst>
              <a:ext uri="{FF2B5EF4-FFF2-40B4-BE49-F238E27FC236}">
                <a16:creationId xmlns:a16="http://schemas.microsoft.com/office/drawing/2014/main" id="{086C7F59-CC8C-1CFD-C8BF-9B5247BFC605}"/>
              </a:ext>
            </a:extLst>
          </p:cNvPr>
          <p:cNvSpPr>
            <a:spLocks noGrp="1"/>
          </p:cNvSpPr>
          <p:nvPr>
            <p:ph type="body" sz="quarter" idx="21" hasCustomPrompt="1"/>
          </p:nvPr>
        </p:nvSpPr>
        <p:spPr>
          <a:xfrm flipH="1">
            <a:off x="623888" y="457200"/>
            <a:ext cx="5300664" cy="216401"/>
          </a:xfrm>
          <a:prstGeom prst="rect">
            <a:avLst/>
          </a:prstGeom>
        </p:spPr>
        <p:txBody>
          <a:bodyPr wrap="square" lIns="0" tIns="36000" rIns="0" bIns="0" anchor="t" anchorCtr="0">
            <a:noAutofit/>
          </a:bodyPr>
          <a:lstStyle>
            <a:lvl1pPr marL="0" indent="0">
              <a:buNone/>
              <a:defRPr lang="en-US" sz="1500" b="0" kern="1200" dirty="0">
                <a:solidFill>
                  <a:schemeClr val="tx1"/>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Business Unit</a:t>
            </a:r>
          </a:p>
        </p:txBody>
      </p:sp>
      <p:pic>
        <p:nvPicPr>
          <p:cNvPr id="7" name="Graphic 6">
            <a:extLst>
              <a:ext uri="{FF2B5EF4-FFF2-40B4-BE49-F238E27FC236}">
                <a16:creationId xmlns:a16="http://schemas.microsoft.com/office/drawing/2014/main" id="{0FF26795-5969-0635-78C3-63A2CFC3E4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17328" y="345760"/>
            <a:ext cx="914400" cy="122739"/>
          </a:xfrm>
          <a:prstGeom prst="rect">
            <a:avLst/>
          </a:prstGeom>
        </p:spPr>
      </p:pic>
      <p:sp>
        <p:nvSpPr>
          <p:cNvPr id="16" name="TextBox 15">
            <a:extLst>
              <a:ext uri="{FF2B5EF4-FFF2-40B4-BE49-F238E27FC236}">
                <a16:creationId xmlns:a16="http://schemas.microsoft.com/office/drawing/2014/main" id="{68EA30B7-D9E2-5CAD-6AD0-C13B33252F63}"/>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chemeClr val="accent5">
                    <a:lumMod val="75000"/>
                  </a:schemeClr>
                </a:solidFill>
                <a:latin typeface="+mn-lt"/>
                <a:ea typeface="+mn-ea"/>
                <a:cs typeface="Heebo" pitchFamily="2" charset="-79"/>
              </a:rPr>
              <a:t>© Hexaware Technologies. Confidential briefing. </a:t>
            </a:r>
            <a:endParaRPr lang="en-US" sz="700" kern="0" spc="50" baseline="0" dirty="0">
              <a:solidFill>
                <a:schemeClr val="accent5">
                  <a:lumMod val="75000"/>
                </a:schemeClr>
              </a:solidFill>
              <a:latin typeface="+mn-lt"/>
              <a:ea typeface="+mn-ea"/>
              <a:cs typeface="Heebo" pitchFamily="2" charset="-79"/>
            </a:endParaRPr>
          </a:p>
        </p:txBody>
      </p:sp>
      <p:sp>
        <p:nvSpPr>
          <p:cNvPr id="17" name="Picture Placeholder 10">
            <a:extLst>
              <a:ext uri="{FF2B5EF4-FFF2-40B4-BE49-F238E27FC236}">
                <a16:creationId xmlns:a16="http://schemas.microsoft.com/office/drawing/2014/main" id="{AB14D727-AE35-74B6-7123-2B8ADA30FEC1}"/>
              </a:ext>
            </a:extLst>
          </p:cNvPr>
          <p:cNvSpPr>
            <a:spLocks noGrp="1"/>
          </p:cNvSpPr>
          <p:nvPr>
            <p:ph type="pic" sz="quarter" idx="23" hasCustomPrompt="1"/>
          </p:nvPr>
        </p:nvSpPr>
        <p:spPr>
          <a:xfrm>
            <a:off x="9547412" y="194455"/>
            <a:ext cx="1291871" cy="409853"/>
          </a:xfrm>
          <a:prstGeom prst="rect">
            <a:avLst/>
          </a:prstGeom>
        </p:spPr>
        <p:txBody>
          <a:bodyPr lIns="0" tIns="0" rIns="0" bIns="0" anchor="ctr" anchorCtr="1"/>
          <a:lstStyle>
            <a:lvl1pPr marL="0" indent="0">
              <a:lnSpc>
                <a:spcPct val="100000"/>
              </a:lnSpc>
              <a:buNone/>
              <a:defRPr lang="en-US" sz="900" dirty="0"/>
            </a:lvl1pPr>
          </a:lstStyle>
          <a:p>
            <a:pPr marL="228600" lvl="0" indent="-228600" algn="ctr"/>
            <a:r>
              <a:rPr lang="en-US"/>
              <a:t>Client logo here.</a:t>
            </a:r>
          </a:p>
        </p:txBody>
      </p:sp>
    </p:spTree>
    <p:extLst>
      <p:ext uri="{BB962C8B-B14F-4D97-AF65-F5344CB8AC3E}">
        <p14:creationId xmlns:p14="http://schemas.microsoft.com/office/powerpoint/2010/main" val="1300655491"/>
      </p:ext>
    </p:extLst>
  </p:cSld>
  <p:clrMapOvr>
    <a:masterClrMapping/>
  </p:clrMapOvr>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40" userDrawn="1">
          <p15:clr>
            <a:srgbClr val="FBAE40"/>
          </p15:clr>
        </p15:guide>
        <p15:guide id="5" orient="horz" pos="572" userDrawn="1">
          <p15:clr>
            <a:srgbClr val="FBAE40"/>
          </p15:clr>
        </p15:guide>
        <p15:guide id="6" pos="3795" userDrawn="1">
          <p15:clr>
            <a:srgbClr val="FBAE40"/>
          </p15:clr>
        </p15:guide>
        <p15:guide id="7" pos="405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0023B6BF-6BEC-44B3-16FD-D8AD3240A4D5}"/>
              </a:ext>
            </a:extLst>
          </p:cNvPr>
          <p:cNvSpPr>
            <a:spLocks noGrp="1"/>
          </p:cNvSpPr>
          <p:nvPr>
            <p:ph type="pic" sz="quarter" idx="16" hasCustomPrompt="1"/>
          </p:nvPr>
        </p:nvSpPr>
        <p:spPr>
          <a:xfrm>
            <a:off x="0" y="0"/>
            <a:ext cx="12192000" cy="6858000"/>
          </a:xfrm>
          <a:prstGeom prst="rect">
            <a:avLst/>
          </a:prstGeom>
        </p:spPr>
        <p:txBody>
          <a:bodyPr anchor="ctr" anchorCtr="1"/>
          <a:lstStyle>
            <a:lvl1pPr marL="0" indent="0" algn="ctr">
              <a:buNone/>
              <a:defRPr/>
            </a:lvl1pPr>
          </a:lstStyle>
          <a:p>
            <a:r>
              <a:rPr lang="en-US" dirty="0"/>
              <a:t>Replace with brand-approved image </a:t>
            </a:r>
            <a:br>
              <a:rPr lang="en-US" dirty="0"/>
            </a:br>
            <a:r>
              <a:rPr lang="en-US" dirty="0"/>
              <a:t>of your choice from </a:t>
            </a:r>
            <a:r>
              <a:rPr lang="en-US" dirty="0" err="1"/>
              <a:t>SalesCentral</a:t>
            </a:r>
            <a:endParaRPr lang="en-US" dirty="0"/>
          </a:p>
        </p:txBody>
      </p:sp>
      <p:sp>
        <p:nvSpPr>
          <p:cNvPr id="2" name="Title 1">
            <a:extLst>
              <a:ext uri="{FF2B5EF4-FFF2-40B4-BE49-F238E27FC236}">
                <a16:creationId xmlns:a16="http://schemas.microsoft.com/office/drawing/2014/main" id="{598F0E86-E33C-1C9A-B1D6-25E39CA4FF73}"/>
              </a:ext>
            </a:extLst>
          </p:cNvPr>
          <p:cNvSpPr>
            <a:spLocks noGrp="1"/>
          </p:cNvSpPr>
          <p:nvPr>
            <p:ph type="title" hasCustomPrompt="1"/>
          </p:nvPr>
        </p:nvSpPr>
        <p:spPr>
          <a:xfrm>
            <a:off x="623888" y="3857625"/>
            <a:ext cx="8180649" cy="623248"/>
          </a:xfrm>
          <a:prstGeom prst="rect">
            <a:avLst/>
          </a:prstGeom>
        </p:spPr>
        <p:txBody>
          <a:bodyPr wrap="square" lIns="0" tIns="0" rIns="0" bIns="0" anchor="t" anchorCtr="0">
            <a:spAutoFit/>
          </a:bodyPr>
          <a:lstStyle>
            <a:lvl1pPr>
              <a:defRPr sz="4500">
                <a:solidFill>
                  <a:schemeClr val="bg2"/>
                </a:solidFill>
                <a:latin typeface="+mj-lt"/>
              </a:defRPr>
            </a:lvl1pPr>
          </a:lstStyle>
          <a:p>
            <a:r>
              <a:rPr lang="en-US"/>
              <a:t>Section Header</a:t>
            </a:r>
          </a:p>
        </p:txBody>
      </p:sp>
      <p:sp>
        <p:nvSpPr>
          <p:cNvPr id="19" name="Text Placeholder 18">
            <a:extLst>
              <a:ext uri="{FF2B5EF4-FFF2-40B4-BE49-F238E27FC236}">
                <a16:creationId xmlns:a16="http://schemas.microsoft.com/office/drawing/2014/main" id="{89B85627-C772-5EFB-A063-1191C3E2A3B3}"/>
              </a:ext>
            </a:extLst>
          </p:cNvPr>
          <p:cNvSpPr>
            <a:spLocks noGrp="1"/>
          </p:cNvSpPr>
          <p:nvPr>
            <p:ph type="body" sz="quarter" idx="15" hasCustomPrompt="1"/>
          </p:nvPr>
        </p:nvSpPr>
        <p:spPr>
          <a:xfrm>
            <a:off x="623888" y="3274796"/>
            <a:ext cx="7328535" cy="304800"/>
          </a:xfrm>
          <a:prstGeom prst="rect">
            <a:avLst/>
          </a:prstGeom>
        </p:spPr>
        <p:txBody>
          <a:bodyPr wrap="square" lIns="0" tIns="0" rIns="0" bIns="0" anchor="ctr" anchorCtr="0">
            <a:noAutofit/>
          </a:bodyPr>
          <a:lstStyle>
            <a:lvl1pPr marL="0" indent="0">
              <a:buNone/>
              <a:defRPr lang="en-US" sz="1800" kern="1200" dirty="0">
                <a:solidFill>
                  <a:schemeClr val="bg2"/>
                </a:solidFill>
                <a:latin typeface="+mj-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Deck Title/Main Idea</a:t>
            </a:r>
          </a:p>
        </p:txBody>
      </p:sp>
      <p:pic>
        <p:nvPicPr>
          <p:cNvPr id="5" name="Graphic 4">
            <a:extLst>
              <a:ext uri="{FF2B5EF4-FFF2-40B4-BE49-F238E27FC236}">
                <a16:creationId xmlns:a16="http://schemas.microsoft.com/office/drawing/2014/main" id="{9A9B6927-ECC4-B8DD-4D37-1E96DB1E0D3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17328" y="345760"/>
            <a:ext cx="914400" cy="122739"/>
          </a:xfrm>
          <a:prstGeom prst="rect">
            <a:avLst/>
          </a:prstGeom>
        </p:spPr>
      </p:pic>
    </p:spTree>
    <p:extLst>
      <p:ext uri="{BB962C8B-B14F-4D97-AF65-F5344CB8AC3E}">
        <p14:creationId xmlns:p14="http://schemas.microsoft.com/office/powerpoint/2010/main" val="2527092611"/>
      </p:ext>
    </p:extLst>
  </p:cSld>
  <p:clrMapOvr>
    <a:masterClrMapping/>
  </p:clrMapOvr>
  <p:extLst>
    <p:ext uri="{DCECCB84-F9BA-43D5-87BE-67443E8EF086}">
      <p15:sldGuideLst xmlns:p15="http://schemas.microsoft.com/office/powerpoint/2012/main">
        <p15:guide id="1" orient="horz" pos="3929" userDrawn="1">
          <p15:clr>
            <a:srgbClr val="FBAE40"/>
          </p15:clr>
        </p15:guide>
        <p15:guide id="2" pos="393" userDrawn="1">
          <p15:clr>
            <a:srgbClr val="FBAE40"/>
          </p15:clr>
        </p15:guide>
        <p15:guide id="3" orient="horz" pos="572" userDrawn="1">
          <p15:clr>
            <a:srgbClr val="FBAE40"/>
          </p15:clr>
        </p15:guide>
        <p15:guide id="4" pos="7287"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s">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4945255-4D54-BD6F-F948-3B2AF5A407AD}"/>
              </a:ext>
            </a:extLst>
          </p:cNvPr>
          <p:cNvSpPr>
            <a:spLocks noGrp="1"/>
          </p:cNvSpPr>
          <p:nvPr>
            <p:ph type="pic" sz="quarter" idx="16" hasCustomPrompt="1"/>
          </p:nvPr>
        </p:nvSpPr>
        <p:spPr>
          <a:xfrm>
            <a:off x="0" y="0"/>
            <a:ext cx="12192000" cy="6858000"/>
          </a:xfrm>
          <a:prstGeom prst="rect">
            <a:avLst/>
          </a:prstGeom>
        </p:spPr>
        <p:txBody>
          <a:bodyPr anchor="ctr" anchorCtr="1"/>
          <a:lstStyle>
            <a:lvl1pPr marL="0" indent="0" algn="ctr">
              <a:buNone/>
              <a:defRPr/>
            </a:lvl1pPr>
          </a:lstStyle>
          <a:p>
            <a:r>
              <a:rPr lang="en-US" dirty="0"/>
              <a:t>Replace with brand-approved image </a:t>
            </a:r>
            <a:br>
              <a:rPr lang="en-US" dirty="0"/>
            </a:br>
            <a:r>
              <a:rPr lang="en-US" dirty="0"/>
              <a:t>of your choice from </a:t>
            </a:r>
            <a:r>
              <a:rPr lang="en-US" dirty="0" err="1"/>
              <a:t>SalesCentral</a:t>
            </a:r>
            <a:endParaRPr lang="en-US" dirty="0"/>
          </a:p>
        </p:txBody>
      </p:sp>
      <p:sp>
        <p:nvSpPr>
          <p:cNvPr id="6" name="Title 5">
            <a:extLst>
              <a:ext uri="{FF2B5EF4-FFF2-40B4-BE49-F238E27FC236}">
                <a16:creationId xmlns:a16="http://schemas.microsoft.com/office/drawing/2014/main" id="{D0E6E8BE-2736-1222-838E-6E63376063C9}"/>
              </a:ext>
            </a:extLst>
          </p:cNvPr>
          <p:cNvSpPr>
            <a:spLocks noGrp="1"/>
          </p:cNvSpPr>
          <p:nvPr>
            <p:ph type="title" hasCustomPrompt="1"/>
          </p:nvPr>
        </p:nvSpPr>
        <p:spPr>
          <a:xfrm>
            <a:off x="822959" y="3039710"/>
            <a:ext cx="9264015" cy="761747"/>
          </a:xfrm>
          <a:prstGeom prst="rect">
            <a:avLst/>
          </a:prstGeom>
        </p:spPr>
        <p:txBody>
          <a:bodyPr wrap="square" lIns="0" tIns="0" rIns="0" bIns="0" anchor="ctr" anchorCtr="0">
            <a:spAutoFit/>
          </a:bodyPr>
          <a:lstStyle>
            <a:lvl1pPr>
              <a:defRPr lang="en-US" sz="5500" dirty="0">
                <a:solidFill>
                  <a:schemeClr val="tx1"/>
                </a:solidFill>
              </a:defRPr>
            </a:lvl1pPr>
          </a:lstStyle>
          <a:p>
            <a:pPr lvl="0"/>
            <a:r>
              <a:rPr lang="en-US" dirty="0"/>
              <a:t>Quotes/Statements</a:t>
            </a:r>
          </a:p>
        </p:txBody>
      </p:sp>
      <p:pic>
        <p:nvPicPr>
          <p:cNvPr id="2" name="Graphic 1">
            <a:extLst>
              <a:ext uri="{FF2B5EF4-FFF2-40B4-BE49-F238E27FC236}">
                <a16:creationId xmlns:a16="http://schemas.microsoft.com/office/drawing/2014/main" id="{6BF5C101-3AED-153B-C82B-8B61A30168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17328" y="345760"/>
            <a:ext cx="914400" cy="122739"/>
          </a:xfrm>
          <a:prstGeom prst="rect">
            <a:avLst/>
          </a:prstGeom>
        </p:spPr>
      </p:pic>
      <p:sp>
        <p:nvSpPr>
          <p:cNvPr id="3" name="TextBox 2">
            <a:extLst>
              <a:ext uri="{FF2B5EF4-FFF2-40B4-BE49-F238E27FC236}">
                <a16:creationId xmlns:a16="http://schemas.microsoft.com/office/drawing/2014/main" id="{62F22B60-3A0B-2802-A96C-D3BBE975C036}"/>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chemeClr val="accent5">
                    <a:lumMod val="75000"/>
                  </a:schemeClr>
                </a:solidFill>
                <a:latin typeface="+mn-lt"/>
                <a:ea typeface="+mn-ea"/>
                <a:cs typeface="Heebo" pitchFamily="2" charset="-79"/>
              </a:rPr>
              <a:t>© Hexaware Technologies. Confidential briefing. </a:t>
            </a:r>
            <a:endParaRPr lang="en-US" sz="700" kern="0" spc="50" baseline="0" dirty="0">
              <a:solidFill>
                <a:schemeClr val="accent5">
                  <a:lumMod val="75000"/>
                </a:schemeClr>
              </a:solidFill>
              <a:latin typeface="+mn-lt"/>
              <a:ea typeface="+mn-ea"/>
              <a:cs typeface="Heebo" pitchFamily="2" charset="-79"/>
            </a:endParaRPr>
          </a:p>
        </p:txBody>
      </p:sp>
    </p:spTree>
    <p:extLst>
      <p:ext uri="{BB962C8B-B14F-4D97-AF65-F5344CB8AC3E}">
        <p14:creationId xmlns:p14="http://schemas.microsoft.com/office/powerpoint/2010/main" val="396585679"/>
      </p:ext>
    </p:extLst>
  </p:cSld>
  <p:clrMapOvr>
    <a:masterClrMapping/>
  </p:clrMapOvr>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ighlight Blue Background">
    <p:bg>
      <p:bgPr>
        <a:solidFill>
          <a:schemeClr val="accent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1B5BBF-3656-D3C3-5A83-CACD136FC2CA}"/>
              </a:ext>
            </a:extLst>
          </p:cNvPr>
          <p:cNvSpPr>
            <a:spLocks noGrp="1"/>
          </p:cNvSpPr>
          <p:nvPr>
            <p:ph type="title"/>
          </p:nvPr>
        </p:nvSpPr>
        <p:spPr>
          <a:xfrm>
            <a:off x="623888" y="908050"/>
            <a:ext cx="5335587" cy="346249"/>
          </a:xfrm>
          <a:prstGeom prst="rect">
            <a:avLst/>
          </a:prstGeom>
          <a:noFill/>
        </p:spPr>
        <p:txBody>
          <a:bodyPr wrap="square" lIns="0" tIns="0" rIns="0" bIns="0" rtlCol="0">
            <a:spAutoFit/>
          </a:bodyPr>
          <a:lstStyle>
            <a:lvl1pPr>
              <a:defRPr lang="en-US" sz="2500">
                <a:solidFill>
                  <a:schemeClr val="bg2"/>
                </a:solidFill>
                <a:ea typeface="+mn-ea"/>
                <a:cs typeface="+mn-cs"/>
              </a:defRPr>
            </a:lvl1pPr>
          </a:lstStyle>
          <a:p>
            <a:pPr marL="0" lvl="0"/>
            <a:r>
              <a:rPr lang="en-US" dirty="0"/>
              <a:t>Click to edit Master title style</a:t>
            </a:r>
          </a:p>
        </p:txBody>
      </p:sp>
      <p:sp>
        <p:nvSpPr>
          <p:cNvPr id="5" name="Slide Number Placeholder 5">
            <a:extLst>
              <a:ext uri="{FF2B5EF4-FFF2-40B4-BE49-F238E27FC236}">
                <a16:creationId xmlns:a16="http://schemas.microsoft.com/office/drawing/2014/main" id="{04FF0805-C9C2-2263-891F-E0EAD4704885}"/>
              </a:ext>
            </a:extLst>
          </p:cNvPr>
          <p:cNvSpPr txBox="1">
            <a:spLocks/>
          </p:cNvSpPr>
          <p:nvPr userDrawn="1"/>
        </p:nvSpPr>
        <p:spPr>
          <a:xfrm>
            <a:off x="11567160" y="6453188"/>
            <a:ext cx="270570" cy="138499"/>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lgn="r"/>
            <a:fld id="{39601925-951F-4EA8-91E5-A517312BFAAA}" type="slidenum">
              <a:rPr lang="en-US" sz="900" smtClean="0">
                <a:solidFill>
                  <a:schemeClr val="bg2"/>
                </a:solidFill>
                <a:latin typeface="+mn-lt"/>
              </a:rPr>
              <a:pPr lvl="0" algn="r"/>
              <a:t>‹#›</a:t>
            </a:fld>
            <a:endParaRPr lang="en-US" sz="900">
              <a:solidFill>
                <a:schemeClr val="bg2"/>
              </a:solidFill>
              <a:latin typeface="+mn-lt"/>
            </a:endParaRPr>
          </a:p>
        </p:txBody>
      </p:sp>
      <p:pic>
        <p:nvPicPr>
          <p:cNvPr id="4" name="Graphic 3">
            <a:extLst>
              <a:ext uri="{FF2B5EF4-FFF2-40B4-BE49-F238E27FC236}">
                <a16:creationId xmlns:a16="http://schemas.microsoft.com/office/drawing/2014/main" id="{C57AFB80-6C53-A18C-7FEF-6CAEDC4A62A6}"/>
              </a:ext>
            </a:extLst>
          </p:cNvPr>
          <p:cNvPicPr>
            <a:picLocks noChangeAspect="1"/>
          </p:cNvPicPr>
          <p:nvPr userDrawn="1"/>
        </p:nvPicPr>
        <p:blipFill>
          <a:blip r:embed="rId2">
            <a:lum bright="100000"/>
            <a:extLst>
              <a:ext uri="{96DAC541-7B7A-43D3-8B79-37D633B846F1}">
                <asvg:svgBlip xmlns:asvg="http://schemas.microsoft.com/office/drawing/2016/SVG/main" r:embed="rId3"/>
              </a:ext>
            </a:extLst>
          </a:blip>
          <a:stretch>
            <a:fillRect/>
          </a:stretch>
        </p:blipFill>
        <p:spPr>
          <a:xfrm>
            <a:off x="10917328" y="345760"/>
            <a:ext cx="914400" cy="122739"/>
          </a:xfrm>
          <a:prstGeom prst="rect">
            <a:avLst/>
          </a:prstGeom>
        </p:spPr>
      </p:pic>
      <p:sp>
        <p:nvSpPr>
          <p:cNvPr id="7" name="TextBox 6">
            <a:extLst>
              <a:ext uri="{FF2B5EF4-FFF2-40B4-BE49-F238E27FC236}">
                <a16:creationId xmlns:a16="http://schemas.microsoft.com/office/drawing/2014/main" id="{F70B9604-38F2-3FB9-7EAE-F929A08B46DA}"/>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rgbClr val="CBD0E5"/>
                </a:solidFill>
                <a:latin typeface="+mn-lt"/>
                <a:ea typeface="+mn-ea"/>
                <a:cs typeface="Heebo" pitchFamily="2" charset="-79"/>
              </a:rPr>
              <a:t>© Hexaware Technologies. Confidential briefing. </a:t>
            </a:r>
            <a:endParaRPr lang="en-US" sz="700" kern="0" spc="50" baseline="0" dirty="0">
              <a:solidFill>
                <a:srgbClr val="CBD0E5"/>
              </a:solidFill>
              <a:latin typeface="+mn-lt"/>
              <a:ea typeface="+mn-ea"/>
              <a:cs typeface="Heebo" pitchFamily="2" charset="-79"/>
            </a:endParaRPr>
          </a:p>
        </p:txBody>
      </p:sp>
    </p:spTree>
    <p:extLst>
      <p:ext uri="{BB962C8B-B14F-4D97-AF65-F5344CB8AC3E}">
        <p14:creationId xmlns:p14="http://schemas.microsoft.com/office/powerpoint/2010/main" val="2073989852"/>
      </p:ext>
    </p:extLst>
  </p:cSld>
  <p:clrMapOvr>
    <a:masterClrMapping/>
  </p:clrMapOvr>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ighlight White Backgroun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1B5BBF-3656-D3C3-5A83-CACD136FC2CA}"/>
              </a:ext>
            </a:extLst>
          </p:cNvPr>
          <p:cNvSpPr>
            <a:spLocks noGrp="1"/>
          </p:cNvSpPr>
          <p:nvPr>
            <p:ph type="title"/>
          </p:nvPr>
        </p:nvSpPr>
        <p:spPr>
          <a:xfrm>
            <a:off x="623888" y="908050"/>
            <a:ext cx="5335587" cy="346249"/>
          </a:xfrm>
          <a:prstGeom prst="rect">
            <a:avLst/>
          </a:prstGeom>
          <a:noFill/>
        </p:spPr>
        <p:txBody>
          <a:bodyPr wrap="square" lIns="0" tIns="0" rIns="0" bIns="0" rtlCol="0">
            <a:spAutoFit/>
          </a:bodyPr>
          <a:lstStyle>
            <a:lvl1pPr>
              <a:defRPr lang="en-US" sz="2500">
                <a:solidFill>
                  <a:schemeClr val="tx1"/>
                </a:solidFill>
                <a:ea typeface="+mn-ea"/>
                <a:cs typeface="+mn-cs"/>
              </a:defRPr>
            </a:lvl1pPr>
          </a:lstStyle>
          <a:p>
            <a:pPr marL="0" lvl="0"/>
            <a:r>
              <a:rPr lang="en-US" dirty="0"/>
              <a:t>Click to edit Master title style</a:t>
            </a:r>
          </a:p>
        </p:txBody>
      </p:sp>
      <p:sp>
        <p:nvSpPr>
          <p:cNvPr id="5" name="Slide Number Placeholder 5">
            <a:extLst>
              <a:ext uri="{FF2B5EF4-FFF2-40B4-BE49-F238E27FC236}">
                <a16:creationId xmlns:a16="http://schemas.microsoft.com/office/drawing/2014/main" id="{04FF0805-C9C2-2263-891F-E0EAD4704885}"/>
              </a:ext>
            </a:extLst>
          </p:cNvPr>
          <p:cNvSpPr txBox="1">
            <a:spLocks/>
          </p:cNvSpPr>
          <p:nvPr userDrawn="1"/>
        </p:nvSpPr>
        <p:spPr>
          <a:xfrm>
            <a:off x="11567160" y="6453188"/>
            <a:ext cx="270570" cy="138499"/>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lgn="r"/>
            <a:fld id="{39601925-951F-4EA8-91E5-A517312BFAAA}" type="slidenum">
              <a:rPr lang="en-US" sz="900" smtClean="0">
                <a:solidFill>
                  <a:schemeClr val="tx1"/>
                </a:solidFill>
                <a:latin typeface="+mn-lt"/>
              </a:rPr>
              <a:pPr lvl="0" algn="r"/>
              <a:t>‹#›</a:t>
            </a:fld>
            <a:endParaRPr lang="en-US" sz="900">
              <a:solidFill>
                <a:schemeClr val="tx1"/>
              </a:solidFill>
              <a:latin typeface="+mn-lt"/>
            </a:endParaRPr>
          </a:p>
        </p:txBody>
      </p:sp>
      <p:sp>
        <p:nvSpPr>
          <p:cNvPr id="2" name="TextBox 1">
            <a:extLst>
              <a:ext uri="{FF2B5EF4-FFF2-40B4-BE49-F238E27FC236}">
                <a16:creationId xmlns:a16="http://schemas.microsoft.com/office/drawing/2014/main" id="{BDF1B1B2-864D-DAA1-E37B-5AF3B309E6ED}"/>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chemeClr val="accent5">
                    <a:lumMod val="75000"/>
                  </a:schemeClr>
                </a:solidFill>
                <a:latin typeface="+mn-lt"/>
                <a:ea typeface="+mn-ea"/>
                <a:cs typeface="Heebo" pitchFamily="2" charset="-79"/>
              </a:rPr>
              <a:t>© Hexaware Technologies. Confidential briefing. </a:t>
            </a:r>
            <a:endParaRPr lang="en-US" sz="700" kern="0" spc="50" baseline="0" dirty="0">
              <a:solidFill>
                <a:schemeClr val="accent5">
                  <a:lumMod val="75000"/>
                </a:schemeClr>
              </a:solidFill>
              <a:latin typeface="+mn-lt"/>
              <a:ea typeface="+mn-ea"/>
              <a:cs typeface="Heebo" pitchFamily="2" charset="-79"/>
            </a:endParaRPr>
          </a:p>
        </p:txBody>
      </p:sp>
      <p:pic>
        <p:nvPicPr>
          <p:cNvPr id="6" name="Graphic 5">
            <a:extLst>
              <a:ext uri="{FF2B5EF4-FFF2-40B4-BE49-F238E27FC236}">
                <a16:creationId xmlns:a16="http://schemas.microsoft.com/office/drawing/2014/main" id="{C5ADA5CE-3411-C91A-6526-A8678FD411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17328" y="345760"/>
            <a:ext cx="914400" cy="122739"/>
          </a:xfrm>
          <a:prstGeom prst="rect">
            <a:avLst/>
          </a:prstGeom>
        </p:spPr>
      </p:pic>
    </p:spTree>
    <p:extLst>
      <p:ext uri="{BB962C8B-B14F-4D97-AF65-F5344CB8AC3E}">
        <p14:creationId xmlns:p14="http://schemas.microsoft.com/office/powerpoint/2010/main" val="3377027062"/>
      </p:ext>
    </p:extLst>
  </p:cSld>
  <p:clrMapOvr>
    <a:masterClrMapping/>
  </p:clrMapOvr>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F0E86-E33C-1C9A-B1D6-25E39CA4FF73}"/>
              </a:ext>
            </a:extLst>
          </p:cNvPr>
          <p:cNvSpPr>
            <a:spLocks noGrp="1"/>
          </p:cNvSpPr>
          <p:nvPr>
            <p:ph type="title" hasCustomPrompt="1"/>
          </p:nvPr>
        </p:nvSpPr>
        <p:spPr>
          <a:xfrm>
            <a:off x="822960" y="2091739"/>
            <a:ext cx="4884999" cy="623248"/>
          </a:xfrm>
          <a:prstGeom prst="rect">
            <a:avLst/>
          </a:prstGeom>
        </p:spPr>
        <p:txBody>
          <a:bodyPr wrap="square" lIns="0" tIns="0" rIns="0" bIns="0" anchor="t" anchorCtr="0">
            <a:spAutoFit/>
          </a:bodyPr>
          <a:lstStyle>
            <a:lvl1pPr>
              <a:defRPr sz="4500">
                <a:solidFill>
                  <a:schemeClr val="bg1"/>
                </a:solidFill>
                <a:latin typeface="+mj-lt"/>
              </a:defRPr>
            </a:lvl1pPr>
          </a:lstStyle>
          <a:p>
            <a:r>
              <a:rPr lang="en-US" dirty="0"/>
              <a:t>Thank You</a:t>
            </a:r>
          </a:p>
        </p:txBody>
      </p:sp>
      <p:pic>
        <p:nvPicPr>
          <p:cNvPr id="6" name="Graphic 5">
            <a:extLst>
              <a:ext uri="{FF2B5EF4-FFF2-40B4-BE49-F238E27FC236}">
                <a16:creationId xmlns:a16="http://schemas.microsoft.com/office/drawing/2014/main" id="{8574EB1B-5E89-24D3-37E1-BE7FA96AAAE0}"/>
              </a:ext>
            </a:extLst>
          </p:cNvPr>
          <p:cNvPicPr>
            <a:picLocks noChangeAspect="1"/>
          </p:cNvPicPr>
          <p:nvPr userDrawn="1"/>
        </p:nvPicPr>
        <p:blipFill>
          <a:blip r:embed="rId2">
            <a:lum bright="100000"/>
            <a:extLst>
              <a:ext uri="{96DAC541-7B7A-43D3-8B79-37D633B846F1}">
                <asvg:svgBlip xmlns:asvg="http://schemas.microsoft.com/office/drawing/2016/SVG/main" r:embed="rId3"/>
              </a:ext>
            </a:extLst>
          </a:blip>
          <a:stretch>
            <a:fillRect/>
          </a:stretch>
        </p:blipFill>
        <p:spPr>
          <a:xfrm>
            <a:off x="822960" y="5470881"/>
            <a:ext cx="1414402" cy="189853"/>
          </a:xfrm>
          <a:prstGeom prst="rect">
            <a:avLst/>
          </a:prstGeom>
        </p:spPr>
      </p:pic>
    </p:spTree>
    <p:extLst>
      <p:ext uri="{BB962C8B-B14F-4D97-AF65-F5344CB8AC3E}">
        <p14:creationId xmlns:p14="http://schemas.microsoft.com/office/powerpoint/2010/main" val="3442587381"/>
      </p:ext>
    </p:extLst>
  </p:cSld>
  <p:clrMapOvr>
    <a:masterClrMapping/>
  </p:clrMapOvr>
  <p:extLst>
    <p:ext uri="{DCECCB84-F9BA-43D5-87BE-67443E8EF086}">
      <p15:sldGuideLst xmlns:p15="http://schemas.microsoft.com/office/powerpoint/2012/main">
        <p15:guide id="1" orient="horz" pos="3929" userDrawn="1">
          <p15:clr>
            <a:srgbClr val="FBAE40"/>
          </p15:clr>
        </p15:guide>
        <p15:guide id="2" pos="393" userDrawn="1">
          <p15:clr>
            <a:srgbClr val="FBAE40"/>
          </p15:clr>
        </p15:guide>
        <p15:guide id="3" orient="horz" pos="232" userDrawn="1">
          <p15:clr>
            <a:srgbClr val="FBAE40"/>
          </p15:clr>
        </p15:guide>
        <p15:guide id="4" pos="728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55065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Layout">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BEF71674-9144-08B7-A17A-3B084A2CE560}"/>
              </a:ext>
            </a:extLst>
          </p:cNvPr>
          <p:cNvSpPr txBox="1">
            <a:spLocks/>
          </p:cNvSpPr>
          <p:nvPr userDrawn="1"/>
        </p:nvSpPr>
        <p:spPr>
          <a:xfrm>
            <a:off x="11568055" y="6453188"/>
            <a:ext cx="270570" cy="138499"/>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lgn="r"/>
            <a:fld id="{39601925-951F-4EA8-91E5-A517312BFAAA}" type="slidenum">
              <a:rPr lang="en-US" sz="900" smtClean="0">
                <a:solidFill>
                  <a:schemeClr val="bg1"/>
                </a:solidFill>
                <a:latin typeface="+mn-lt"/>
              </a:rPr>
              <a:pPr lvl="0" algn="r"/>
              <a:t>‹#›</a:t>
            </a:fld>
            <a:endParaRPr lang="en-US" sz="900">
              <a:solidFill>
                <a:schemeClr val="bg1"/>
              </a:solidFill>
              <a:latin typeface="+mn-lt"/>
            </a:endParaRPr>
          </a:p>
        </p:txBody>
      </p:sp>
      <p:sp>
        <p:nvSpPr>
          <p:cNvPr id="3" name="Text Placeholder 18">
            <a:extLst>
              <a:ext uri="{FF2B5EF4-FFF2-40B4-BE49-F238E27FC236}">
                <a16:creationId xmlns:a16="http://schemas.microsoft.com/office/drawing/2014/main" id="{1A92E810-A64D-864A-E713-F5B7065D4E11}"/>
              </a:ext>
            </a:extLst>
          </p:cNvPr>
          <p:cNvSpPr>
            <a:spLocks noGrp="1"/>
          </p:cNvSpPr>
          <p:nvPr>
            <p:ph type="body" sz="quarter" idx="15" hasCustomPrompt="1"/>
          </p:nvPr>
        </p:nvSpPr>
        <p:spPr>
          <a:xfrm flipH="1">
            <a:off x="623888" y="457200"/>
            <a:ext cx="8172450" cy="244101"/>
          </a:xfrm>
          <a:prstGeom prst="rect">
            <a:avLst/>
          </a:prstGeom>
        </p:spPr>
        <p:txBody>
          <a:bodyPr wrap="square" lIns="0" tIns="36000" rIns="0" bIns="0" anchor="t" anchorCtr="0">
            <a:spAutoFit/>
          </a:bodyPr>
          <a:lstStyle>
            <a:lvl1pPr marL="0" indent="0">
              <a:buNone/>
              <a:defRPr lang="en-US" sz="1500" b="0" kern="1200" dirty="0">
                <a:solidFill>
                  <a:schemeClr val="bg1"/>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Deck Title/Main Idea</a:t>
            </a:r>
          </a:p>
        </p:txBody>
      </p:sp>
      <p:pic>
        <p:nvPicPr>
          <p:cNvPr id="2" name="Graphic 1">
            <a:extLst>
              <a:ext uri="{FF2B5EF4-FFF2-40B4-BE49-F238E27FC236}">
                <a16:creationId xmlns:a16="http://schemas.microsoft.com/office/drawing/2014/main" id="{BA3895CC-568A-639E-289C-349CD49C4390}"/>
              </a:ext>
            </a:extLst>
          </p:cNvPr>
          <p:cNvPicPr>
            <a:picLocks noChangeAspect="1"/>
          </p:cNvPicPr>
          <p:nvPr userDrawn="1"/>
        </p:nvPicPr>
        <p:blipFill>
          <a:blip r:embed="rId2">
            <a:lum bright="100000"/>
            <a:extLst>
              <a:ext uri="{96DAC541-7B7A-43D3-8B79-37D633B846F1}">
                <asvg:svgBlip xmlns:asvg="http://schemas.microsoft.com/office/drawing/2016/SVG/main" r:embed="rId3"/>
              </a:ext>
            </a:extLst>
          </a:blip>
          <a:stretch>
            <a:fillRect/>
          </a:stretch>
        </p:blipFill>
        <p:spPr>
          <a:xfrm>
            <a:off x="10917328" y="345760"/>
            <a:ext cx="914400" cy="122739"/>
          </a:xfrm>
          <a:prstGeom prst="rect">
            <a:avLst/>
          </a:prstGeom>
        </p:spPr>
      </p:pic>
      <p:sp>
        <p:nvSpPr>
          <p:cNvPr id="5" name="TextBox 4">
            <a:extLst>
              <a:ext uri="{FF2B5EF4-FFF2-40B4-BE49-F238E27FC236}">
                <a16:creationId xmlns:a16="http://schemas.microsoft.com/office/drawing/2014/main" id="{968409DB-CB7B-4169-181C-8AC7B3B37EC7}"/>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rgbClr val="CBD0E5"/>
                </a:solidFill>
                <a:latin typeface="+mn-lt"/>
                <a:ea typeface="+mn-ea"/>
                <a:cs typeface="Heebo" pitchFamily="2" charset="-79"/>
              </a:rPr>
              <a:t>© Hexaware Technologies. Confidential briefing. </a:t>
            </a:r>
            <a:endParaRPr lang="en-US" sz="700" kern="0" spc="50" baseline="0" dirty="0">
              <a:solidFill>
                <a:srgbClr val="CBD0E5"/>
              </a:solidFill>
              <a:latin typeface="+mn-lt"/>
              <a:ea typeface="+mn-ea"/>
              <a:cs typeface="Heebo" pitchFamily="2" charset="-79"/>
            </a:endParaRPr>
          </a:p>
        </p:txBody>
      </p:sp>
    </p:spTree>
    <p:extLst>
      <p:ext uri="{BB962C8B-B14F-4D97-AF65-F5344CB8AC3E}">
        <p14:creationId xmlns:p14="http://schemas.microsoft.com/office/powerpoint/2010/main" val="1050399030"/>
      </p:ext>
    </p:extLst>
  </p:cSld>
  <p:clrMapOvr>
    <a:masterClrMapping/>
  </p:clrMapOvr>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Layout with Sub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A799FA-C73D-ED39-C551-268E9A6FE34C}"/>
              </a:ext>
            </a:extLst>
          </p:cNvPr>
          <p:cNvSpPr>
            <a:spLocks noGrp="1"/>
          </p:cNvSpPr>
          <p:nvPr>
            <p:ph type="title"/>
          </p:nvPr>
        </p:nvSpPr>
        <p:spPr>
          <a:xfrm>
            <a:off x="623888" y="908050"/>
            <a:ext cx="5307012" cy="304699"/>
          </a:xfrm>
          <a:prstGeom prst="rect">
            <a:avLst/>
          </a:prstGeom>
          <a:noFill/>
        </p:spPr>
        <p:txBody>
          <a:bodyPr wrap="square" lIns="0" tIns="0" rIns="0" bIns="0" rtlCol="0">
            <a:spAutoFit/>
          </a:bodyPr>
          <a:lstStyle>
            <a:lvl1pPr>
              <a:defRPr lang="en-US" sz="2200" dirty="0">
                <a:solidFill>
                  <a:schemeClr val="bg1"/>
                </a:solidFill>
                <a:ea typeface="+mn-ea"/>
                <a:cs typeface="+mn-cs"/>
              </a:defRPr>
            </a:lvl1pPr>
          </a:lstStyle>
          <a:p>
            <a:pPr marL="0" lvl="0"/>
            <a:r>
              <a:rPr lang="en-US" dirty="0"/>
              <a:t>Click to edit Master title style</a:t>
            </a:r>
          </a:p>
        </p:txBody>
      </p:sp>
      <p:sp>
        <p:nvSpPr>
          <p:cNvPr id="4" name="Slide Number Placeholder 5">
            <a:extLst>
              <a:ext uri="{FF2B5EF4-FFF2-40B4-BE49-F238E27FC236}">
                <a16:creationId xmlns:a16="http://schemas.microsoft.com/office/drawing/2014/main" id="{9A554E1C-C3D3-0AA0-1FE5-E52D3268E9F6}"/>
              </a:ext>
            </a:extLst>
          </p:cNvPr>
          <p:cNvSpPr txBox="1">
            <a:spLocks/>
          </p:cNvSpPr>
          <p:nvPr userDrawn="1"/>
        </p:nvSpPr>
        <p:spPr>
          <a:xfrm>
            <a:off x="11567160" y="6453188"/>
            <a:ext cx="270570" cy="138499"/>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lgn="r"/>
            <a:fld id="{39601925-951F-4EA8-91E5-A517312BFAAA}" type="slidenum">
              <a:rPr lang="en-US" sz="900" smtClean="0">
                <a:solidFill>
                  <a:schemeClr val="bg1"/>
                </a:solidFill>
                <a:latin typeface="+mn-lt"/>
              </a:rPr>
              <a:pPr lvl="0" algn="r"/>
              <a:t>‹#›</a:t>
            </a:fld>
            <a:endParaRPr lang="en-US" sz="900">
              <a:solidFill>
                <a:schemeClr val="bg1"/>
              </a:solidFill>
              <a:latin typeface="+mn-lt"/>
            </a:endParaRPr>
          </a:p>
        </p:txBody>
      </p:sp>
      <p:sp>
        <p:nvSpPr>
          <p:cNvPr id="2" name="Text Placeholder 18">
            <a:extLst>
              <a:ext uri="{FF2B5EF4-FFF2-40B4-BE49-F238E27FC236}">
                <a16:creationId xmlns:a16="http://schemas.microsoft.com/office/drawing/2014/main" id="{07CFC0FC-EE3C-B83B-D888-70A4672B3CAC}"/>
              </a:ext>
            </a:extLst>
          </p:cNvPr>
          <p:cNvSpPr>
            <a:spLocks noGrp="1"/>
          </p:cNvSpPr>
          <p:nvPr>
            <p:ph type="body" sz="quarter" idx="15" hasCustomPrompt="1"/>
          </p:nvPr>
        </p:nvSpPr>
        <p:spPr>
          <a:xfrm flipH="1">
            <a:off x="623888" y="457200"/>
            <a:ext cx="8172450" cy="244101"/>
          </a:xfrm>
          <a:prstGeom prst="rect">
            <a:avLst/>
          </a:prstGeom>
        </p:spPr>
        <p:txBody>
          <a:bodyPr wrap="square" lIns="0" tIns="36000" rIns="0" bIns="0" anchor="t" anchorCtr="0">
            <a:spAutoFit/>
          </a:bodyPr>
          <a:lstStyle>
            <a:lvl1pPr marL="0" indent="0">
              <a:buFont typeface="Arial" panose="020B0604020202020204" pitchFamily="34" charset="0"/>
              <a:buNone/>
              <a:defRPr lang="en-US" sz="1500" b="0" kern="1200" dirty="0">
                <a:solidFill>
                  <a:schemeClr val="bg1"/>
                </a:solidFill>
                <a:latin typeface="+mn-lt"/>
                <a:ea typeface="+mn-ea"/>
                <a:cs typeface="+mn-cs"/>
              </a:defRPr>
            </a:lvl1pPr>
          </a:lstStyle>
          <a:p>
            <a:pPr marL="285750" lvl="0" indent="-285750" algn="l" defTabSz="914400" rtl="0" eaLnBrk="1" latinLnBrk="0" hangingPunct="1">
              <a:lnSpc>
                <a:spcPct val="90000"/>
              </a:lnSpc>
              <a:spcBef>
                <a:spcPts val="1000"/>
              </a:spcBef>
            </a:pPr>
            <a:r>
              <a:rPr lang="en-US"/>
              <a:t>Deck Title/Main Idea</a:t>
            </a:r>
          </a:p>
        </p:txBody>
      </p:sp>
      <p:pic>
        <p:nvPicPr>
          <p:cNvPr id="5" name="Graphic 4">
            <a:extLst>
              <a:ext uri="{FF2B5EF4-FFF2-40B4-BE49-F238E27FC236}">
                <a16:creationId xmlns:a16="http://schemas.microsoft.com/office/drawing/2014/main" id="{ADC9056D-0F0D-85E8-271E-778B65526133}"/>
              </a:ext>
            </a:extLst>
          </p:cNvPr>
          <p:cNvPicPr>
            <a:picLocks noChangeAspect="1"/>
          </p:cNvPicPr>
          <p:nvPr userDrawn="1"/>
        </p:nvPicPr>
        <p:blipFill>
          <a:blip r:embed="rId2">
            <a:lum bright="100000"/>
            <a:extLst>
              <a:ext uri="{96DAC541-7B7A-43D3-8B79-37D633B846F1}">
                <asvg:svgBlip xmlns:asvg="http://schemas.microsoft.com/office/drawing/2016/SVG/main" r:embed="rId3"/>
              </a:ext>
            </a:extLst>
          </a:blip>
          <a:stretch>
            <a:fillRect/>
          </a:stretch>
        </p:blipFill>
        <p:spPr>
          <a:xfrm>
            <a:off x="10917328" y="345760"/>
            <a:ext cx="914400" cy="122739"/>
          </a:xfrm>
          <a:prstGeom prst="rect">
            <a:avLst/>
          </a:prstGeom>
        </p:spPr>
      </p:pic>
      <p:sp>
        <p:nvSpPr>
          <p:cNvPr id="6" name="TextBox 5">
            <a:extLst>
              <a:ext uri="{FF2B5EF4-FFF2-40B4-BE49-F238E27FC236}">
                <a16:creationId xmlns:a16="http://schemas.microsoft.com/office/drawing/2014/main" id="{C059E093-06FF-D167-A76E-CF4FFD813A7C}"/>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rgbClr val="CBD0E5"/>
                </a:solidFill>
                <a:latin typeface="+mn-lt"/>
                <a:ea typeface="+mn-ea"/>
                <a:cs typeface="Heebo" pitchFamily="2" charset="-79"/>
              </a:rPr>
              <a:t>© Hexaware Technologies. Confidential briefing. </a:t>
            </a:r>
            <a:endParaRPr lang="en-US" sz="700" kern="0" spc="50" baseline="0" dirty="0">
              <a:solidFill>
                <a:srgbClr val="CBD0E5"/>
              </a:solidFill>
              <a:latin typeface="+mn-lt"/>
              <a:ea typeface="+mn-ea"/>
              <a:cs typeface="Heebo" pitchFamily="2" charset="-79"/>
            </a:endParaRPr>
          </a:p>
        </p:txBody>
      </p:sp>
    </p:spTree>
    <p:extLst>
      <p:ext uri="{BB962C8B-B14F-4D97-AF65-F5344CB8AC3E}">
        <p14:creationId xmlns:p14="http://schemas.microsoft.com/office/powerpoint/2010/main" val="3675909200"/>
      </p:ext>
    </p:extLst>
  </p:cSld>
  <p:clrMapOvr>
    <a:masterClrMapping/>
  </p:clrMapOvr>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BEF71674-9144-08B7-A17A-3B084A2CE560}"/>
              </a:ext>
            </a:extLst>
          </p:cNvPr>
          <p:cNvSpPr txBox="1">
            <a:spLocks/>
          </p:cNvSpPr>
          <p:nvPr userDrawn="1"/>
        </p:nvSpPr>
        <p:spPr>
          <a:xfrm>
            <a:off x="11568055" y="6453188"/>
            <a:ext cx="270570" cy="138499"/>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lgn="r"/>
            <a:fld id="{39601925-951F-4EA8-91E5-A517312BFAAA}" type="slidenum">
              <a:rPr lang="en-US" sz="900" smtClean="0">
                <a:solidFill>
                  <a:schemeClr val="tx1"/>
                </a:solidFill>
                <a:latin typeface="+mn-lt"/>
              </a:rPr>
              <a:pPr lvl="0" algn="r"/>
              <a:t>‹#›</a:t>
            </a:fld>
            <a:endParaRPr lang="en-US" sz="900">
              <a:solidFill>
                <a:schemeClr val="tx1"/>
              </a:solidFill>
              <a:latin typeface="+mn-lt"/>
            </a:endParaRPr>
          </a:p>
        </p:txBody>
      </p:sp>
      <p:sp>
        <p:nvSpPr>
          <p:cNvPr id="3" name="Text Placeholder 18">
            <a:extLst>
              <a:ext uri="{FF2B5EF4-FFF2-40B4-BE49-F238E27FC236}">
                <a16:creationId xmlns:a16="http://schemas.microsoft.com/office/drawing/2014/main" id="{1A92E810-A64D-864A-E713-F5B7065D4E11}"/>
              </a:ext>
            </a:extLst>
          </p:cNvPr>
          <p:cNvSpPr>
            <a:spLocks noGrp="1"/>
          </p:cNvSpPr>
          <p:nvPr>
            <p:ph type="body" sz="quarter" idx="15" hasCustomPrompt="1"/>
          </p:nvPr>
        </p:nvSpPr>
        <p:spPr>
          <a:xfrm flipH="1">
            <a:off x="1810992" y="204677"/>
            <a:ext cx="8172450" cy="368750"/>
          </a:xfrm>
          <a:prstGeom prst="rect">
            <a:avLst/>
          </a:prstGeom>
        </p:spPr>
        <p:txBody>
          <a:bodyPr wrap="square" lIns="0" tIns="36000" rIns="0" bIns="0" anchor="t" anchorCtr="0">
            <a:spAutoFit/>
          </a:bodyPr>
          <a:lstStyle>
            <a:lvl1pPr marL="0" indent="0">
              <a:buNone/>
              <a:defRPr lang="en-US" sz="2400" b="1" kern="1200" dirty="0">
                <a:solidFill>
                  <a:schemeClr val="tx1"/>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Deck Title/Main Idea</a:t>
            </a:r>
          </a:p>
        </p:txBody>
      </p:sp>
      <p:sp>
        <p:nvSpPr>
          <p:cNvPr id="4" name="TextBox 3">
            <a:extLst>
              <a:ext uri="{FF2B5EF4-FFF2-40B4-BE49-F238E27FC236}">
                <a16:creationId xmlns:a16="http://schemas.microsoft.com/office/drawing/2014/main" id="{40F7FFEB-A63D-7128-BD14-C91E8A94E52A}"/>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chemeClr val="accent5">
                    <a:lumMod val="75000"/>
                  </a:schemeClr>
                </a:solidFill>
                <a:latin typeface="+mn-lt"/>
                <a:ea typeface="+mn-ea"/>
                <a:cs typeface="Heebo" pitchFamily="2" charset="-79"/>
              </a:rPr>
              <a:t>© Hexaware Technologies. Confidential briefing. </a:t>
            </a:r>
            <a:endParaRPr lang="en-US" sz="700" kern="0" spc="50" baseline="0" dirty="0">
              <a:solidFill>
                <a:schemeClr val="accent5">
                  <a:lumMod val="75000"/>
                </a:schemeClr>
              </a:solidFill>
              <a:latin typeface="+mn-lt"/>
              <a:ea typeface="+mn-ea"/>
              <a:cs typeface="Heebo" pitchFamily="2" charset="-79"/>
            </a:endParaRPr>
          </a:p>
        </p:txBody>
      </p:sp>
      <p:pic>
        <p:nvPicPr>
          <p:cNvPr id="2" name="Graphic 1">
            <a:extLst>
              <a:ext uri="{FF2B5EF4-FFF2-40B4-BE49-F238E27FC236}">
                <a16:creationId xmlns:a16="http://schemas.microsoft.com/office/drawing/2014/main" id="{BA3895CC-568A-639E-289C-349CD49C439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10855" y="266313"/>
            <a:ext cx="914400" cy="122739"/>
          </a:xfrm>
          <a:prstGeom prst="rect">
            <a:avLst/>
          </a:prstGeom>
        </p:spPr>
      </p:pic>
      <p:grpSp>
        <p:nvGrpSpPr>
          <p:cNvPr id="5" name="Group 23">
            <a:extLst>
              <a:ext uri="{FF2B5EF4-FFF2-40B4-BE49-F238E27FC236}">
                <a16:creationId xmlns:a16="http://schemas.microsoft.com/office/drawing/2014/main" id="{49B80B86-CDC2-9007-E352-479C450F0425}"/>
              </a:ext>
            </a:extLst>
          </p:cNvPr>
          <p:cNvGrpSpPr/>
          <p:nvPr userDrawn="1"/>
        </p:nvGrpSpPr>
        <p:grpSpPr>
          <a:xfrm>
            <a:off x="10307474" y="5965203"/>
            <a:ext cx="2355303" cy="975969"/>
            <a:chOff x="0" y="0"/>
            <a:chExt cx="1345639" cy="698500"/>
          </a:xfrm>
        </p:grpSpPr>
        <p:sp>
          <p:nvSpPr>
            <p:cNvPr id="6" name="Freeform 24">
              <a:extLst>
                <a:ext uri="{FF2B5EF4-FFF2-40B4-BE49-F238E27FC236}">
                  <a16:creationId xmlns:a16="http://schemas.microsoft.com/office/drawing/2014/main" id="{BAA59B95-6DE1-4AF3-9910-67C2429FE55B}"/>
                </a:ext>
              </a:extLst>
            </p:cNvPr>
            <p:cNvSpPr/>
            <p:nvPr/>
          </p:nvSpPr>
          <p:spPr>
            <a:xfrm>
              <a:off x="3907" y="0"/>
              <a:ext cx="1337825" cy="698500"/>
            </a:xfrm>
            <a:custGeom>
              <a:avLst/>
              <a:gdLst/>
              <a:ahLst/>
              <a:cxnLst/>
              <a:rect l="l" t="t" r="r" b="b"/>
              <a:pathLst>
                <a:path w="1337825" h="698500">
                  <a:moveTo>
                    <a:pt x="1331500" y="366838"/>
                  </a:moveTo>
                  <a:lnTo>
                    <a:pt x="1148765" y="680912"/>
                  </a:lnTo>
                  <a:cubicBezTo>
                    <a:pt x="1142430" y="691801"/>
                    <a:pt x="1130782" y="698500"/>
                    <a:pt x="1118184" y="698500"/>
                  </a:cubicBezTo>
                  <a:lnTo>
                    <a:pt x="219641" y="698500"/>
                  </a:lnTo>
                  <a:cubicBezTo>
                    <a:pt x="207043" y="698500"/>
                    <a:pt x="195396" y="691801"/>
                    <a:pt x="189060" y="680912"/>
                  </a:cubicBezTo>
                  <a:lnTo>
                    <a:pt x="6326" y="366838"/>
                  </a:lnTo>
                  <a:cubicBezTo>
                    <a:pt x="0" y="355966"/>
                    <a:pt x="0" y="342534"/>
                    <a:pt x="6326" y="331662"/>
                  </a:cubicBezTo>
                  <a:lnTo>
                    <a:pt x="189060" y="17588"/>
                  </a:lnTo>
                  <a:cubicBezTo>
                    <a:pt x="195396" y="6699"/>
                    <a:pt x="207043" y="0"/>
                    <a:pt x="219641" y="0"/>
                  </a:cubicBezTo>
                  <a:lnTo>
                    <a:pt x="1118184" y="0"/>
                  </a:lnTo>
                  <a:cubicBezTo>
                    <a:pt x="1130782" y="0"/>
                    <a:pt x="1142430" y="6699"/>
                    <a:pt x="1148765" y="17588"/>
                  </a:cubicBezTo>
                  <a:lnTo>
                    <a:pt x="1331500" y="331662"/>
                  </a:lnTo>
                  <a:cubicBezTo>
                    <a:pt x="1337825" y="342534"/>
                    <a:pt x="1337825" y="355966"/>
                    <a:pt x="1331500" y="366838"/>
                  </a:cubicBezTo>
                  <a:close/>
                </a:path>
              </a:pathLst>
            </a:custGeom>
            <a:solidFill>
              <a:srgbClr val="00ADEF"/>
            </a:solidFill>
          </p:spPr>
        </p:sp>
        <p:sp>
          <p:nvSpPr>
            <p:cNvPr id="7" name="TextBox 25">
              <a:extLst>
                <a:ext uri="{FF2B5EF4-FFF2-40B4-BE49-F238E27FC236}">
                  <a16:creationId xmlns:a16="http://schemas.microsoft.com/office/drawing/2014/main" id="{D865DD08-4B58-AF09-7522-352B8C0E80B4}"/>
                </a:ext>
              </a:extLst>
            </p:cNvPr>
            <p:cNvSpPr txBox="1"/>
            <p:nvPr/>
          </p:nvSpPr>
          <p:spPr>
            <a:xfrm>
              <a:off x="114300" y="19050"/>
              <a:ext cx="1117039" cy="679450"/>
            </a:xfrm>
            <a:prstGeom prst="rect">
              <a:avLst/>
            </a:prstGeom>
          </p:spPr>
          <p:txBody>
            <a:bodyPr lIns="50800" tIns="50800" rIns="50800" bIns="50800" rtlCol="0" anchor="ctr"/>
            <a:lstStyle/>
            <a:p>
              <a:pPr algn="ctr">
                <a:lnSpc>
                  <a:spcPts val="2376"/>
                </a:lnSpc>
              </a:pPr>
              <a:endParaRPr/>
            </a:p>
          </p:txBody>
        </p:sp>
      </p:grpSp>
      <p:grpSp>
        <p:nvGrpSpPr>
          <p:cNvPr id="9" name="Group 26">
            <a:extLst>
              <a:ext uri="{FF2B5EF4-FFF2-40B4-BE49-F238E27FC236}">
                <a16:creationId xmlns:a16="http://schemas.microsoft.com/office/drawing/2014/main" id="{C596BEF4-F6A6-5566-0E64-954293C7D420}"/>
              </a:ext>
            </a:extLst>
          </p:cNvPr>
          <p:cNvGrpSpPr/>
          <p:nvPr userDrawn="1"/>
        </p:nvGrpSpPr>
        <p:grpSpPr>
          <a:xfrm>
            <a:off x="8221179" y="6487814"/>
            <a:ext cx="4714584" cy="1331718"/>
            <a:chOff x="0" y="0"/>
            <a:chExt cx="1974009" cy="698500"/>
          </a:xfrm>
        </p:grpSpPr>
        <p:sp>
          <p:nvSpPr>
            <p:cNvPr id="10" name="Freeform 27">
              <a:extLst>
                <a:ext uri="{FF2B5EF4-FFF2-40B4-BE49-F238E27FC236}">
                  <a16:creationId xmlns:a16="http://schemas.microsoft.com/office/drawing/2014/main" id="{8EA8439A-9E6B-0F70-BD27-D8377ABC8BFC}"/>
                </a:ext>
              </a:extLst>
            </p:cNvPr>
            <p:cNvSpPr/>
            <p:nvPr/>
          </p:nvSpPr>
          <p:spPr>
            <a:xfrm>
              <a:off x="1952" y="0"/>
              <a:ext cx="1970105" cy="698500"/>
            </a:xfrm>
            <a:custGeom>
              <a:avLst/>
              <a:gdLst/>
              <a:ahLst/>
              <a:cxnLst/>
              <a:rect l="l" t="t" r="r" b="b"/>
              <a:pathLst>
                <a:path w="1970105" h="698500">
                  <a:moveTo>
                    <a:pt x="1966944" y="358037"/>
                  </a:moveTo>
                  <a:lnTo>
                    <a:pt x="1773969" y="689713"/>
                  </a:lnTo>
                  <a:cubicBezTo>
                    <a:pt x="1770804" y="695153"/>
                    <a:pt x="1764985" y="698500"/>
                    <a:pt x="1758691" y="698500"/>
                  </a:cubicBezTo>
                  <a:lnTo>
                    <a:pt x="211413" y="698500"/>
                  </a:lnTo>
                  <a:cubicBezTo>
                    <a:pt x="205120" y="698500"/>
                    <a:pt x="199301" y="695153"/>
                    <a:pt x="196136" y="689713"/>
                  </a:cubicBezTo>
                  <a:lnTo>
                    <a:pt x="3160" y="358037"/>
                  </a:lnTo>
                  <a:cubicBezTo>
                    <a:pt x="0" y="352605"/>
                    <a:pt x="0" y="345895"/>
                    <a:pt x="3160" y="340463"/>
                  </a:cubicBezTo>
                  <a:lnTo>
                    <a:pt x="196136" y="8787"/>
                  </a:lnTo>
                  <a:cubicBezTo>
                    <a:pt x="199301" y="3347"/>
                    <a:pt x="205120" y="0"/>
                    <a:pt x="211413" y="0"/>
                  </a:cubicBezTo>
                  <a:lnTo>
                    <a:pt x="1758691" y="0"/>
                  </a:lnTo>
                  <a:cubicBezTo>
                    <a:pt x="1764985" y="0"/>
                    <a:pt x="1770804" y="3347"/>
                    <a:pt x="1773969" y="8787"/>
                  </a:cubicBezTo>
                  <a:lnTo>
                    <a:pt x="1966944" y="340463"/>
                  </a:lnTo>
                  <a:cubicBezTo>
                    <a:pt x="1970105" y="345895"/>
                    <a:pt x="1970105" y="352605"/>
                    <a:pt x="1966944" y="358037"/>
                  </a:cubicBezTo>
                  <a:close/>
                </a:path>
              </a:pathLst>
            </a:custGeom>
            <a:solidFill>
              <a:srgbClr val="000B5D"/>
            </a:solidFill>
          </p:spPr>
        </p:sp>
        <p:sp>
          <p:nvSpPr>
            <p:cNvPr id="11" name="TextBox 28">
              <a:extLst>
                <a:ext uri="{FF2B5EF4-FFF2-40B4-BE49-F238E27FC236}">
                  <a16:creationId xmlns:a16="http://schemas.microsoft.com/office/drawing/2014/main" id="{5B6FEF0B-291A-3AB3-F039-BBC0A6BB704A}"/>
                </a:ext>
              </a:extLst>
            </p:cNvPr>
            <p:cNvSpPr txBox="1"/>
            <p:nvPr/>
          </p:nvSpPr>
          <p:spPr>
            <a:xfrm>
              <a:off x="114300" y="19050"/>
              <a:ext cx="1745409" cy="679450"/>
            </a:xfrm>
            <a:prstGeom prst="rect">
              <a:avLst/>
            </a:prstGeom>
          </p:spPr>
          <p:txBody>
            <a:bodyPr lIns="50800" tIns="50800" rIns="50800" bIns="50800" rtlCol="0" anchor="ctr"/>
            <a:lstStyle/>
            <a:p>
              <a:pPr algn="ctr">
                <a:lnSpc>
                  <a:spcPts val="2376"/>
                </a:lnSpc>
              </a:pPr>
              <a:endParaRPr/>
            </a:p>
          </p:txBody>
        </p:sp>
      </p:grpSp>
    </p:spTree>
    <p:extLst>
      <p:ext uri="{BB962C8B-B14F-4D97-AF65-F5344CB8AC3E}">
        <p14:creationId xmlns:p14="http://schemas.microsoft.com/office/powerpoint/2010/main" val="3874428058"/>
      </p:ext>
    </p:extLst>
  </p:cSld>
  <p:clrMapOvr>
    <a:masterClrMapping/>
  </p:clrMapOvr>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Layout with Image R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A799FA-C73D-ED39-C551-268E9A6FE34C}"/>
              </a:ext>
            </a:extLst>
          </p:cNvPr>
          <p:cNvSpPr>
            <a:spLocks noGrp="1"/>
          </p:cNvSpPr>
          <p:nvPr>
            <p:ph type="title"/>
          </p:nvPr>
        </p:nvSpPr>
        <p:spPr>
          <a:xfrm>
            <a:off x="623888" y="908050"/>
            <a:ext cx="5307012" cy="304699"/>
          </a:xfrm>
          <a:prstGeom prst="rect">
            <a:avLst/>
          </a:prstGeom>
          <a:noFill/>
        </p:spPr>
        <p:txBody>
          <a:bodyPr wrap="square" lIns="0" tIns="0" rIns="0" bIns="0" rtlCol="0">
            <a:spAutoFit/>
          </a:bodyPr>
          <a:lstStyle>
            <a:lvl1pPr>
              <a:defRPr lang="en-US" sz="2200" dirty="0">
                <a:solidFill>
                  <a:schemeClr val="bg1"/>
                </a:solidFill>
                <a:ea typeface="+mn-ea"/>
                <a:cs typeface="+mn-cs"/>
              </a:defRPr>
            </a:lvl1pPr>
          </a:lstStyle>
          <a:p>
            <a:pPr marL="0" lvl="0"/>
            <a:r>
              <a:rPr lang="en-US" dirty="0"/>
              <a:t>Click to edit Master title style</a:t>
            </a:r>
          </a:p>
        </p:txBody>
      </p:sp>
      <p:sp>
        <p:nvSpPr>
          <p:cNvPr id="4" name="Slide Number Placeholder 5">
            <a:extLst>
              <a:ext uri="{FF2B5EF4-FFF2-40B4-BE49-F238E27FC236}">
                <a16:creationId xmlns:a16="http://schemas.microsoft.com/office/drawing/2014/main" id="{9A554E1C-C3D3-0AA0-1FE5-E52D3268E9F6}"/>
              </a:ext>
            </a:extLst>
          </p:cNvPr>
          <p:cNvSpPr txBox="1">
            <a:spLocks/>
          </p:cNvSpPr>
          <p:nvPr userDrawn="1"/>
        </p:nvSpPr>
        <p:spPr>
          <a:xfrm>
            <a:off x="11567160" y="6453188"/>
            <a:ext cx="270570" cy="138499"/>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lgn="r"/>
            <a:fld id="{39601925-951F-4EA8-91E5-A517312BFAAA}" type="slidenum">
              <a:rPr lang="en-US" sz="900" smtClean="0">
                <a:solidFill>
                  <a:schemeClr val="bg1"/>
                </a:solidFill>
                <a:latin typeface="+mn-lt"/>
              </a:rPr>
              <a:pPr lvl="0" algn="r"/>
              <a:t>‹#›</a:t>
            </a:fld>
            <a:endParaRPr lang="en-US" sz="900">
              <a:solidFill>
                <a:schemeClr val="bg1"/>
              </a:solidFill>
              <a:latin typeface="+mn-lt"/>
            </a:endParaRPr>
          </a:p>
        </p:txBody>
      </p:sp>
      <p:sp>
        <p:nvSpPr>
          <p:cNvPr id="2" name="Text Placeholder 18">
            <a:extLst>
              <a:ext uri="{FF2B5EF4-FFF2-40B4-BE49-F238E27FC236}">
                <a16:creationId xmlns:a16="http://schemas.microsoft.com/office/drawing/2014/main" id="{07CFC0FC-EE3C-B83B-D888-70A4672B3CAC}"/>
              </a:ext>
            </a:extLst>
          </p:cNvPr>
          <p:cNvSpPr>
            <a:spLocks noGrp="1"/>
          </p:cNvSpPr>
          <p:nvPr>
            <p:ph type="body" sz="quarter" idx="15" hasCustomPrompt="1"/>
          </p:nvPr>
        </p:nvSpPr>
        <p:spPr>
          <a:xfrm flipH="1">
            <a:off x="623888" y="457200"/>
            <a:ext cx="5307012" cy="244101"/>
          </a:xfrm>
          <a:prstGeom prst="rect">
            <a:avLst/>
          </a:prstGeom>
        </p:spPr>
        <p:txBody>
          <a:bodyPr wrap="square" lIns="0" tIns="36000" rIns="0" bIns="0" anchor="t" anchorCtr="0">
            <a:spAutoFit/>
          </a:bodyPr>
          <a:lstStyle>
            <a:lvl1pPr marL="0" indent="0">
              <a:buFont typeface="Arial" panose="020B0604020202020204" pitchFamily="34" charset="0"/>
              <a:buNone/>
              <a:defRPr lang="en-US" sz="1500" b="0" kern="1200" dirty="0">
                <a:solidFill>
                  <a:schemeClr val="bg1"/>
                </a:solidFill>
                <a:latin typeface="+mn-lt"/>
                <a:ea typeface="+mn-ea"/>
                <a:cs typeface="+mn-cs"/>
              </a:defRPr>
            </a:lvl1pPr>
          </a:lstStyle>
          <a:p>
            <a:pPr marL="285750" lvl="0" indent="-285750" algn="l" defTabSz="914400" rtl="0" eaLnBrk="1" latinLnBrk="0" hangingPunct="1">
              <a:lnSpc>
                <a:spcPct val="90000"/>
              </a:lnSpc>
              <a:spcBef>
                <a:spcPts val="1000"/>
              </a:spcBef>
            </a:pPr>
            <a:r>
              <a:rPr lang="en-US" dirty="0"/>
              <a:t>Deck Title/Main Idea</a:t>
            </a:r>
          </a:p>
        </p:txBody>
      </p:sp>
      <p:sp>
        <p:nvSpPr>
          <p:cNvPr id="9" name="Picture Placeholder 10">
            <a:extLst>
              <a:ext uri="{FF2B5EF4-FFF2-40B4-BE49-F238E27FC236}">
                <a16:creationId xmlns:a16="http://schemas.microsoft.com/office/drawing/2014/main" id="{E0C4611E-F017-7C1D-2FF4-E1E27846092D}"/>
              </a:ext>
            </a:extLst>
          </p:cNvPr>
          <p:cNvSpPr>
            <a:spLocks noGrp="1"/>
          </p:cNvSpPr>
          <p:nvPr>
            <p:ph type="pic" sz="quarter" idx="17" hasCustomPrompt="1"/>
          </p:nvPr>
        </p:nvSpPr>
        <p:spPr>
          <a:xfrm>
            <a:off x="6275388" y="0"/>
            <a:ext cx="5916612" cy="6858000"/>
          </a:xfrm>
          <a:prstGeom prst="rect">
            <a:avLst/>
          </a:prstGeom>
        </p:spPr>
        <p:txBody>
          <a:bodyPr lIns="0" tIns="0" rIns="0" bIns="0" anchor="ctr" anchorCtr="1"/>
          <a:lstStyle>
            <a:lvl1pPr marL="0" indent="0">
              <a:lnSpc>
                <a:spcPct val="100000"/>
              </a:lnSpc>
              <a:buNone/>
              <a:defRPr lang="en-US" dirty="0">
                <a:solidFill>
                  <a:schemeClr val="bg2"/>
                </a:solidFill>
              </a:defRPr>
            </a:lvl1pPr>
          </a:lstStyle>
          <a:p>
            <a:pPr marL="228600" lvl="0" indent="-228600" algn="ctr"/>
            <a:r>
              <a:rPr lang="en-US" dirty="0"/>
              <a:t>Replace image </a:t>
            </a:r>
            <a:br>
              <a:rPr lang="en-US" dirty="0"/>
            </a:br>
            <a:r>
              <a:rPr lang="en-US" dirty="0"/>
              <a:t>of your choice</a:t>
            </a:r>
          </a:p>
        </p:txBody>
      </p:sp>
      <p:sp>
        <p:nvSpPr>
          <p:cNvPr id="6" name="TextBox 5">
            <a:extLst>
              <a:ext uri="{FF2B5EF4-FFF2-40B4-BE49-F238E27FC236}">
                <a16:creationId xmlns:a16="http://schemas.microsoft.com/office/drawing/2014/main" id="{C7D0A526-A5A2-A405-EAF5-731C3A9CCC62}"/>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rgbClr val="CBD0E5"/>
                </a:solidFill>
                <a:latin typeface="+mn-lt"/>
                <a:ea typeface="+mn-ea"/>
                <a:cs typeface="Heebo" pitchFamily="2" charset="-79"/>
              </a:rPr>
              <a:t>© Hexaware Technologies. Confidential briefing. </a:t>
            </a:r>
            <a:endParaRPr lang="en-US" sz="700" kern="0" spc="50" baseline="0" dirty="0">
              <a:solidFill>
                <a:srgbClr val="CBD0E5"/>
              </a:solidFill>
              <a:latin typeface="+mn-lt"/>
              <a:ea typeface="+mn-ea"/>
              <a:cs typeface="Heebo" pitchFamily="2" charset="-79"/>
            </a:endParaRPr>
          </a:p>
        </p:txBody>
      </p:sp>
    </p:spTree>
    <p:extLst>
      <p:ext uri="{BB962C8B-B14F-4D97-AF65-F5344CB8AC3E}">
        <p14:creationId xmlns:p14="http://schemas.microsoft.com/office/powerpoint/2010/main" val="3817225595"/>
      </p:ext>
    </p:extLst>
  </p:cSld>
  <p:clrMapOvr>
    <a:masterClrMapping/>
  </p:clrMapOvr>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Blank Layout with Image Left">
    <p:spTree>
      <p:nvGrpSpPr>
        <p:cNvPr id="1" name=""/>
        <p:cNvGrpSpPr/>
        <p:nvPr/>
      </p:nvGrpSpPr>
      <p:grpSpPr>
        <a:xfrm>
          <a:off x="0" y="0"/>
          <a:ext cx="0" cy="0"/>
          <a:chOff x="0" y="0"/>
          <a:chExt cx="0" cy="0"/>
        </a:xfrm>
      </p:grpSpPr>
      <p:sp>
        <p:nvSpPr>
          <p:cNvPr id="9" name="Picture Placeholder 10">
            <a:extLst>
              <a:ext uri="{FF2B5EF4-FFF2-40B4-BE49-F238E27FC236}">
                <a16:creationId xmlns:a16="http://schemas.microsoft.com/office/drawing/2014/main" id="{E0C4611E-F017-7C1D-2FF4-E1E27846092D}"/>
              </a:ext>
            </a:extLst>
          </p:cNvPr>
          <p:cNvSpPr>
            <a:spLocks noGrp="1"/>
          </p:cNvSpPr>
          <p:nvPr>
            <p:ph type="pic" sz="quarter" idx="17" hasCustomPrompt="1"/>
          </p:nvPr>
        </p:nvSpPr>
        <p:spPr>
          <a:xfrm>
            <a:off x="0" y="0"/>
            <a:ext cx="5916612" cy="6858000"/>
          </a:xfrm>
          <a:prstGeom prst="rect">
            <a:avLst/>
          </a:prstGeom>
        </p:spPr>
        <p:txBody>
          <a:bodyPr lIns="0" tIns="0" rIns="0" bIns="0" anchor="ctr" anchorCtr="1"/>
          <a:lstStyle>
            <a:lvl1pPr marL="0" indent="0">
              <a:lnSpc>
                <a:spcPct val="100000"/>
              </a:lnSpc>
              <a:buNone/>
              <a:defRPr lang="en-US" dirty="0">
                <a:solidFill>
                  <a:schemeClr val="bg2"/>
                </a:solidFill>
              </a:defRPr>
            </a:lvl1pPr>
          </a:lstStyle>
          <a:p>
            <a:pPr marL="228600" lvl="0" indent="-228600" algn="ctr"/>
            <a:r>
              <a:rPr lang="en-US" dirty="0"/>
              <a:t>Replace image </a:t>
            </a:r>
            <a:br>
              <a:rPr lang="en-US" dirty="0"/>
            </a:br>
            <a:r>
              <a:rPr lang="en-US" dirty="0"/>
              <a:t>of your choice</a:t>
            </a:r>
          </a:p>
        </p:txBody>
      </p:sp>
      <p:sp>
        <p:nvSpPr>
          <p:cNvPr id="3" name="Title 2">
            <a:extLst>
              <a:ext uri="{FF2B5EF4-FFF2-40B4-BE49-F238E27FC236}">
                <a16:creationId xmlns:a16="http://schemas.microsoft.com/office/drawing/2014/main" id="{F8A799FA-C73D-ED39-C551-268E9A6FE34C}"/>
              </a:ext>
            </a:extLst>
          </p:cNvPr>
          <p:cNvSpPr>
            <a:spLocks noGrp="1"/>
          </p:cNvSpPr>
          <p:nvPr>
            <p:ph type="title"/>
          </p:nvPr>
        </p:nvSpPr>
        <p:spPr>
          <a:xfrm>
            <a:off x="6275300" y="908050"/>
            <a:ext cx="5307012" cy="304699"/>
          </a:xfrm>
          <a:prstGeom prst="rect">
            <a:avLst/>
          </a:prstGeom>
          <a:noFill/>
        </p:spPr>
        <p:txBody>
          <a:bodyPr wrap="square" lIns="0" tIns="0" rIns="0" bIns="0" rtlCol="0">
            <a:spAutoFit/>
          </a:bodyPr>
          <a:lstStyle>
            <a:lvl1pPr>
              <a:defRPr lang="en-US" sz="2200" dirty="0">
                <a:solidFill>
                  <a:schemeClr val="bg1"/>
                </a:solidFill>
                <a:ea typeface="+mn-ea"/>
                <a:cs typeface="+mn-cs"/>
              </a:defRPr>
            </a:lvl1pPr>
          </a:lstStyle>
          <a:p>
            <a:pPr marL="0" lvl="0"/>
            <a:r>
              <a:rPr lang="en-US" dirty="0"/>
              <a:t>Click to edit Master title style</a:t>
            </a:r>
          </a:p>
        </p:txBody>
      </p:sp>
      <p:sp>
        <p:nvSpPr>
          <p:cNvPr id="4" name="Slide Number Placeholder 5">
            <a:extLst>
              <a:ext uri="{FF2B5EF4-FFF2-40B4-BE49-F238E27FC236}">
                <a16:creationId xmlns:a16="http://schemas.microsoft.com/office/drawing/2014/main" id="{9A554E1C-C3D3-0AA0-1FE5-E52D3268E9F6}"/>
              </a:ext>
            </a:extLst>
          </p:cNvPr>
          <p:cNvSpPr txBox="1">
            <a:spLocks/>
          </p:cNvSpPr>
          <p:nvPr userDrawn="1"/>
        </p:nvSpPr>
        <p:spPr>
          <a:xfrm>
            <a:off x="11567160" y="6453188"/>
            <a:ext cx="270570" cy="138499"/>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lgn="r"/>
            <a:fld id="{39601925-951F-4EA8-91E5-A517312BFAAA}" type="slidenum">
              <a:rPr lang="en-US" sz="900" smtClean="0">
                <a:solidFill>
                  <a:schemeClr val="bg1"/>
                </a:solidFill>
                <a:latin typeface="+mn-lt"/>
              </a:rPr>
              <a:pPr lvl="0" algn="r"/>
              <a:t>‹#›</a:t>
            </a:fld>
            <a:endParaRPr lang="en-US" sz="900">
              <a:solidFill>
                <a:schemeClr val="bg1"/>
              </a:solidFill>
              <a:latin typeface="+mn-lt"/>
            </a:endParaRPr>
          </a:p>
        </p:txBody>
      </p:sp>
      <p:sp>
        <p:nvSpPr>
          <p:cNvPr id="2" name="Text Placeholder 18">
            <a:extLst>
              <a:ext uri="{FF2B5EF4-FFF2-40B4-BE49-F238E27FC236}">
                <a16:creationId xmlns:a16="http://schemas.microsoft.com/office/drawing/2014/main" id="{07CFC0FC-EE3C-B83B-D888-70A4672B3CAC}"/>
              </a:ext>
            </a:extLst>
          </p:cNvPr>
          <p:cNvSpPr>
            <a:spLocks noGrp="1"/>
          </p:cNvSpPr>
          <p:nvPr>
            <p:ph type="body" sz="quarter" idx="15" hasCustomPrompt="1"/>
          </p:nvPr>
        </p:nvSpPr>
        <p:spPr>
          <a:xfrm flipH="1">
            <a:off x="6275300" y="457200"/>
            <a:ext cx="5307012" cy="244101"/>
          </a:xfrm>
          <a:prstGeom prst="rect">
            <a:avLst/>
          </a:prstGeom>
        </p:spPr>
        <p:txBody>
          <a:bodyPr wrap="square" lIns="0" tIns="36000" rIns="0" bIns="0" anchor="t" anchorCtr="0">
            <a:spAutoFit/>
          </a:bodyPr>
          <a:lstStyle>
            <a:lvl1pPr marL="0" indent="0">
              <a:buFont typeface="Arial" panose="020B0604020202020204" pitchFamily="34" charset="0"/>
              <a:buNone/>
              <a:defRPr lang="en-US" sz="1500" b="0" kern="1200" dirty="0">
                <a:solidFill>
                  <a:schemeClr val="bg1"/>
                </a:solidFill>
                <a:latin typeface="+mn-lt"/>
                <a:ea typeface="+mn-ea"/>
                <a:cs typeface="+mn-cs"/>
              </a:defRPr>
            </a:lvl1pPr>
          </a:lstStyle>
          <a:p>
            <a:pPr marL="285750" lvl="0" indent="-285750" algn="l" defTabSz="914400" rtl="0" eaLnBrk="1" latinLnBrk="0" hangingPunct="1">
              <a:lnSpc>
                <a:spcPct val="90000"/>
              </a:lnSpc>
              <a:spcBef>
                <a:spcPts val="1000"/>
              </a:spcBef>
            </a:pPr>
            <a:r>
              <a:rPr lang="en-US" dirty="0"/>
              <a:t>Deck Title/Main Idea</a:t>
            </a:r>
          </a:p>
        </p:txBody>
      </p:sp>
      <p:sp>
        <p:nvSpPr>
          <p:cNvPr id="10" name="TextBox 9">
            <a:extLst>
              <a:ext uri="{FF2B5EF4-FFF2-40B4-BE49-F238E27FC236}">
                <a16:creationId xmlns:a16="http://schemas.microsoft.com/office/drawing/2014/main" id="{924F5721-09A8-C795-2E2B-2C53C15943A8}"/>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rgbClr val="CBD0E5"/>
                </a:solidFill>
                <a:latin typeface="+mn-lt"/>
                <a:ea typeface="+mn-ea"/>
                <a:cs typeface="Heebo" pitchFamily="2" charset="-79"/>
              </a:rPr>
              <a:t>© Hexaware Technologies. Confidential briefing. </a:t>
            </a:r>
            <a:endParaRPr lang="en-US" sz="700" kern="0" spc="50" baseline="0" dirty="0">
              <a:solidFill>
                <a:srgbClr val="CBD0E5"/>
              </a:solidFill>
              <a:latin typeface="+mn-lt"/>
              <a:ea typeface="+mn-ea"/>
              <a:cs typeface="Heebo" pitchFamily="2" charset="-79"/>
            </a:endParaRPr>
          </a:p>
        </p:txBody>
      </p:sp>
    </p:spTree>
    <p:extLst>
      <p:ext uri="{BB962C8B-B14F-4D97-AF65-F5344CB8AC3E}">
        <p14:creationId xmlns:p14="http://schemas.microsoft.com/office/powerpoint/2010/main" val="3486546106"/>
      </p:ext>
    </p:extLst>
  </p:cSld>
  <p:clrMapOvr>
    <a:masterClrMapping/>
  </p:clrMapOvr>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Layout">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BEF71674-9144-08B7-A17A-3B084A2CE560}"/>
              </a:ext>
            </a:extLst>
          </p:cNvPr>
          <p:cNvSpPr txBox="1">
            <a:spLocks/>
          </p:cNvSpPr>
          <p:nvPr userDrawn="1"/>
        </p:nvSpPr>
        <p:spPr>
          <a:xfrm>
            <a:off x="11568055" y="6453188"/>
            <a:ext cx="270570" cy="138499"/>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lgn="r"/>
            <a:fld id="{39601925-951F-4EA8-91E5-A517312BFAAA}" type="slidenum">
              <a:rPr lang="en-US" sz="900" smtClean="0">
                <a:solidFill>
                  <a:schemeClr val="tx1"/>
                </a:solidFill>
                <a:latin typeface="+mn-lt"/>
              </a:rPr>
              <a:pPr lvl="0" algn="r"/>
              <a:t>‹#›</a:t>
            </a:fld>
            <a:endParaRPr lang="en-US" sz="900">
              <a:solidFill>
                <a:schemeClr val="tx1"/>
              </a:solidFill>
              <a:latin typeface="+mn-lt"/>
            </a:endParaRPr>
          </a:p>
        </p:txBody>
      </p:sp>
      <p:sp>
        <p:nvSpPr>
          <p:cNvPr id="3" name="Text Placeholder 18">
            <a:extLst>
              <a:ext uri="{FF2B5EF4-FFF2-40B4-BE49-F238E27FC236}">
                <a16:creationId xmlns:a16="http://schemas.microsoft.com/office/drawing/2014/main" id="{1A92E810-A64D-864A-E713-F5B7065D4E11}"/>
              </a:ext>
            </a:extLst>
          </p:cNvPr>
          <p:cNvSpPr>
            <a:spLocks noGrp="1"/>
          </p:cNvSpPr>
          <p:nvPr>
            <p:ph type="body" sz="quarter" idx="15" hasCustomPrompt="1"/>
          </p:nvPr>
        </p:nvSpPr>
        <p:spPr>
          <a:xfrm flipH="1">
            <a:off x="1721540" y="204677"/>
            <a:ext cx="8172450" cy="368750"/>
          </a:xfrm>
          <a:prstGeom prst="rect">
            <a:avLst/>
          </a:prstGeom>
        </p:spPr>
        <p:txBody>
          <a:bodyPr wrap="square" lIns="0" tIns="36000" rIns="0" bIns="0" anchor="t" anchorCtr="0">
            <a:spAutoFit/>
          </a:bodyPr>
          <a:lstStyle>
            <a:lvl1pPr marL="0" indent="0">
              <a:buNone/>
              <a:defRPr lang="en-US" sz="2400" b="1" kern="1200" dirty="0">
                <a:solidFill>
                  <a:schemeClr val="tx1"/>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Deck Title/Main Idea</a:t>
            </a:r>
          </a:p>
        </p:txBody>
      </p:sp>
      <p:sp>
        <p:nvSpPr>
          <p:cNvPr id="4" name="TextBox 3">
            <a:extLst>
              <a:ext uri="{FF2B5EF4-FFF2-40B4-BE49-F238E27FC236}">
                <a16:creationId xmlns:a16="http://schemas.microsoft.com/office/drawing/2014/main" id="{40F7FFEB-A63D-7128-BD14-C91E8A94E52A}"/>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chemeClr val="accent5">
                    <a:lumMod val="75000"/>
                  </a:schemeClr>
                </a:solidFill>
                <a:latin typeface="+mn-lt"/>
                <a:ea typeface="+mn-ea"/>
                <a:cs typeface="Heebo" pitchFamily="2" charset="-79"/>
              </a:rPr>
              <a:t>© Hexaware Technologies. Confidential briefing. </a:t>
            </a:r>
            <a:endParaRPr lang="en-US" sz="700" kern="0" spc="50" baseline="0" dirty="0">
              <a:solidFill>
                <a:schemeClr val="accent5">
                  <a:lumMod val="75000"/>
                </a:schemeClr>
              </a:solidFill>
              <a:latin typeface="+mn-lt"/>
              <a:ea typeface="+mn-ea"/>
              <a:cs typeface="Heebo" pitchFamily="2" charset="-79"/>
            </a:endParaRPr>
          </a:p>
        </p:txBody>
      </p:sp>
      <p:pic>
        <p:nvPicPr>
          <p:cNvPr id="2" name="Graphic 1">
            <a:extLst>
              <a:ext uri="{FF2B5EF4-FFF2-40B4-BE49-F238E27FC236}">
                <a16:creationId xmlns:a16="http://schemas.microsoft.com/office/drawing/2014/main" id="{BA3895CC-568A-639E-289C-349CD49C439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10855" y="266313"/>
            <a:ext cx="914400" cy="122739"/>
          </a:xfrm>
          <a:prstGeom prst="rect">
            <a:avLst/>
          </a:prstGeom>
        </p:spPr>
      </p:pic>
      <p:grpSp>
        <p:nvGrpSpPr>
          <p:cNvPr id="16" name="Group 47">
            <a:extLst>
              <a:ext uri="{FF2B5EF4-FFF2-40B4-BE49-F238E27FC236}">
                <a16:creationId xmlns:a16="http://schemas.microsoft.com/office/drawing/2014/main" id="{A17E969A-639B-7A5D-57A3-3C4566543820}"/>
              </a:ext>
            </a:extLst>
          </p:cNvPr>
          <p:cNvGrpSpPr/>
          <p:nvPr userDrawn="1"/>
        </p:nvGrpSpPr>
        <p:grpSpPr>
          <a:xfrm>
            <a:off x="-874571" y="6151434"/>
            <a:ext cx="2996918" cy="1413131"/>
            <a:chOff x="0" y="0"/>
            <a:chExt cx="1345639" cy="698500"/>
          </a:xfrm>
        </p:grpSpPr>
        <p:sp>
          <p:nvSpPr>
            <p:cNvPr id="17" name="Freeform 48">
              <a:extLst>
                <a:ext uri="{FF2B5EF4-FFF2-40B4-BE49-F238E27FC236}">
                  <a16:creationId xmlns:a16="http://schemas.microsoft.com/office/drawing/2014/main" id="{7CCE3824-6539-A1A0-D555-05B2179052B5}"/>
                </a:ext>
              </a:extLst>
            </p:cNvPr>
            <p:cNvSpPr/>
            <p:nvPr/>
          </p:nvSpPr>
          <p:spPr>
            <a:xfrm>
              <a:off x="3907" y="0"/>
              <a:ext cx="1337825" cy="698500"/>
            </a:xfrm>
            <a:custGeom>
              <a:avLst/>
              <a:gdLst/>
              <a:ahLst/>
              <a:cxnLst/>
              <a:rect l="l" t="t" r="r" b="b"/>
              <a:pathLst>
                <a:path w="1337825" h="698500">
                  <a:moveTo>
                    <a:pt x="1331500" y="366838"/>
                  </a:moveTo>
                  <a:lnTo>
                    <a:pt x="1148765" y="680912"/>
                  </a:lnTo>
                  <a:cubicBezTo>
                    <a:pt x="1142430" y="691801"/>
                    <a:pt x="1130782" y="698500"/>
                    <a:pt x="1118184" y="698500"/>
                  </a:cubicBezTo>
                  <a:lnTo>
                    <a:pt x="219641" y="698500"/>
                  </a:lnTo>
                  <a:cubicBezTo>
                    <a:pt x="207043" y="698500"/>
                    <a:pt x="195396" y="691801"/>
                    <a:pt x="189060" y="680912"/>
                  </a:cubicBezTo>
                  <a:lnTo>
                    <a:pt x="6326" y="366838"/>
                  </a:lnTo>
                  <a:cubicBezTo>
                    <a:pt x="0" y="355966"/>
                    <a:pt x="0" y="342534"/>
                    <a:pt x="6326" y="331662"/>
                  </a:cubicBezTo>
                  <a:lnTo>
                    <a:pt x="189060" y="17588"/>
                  </a:lnTo>
                  <a:cubicBezTo>
                    <a:pt x="195396" y="6699"/>
                    <a:pt x="207043" y="0"/>
                    <a:pt x="219641" y="0"/>
                  </a:cubicBezTo>
                  <a:lnTo>
                    <a:pt x="1118184" y="0"/>
                  </a:lnTo>
                  <a:cubicBezTo>
                    <a:pt x="1130782" y="0"/>
                    <a:pt x="1142430" y="6699"/>
                    <a:pt x="1148765" y="17588"/>
                  </a:cubicBezTo>
                  <a:lnTo>
                    <a:pt x="1331500" y="331662"/>
                  </a:lnTo>
                  <a:cubicBezTo>
                    <a:pt x="1337825" y="342534"/>
                    <a:pt x="1337825" y="355966"/>
                    <a:pt x="1331500" y="366838"/>
                  </a:cubicBezTo>
                  <a:close/>
                </a:path>
              </a:pathLst>
            </a:custGeom>
            <a:solidFill>
              <a:srgbClr val="00ADEF"/>
            </a:solidFill>
          </p:spPr>
        </p:sp>
        <p:sp>
          <p:nvSpPr>
            <p:cNvPr id="18" name="TextBox 49">
              <a:extLst>
                <a:ext uri="{FF2B5EF4-FFF2-40B4-BE49-F238E27FC236}">
                  <a16:creationId xmlns:a16="http://schemas.microsoft.com/office/drawing/2014/main" id="{2D4B09C3-07C1-0F20-4450-8631045DBC77}"/>
                </a:ext>
              </a:extLst>
            </p:cNvPr>
            <p:cNvSpPr txBox="1"/>
            <p:nvPr/>
          </p:nvSpPr>
          <p:spPr>
            <a:xfrm>
              <a:off x="114300" y="19050"/>
              <a:ext cx="1117039" cy="679450"/>
            </a:xfrm>
            <a:prstGeom prst="rect">
              <a:avLst/>
            </a:prstGeom>
          </p:spPr>
          <p:txBody>
            <a:bodyPr lIns="50800" tIns="50800" rIns="50800" bIns="50800" rtlCol="0" anchor="ctr"/>
            <a:lstStyle/>
            <a:p>
              <a:pPr algn="ctr">
                <a:lnSpc>
                  <a:spcPts val="2376"/>
                </a:lnSpc>
              </a:pPr>
              <a:endParaRPr/>
            </a:p>
          </p:txBody>
        </p:sp>
      </p:grpSp>
      <p:grpSp>
        <p:nvGrpSpPr>
          <p:cNvPr id="19" name="Group 53">
            <a:extLst>
              <a:ext uri="{FF2B5EF4-FFF2-40B4-BE49-F238E27FC236}">
                <a16:creationId xmlns:a16="http://schemas.microsoft.com/office/drawing/2014/main" id="{59823D7F-DEBF-5A23-9D9B-D695E7453827}"/>
              </a:ext>
            </a:extLst>
          </p:cNvPr>
          <p:cNvGrpSpPr/>
          <p:nvPr userDrawn="1"/>
        </p:nvGrpSpPr>
        <p:grpSpPr>
          <a:xfrm>
            <a:off x="-620010" y="6453188"/>
            <a:ext cx="3799702" cy="972232"/>
            <a:chOff x="0" y="0"/>
            <a:chExt cx="2479796" cy="698500"/>
          </a:xfrm>
        </p:grpSpPr>
        <p:sp>
          <p:nvSpPr>
            <p:cNvPr id="20" name="Freeform 54">
              <a:extLst>
                <a:ext uri="{FF2B5EF4-FFF2-40B4-BE49-F238E27FC236}">
                  <a16:creationId xmlns:a16="http://schemas.microsoft.com/office/drawing/2014/main" id="{B4409F05-1F35-57B0-7AEB-055634949185}"/>
                </a:ext>
              </a:extLst>
            </p:cNvPr>
            <p:cNvSpPr/>
            <p:nvPr/>
          </p:nvSpPr>
          <p:spPr>
            <a:xfrm>
              <a:off x="3082" y="0"/>
              <a:ext cx="2473632" cy="698500"/>
            </a:xfrm>
            <a:custGeom>
              <a:avLst/>
              <a:gdLst/>
              <a:ahLst/>
              <a:cxnLst/>
              <a:rect l="l" t="t" r="r" b="b"/>
              <a:pathLst>
                <a:path w="2473632" h="698500">
                  <a:moveTo>
                    <a:pt x="2468643" y="363122"/>
                  </a:moveTo>
                  <a:lnTo>
                    <a:pt x="2281585" y="684628"/>
                  </a:lnTo>
                  <a:cubicBezTo>
                    <a:pt x="2276588" y="693216"/>
                    <a:pt x="2267401" y="698500"/>
                    <a:pt x="2257465" y="698500"/>
                  </a:cubicBezTo>
                  <a:lnTo>
                    <a:pt x="216167" y="698500"/>
                  </a:lnTo>
                  <a:cubicBezTo>
                    <a:pt x="206231" y="698500"/>
                    <a:pt x="197044" y="693216"/>
                    <a:pt x="192047" y="684628"/>
                  </a:cubicBezTo>
                  <a:lnTo>
                    <a:pt x="4989" y="363122"/>
                  </a:lnTo>
                  <a:cubicBezTo>
                    <a:pt x="0" y="354547"/>
                    <a:pt x="0" y="343953"/>
                    <a:pt x="4989" y="335378"/>
                  </a:cubicBezTo>
                  <a:lnTo>
                    <a:pt x="192047" y="13872"/>
                  </a:lnTo>
                  <a:cubicBezTo>
                    <a:pt x="197044" y="5284"/>
                    <a:pt x="206231" y="0"/>
                    <a:pt x="216167" y="0"/>
                  </a:cubicBezTo>
                  <a:lnTo>
                    <a:pt x="2257465" y="0"/>
                  </a:lnTo>
                  <a:cubicBezTo>
                    <a:pt x="2267401" y="0"/>
                    <a:pt x="2276588" y="5284"/>
                    <a:pt x="2281585" y="13872"/>
                  </a:cubicBezTo>
                  <a:lnTo>
                    <a:pt x="2468643" y="335378"/>
                  </a:lnTo>
                  <a:cubicBezTo>
                    <a:pt x="2473632" y="343953"/>
                    <a:pt x="2473632" y="354547"/>
                    <a:pt x="2468643" y="363122"/>
                  </a:cubicBezTo>
                  <a:close/>
                </a:path>
              </a:pathLst>
            </a:custGeom>
            <a:solidFill>
              <a:srgbClr val="000B5D"/>
            </a:solidFill>
          </p:spPr>
        </p:sp>
        <p:sp>
          <p:nvSpPr>
            <p:cNvPr id="21" name="TextBox 55">
              <a:extLst>
                <a:ext uri="{FF2B5EF4-FFF2-40B4-BE49-F238E27FC236}">
                  <a16:creationId xmlns:a16="http://schemas.microsoft.com/office/drawing/2014/main" id="{9540A48B-86E2-E716-5E24-57E6F15FD587}"/>
                </a:ext>
              </a:extLst>
            </p:cNvPr>
            <p:cNvSpPr txBox="1"/>
            <p:nvPr/>
          </p:nvSpPr>
          <p:spPr>
            <a:xfrm>
              <a:off x="114300" y="19050"/>
              <a:ext cx="2251196" cy="679450"/>
            </a:xfrm>
            <a:prstGeom prst="rect">
              <a:avLst/>
            </a:prstGeom>
          </p:spPr>
          <p:txBody>
            <a:bodyPr lIns="50800" tIns="50800" rIns="50800" bIns="50800" rtlCol="0" anchor="ctr"/>
            <a:lstStyle/>
            <a:p>
              <a:pPr algn="ctr">
                <a:lnSpc>
                  <a:spcPts val="2376"/>
                </a:lnSpc>
              </a:pPr>
              <a:endParaRPr/>
            </a:p>
          </p:txBody>
        </p:sp>
      </p:grpSp>
    </p:spTree>
    <p:extLst>
      <p:ext uri="{BB962C8B-B14F-4D97-AF65-F5344CB8AC3E}">
        <p14:creationId xmlns:p14="http://schemas.microsoft.com/office/powerpoint/2010/main" val="3602226251"/>
      </p:ext>
    </p:extLst>
  </p:cSld>
  <p:clrMapOvr>
    <a:masterClrMapping/>
  </p:clrMapOvr>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 Layout with Sub Title">
    <p:spTree>
      <p:nvGrpSpPr>
        <p:cNvPr id="1" name=""/>
        <p:cNvGrpSpPr/>
        <p:nvPr/>
      </p:nvGrpSpPr>
      <p:grpSpPr>
        <a:xfrm>
          <a:off x="0" y="0"/>
          <a:ext cx="0" cy="0"/>
          <a:chOff x="0" y="0"/>
          <a:chExt cx="0" cy="0"/>
        </a:xfrm>
      </p:grpSpPr>
      <p:sp>
        <p:nvSpPr>
          <p:cNvPr id="5" name="Freeform 2">
            <a:extLst>
              <a:ext uri="{FF2B5EF4-FFF2-40B4-BE49-F238E27FC236}">
                <a16:creationId xmlns:a16="http://schemas.microsoft.com/office/drawing/2014/main" id="{4780174A-38F6-E1EB-CF70-E221380772A1}"/>
              </a:ext>
            </a:extLst>
          </p:cNvPr>
          <p:cNvSpPr/>
          <p:nvPr userDrawn="1"/>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4565" b="-6545"/>
            </a:stretch>
          </a:blipFill>
        </p:spPr>
      </p:sp>
      <p:sp>
        <p:nvSpPr>
          <p:cNvPr id="6" name="Freeform 25">
            <a:extLst>
              <a:ext uri="{FF2B5EF4-FFF2-40B4-BE49-F238E27FC236}">
                <a16:creationId xmlns:a16="http://schemas.microsoft.com/office/drawing/2014/main" id="{F5F832E0-01E9-047C-94C3-41C9CA9B08B1}"/>
              </a:ext>
            </a:extLst>
          </p:cNvPr>
          <p:cNvSpPr/>
          <p:nvPr userDrawn="1"/>
        </p:nvSpPr>
        <p:spPr>
          <a:xfrm>
            <a:off x="4318685" y="5439024"/>
            <a:ext cx="2790028" cy="2691829"/>
          </a:xfrm>
          <a:custGeom>
            <a:avLst/>
            <a:gdLst/>
            <a:ahLst/>
            <a:cxnLst/>
            <a:rect l="l" t="t" r="r" b="b"/>
            <a:pathLst>
              <a:path w="4182770" h="4114800">
                <a:moveTo>
                  <a:pt x="0" y="0"/>
                </a:moveTo>
                <a:lnTo>
                  <a:pt x="4182770" y="0"/>
                </a:lnTo>
                <a:lnTo>
                  <a:pt x="418277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26">
            <a:extLst>
              <a:ext uri="{FF2B5EF4-FFF2-40B4-BE49-F238E27FC236}">
                <a16:creationId xmlns:a16="http://schemas.microsoft.com/office/drawing/2014/main" id="{D9F549CB-9BD9-9F37-050F-B4258A25C9F5}"/>
              </a:ext>
            </a:extLst>
          </p:cNvPr>
          <p:cNvSpPr/>
          <p:nvPr userDrawn="1"/>
        </p:nvSpPr>
        <p:spPr>
          <a:xfrm>
            <a:off x="-641582" y="6444037"/>
            <a:ext cx="3055793" cy="681804"/>
          </a:xfrm>
          <a:custGeom>
            <a:avLst/>
            <a:gdLst/>
            <a:ahLst/>
            <a:cxnLst/>
            <a:rect l="l" t="t" r="r" b="b"/>
            <a:pathLst>
              <a:path w="4581201" h="1042223">
                <a:moveTo>
                  <a:pt x="0" y="0"/>
                </a:moveTo>
                <a:lnTo>
                  <a:pt x="4581201" y="0"/>
                </a:lnTo>
                <a:lnTo>
                  <a:pt x="4581201" y="1042223"/>
                </a:lnTo>
                <a:lnTo>
                  <a:pt x="0" y="104222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Freeform 35">
            <a:extLst>
              <a:ext uri="{FF2B5EF4-FFF2-40B4-BE49-F238E27FC236}">
                <a16:creationId xmlns:a16="http://schemas.microsoft.com/office/drawing/2014/main" id="{161FB41B-0C38-AFFB-2EEE-48C7BB674164}"/>
              </a:ext>
            </a:extLst>
          </p:cNvPr>
          <p:cNvSpPr/>
          <p:nvPr userDrawn="1"/>
        </p:nvSpPr>
        <p:spPr>
          <a:xfrm>
            <a:off x="9628704" y="6444037"/>
            <a:ext cx="3055793" cy="681804"/>
          </a:xfrm>
          <a:custGeom>
            <a:avLst/>
            <a:gdLst/>
            <a:ahLst/>
            <a:cxnLst/>
            <a:rect l="l" t="t" r="r" b="b"/>
            <a:pathLst>
              <a:path w="4581201" h="1042223">
                <a:moveTo>
                  <a:pt x="0" y="0"/>
                </a:moveTo>
                <a:lnTo>
                  <a:pt x="4581201" y="0"/>
                </a:lnTo>
                <a:lnTo>
                  <a:pt x="4581201" y="1042223"/>
                </a:lnTo>
                <a:lnTo>
                  <a:pt x="0" y="104222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2" name="Text Placeholder 18">
            <a:extLst>
              <a:ext uri="{FF2B5EF4-FFF2-40B4-BE49-F238E27FC236}">
                <a16:creationId xmlns:a16="http://schemas.microsoft.com/office/drawing/2014/main" id="{671CDCCC-C1BE-4415-7F5A-7EEEE448BA1B}"/>
              </a:ext>
            </a:extLst>
          </p:cNvPr>
          <p:cNvSpPr>
            <a:spLocks noGrp="1"/>
          </p:cNvSpPr>
          <p:nvPr>
            <p:ph type="body" sz="quarter" idx="15" hasCustomPrompt="1"/>
          </p:nvPr>
        </p:nvSpPr>
        <p:spPr>
          <a:xfrm flipH="1">
            <a:off x="1716926" y="204677"/>
            <a:ext cx="8172450" cy="368750"/>
          </a:xfrm>
          <a:prstGeom prst="rect">
            <a:avLst/>
          </a:prstGeom>
        </p:spPr>
        <p:txBody>
          <a:bodyPr wrap="square" lIns="0" tIns="36000" rIns="0" bIns="0" anchor="t" anchorCtr="0">
            <a:spAutoFit/>
          </a:bodyPr>
          <a:lstStyle>
            <a:lvl1pPr marL="0" indent="0">
              <a:buNone/>
              <a:defRPr lang="en-US" sz="2400" b="1" kern="1200" dirty="0">
                <a:solidFill>
                  <a:schemeClr val="accent3">
                    <a:lumMod val="40000"/>
                    <a:lumOff val="6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Deck Title/Main Idea</a:t>
            </a:r>
          </a:p>
        </p:txBody>
      </p:sp>
      <p:pic>
        <p:nvPicPr>
          <p:cNvPr id="17" name="Graphic 16">
            <a:extLst>
              <a:ext uri="{FF2B5EF4-FFF2-40B4-BE49-F238E27FC236}">
                <a16:creationId xmlns:a16="http://schemas.microsoft.com/office/drawing/2014/main" id="{9C89A2A3-0775-16E5-921A-69D57A01E817}"/>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11110855" y="266313"/>
            <a:ext cx="914400" cy="122739"/>
          </a:xfrm>
          <a:prstGeom prst="rect">
            <a:avLst/>
          </a:prstGeom>
        </p:spPr>
      </p:pic>
    </p:spTree>
    <p:extLst>
      <p:ext uri="{BB962C8B-B14F-4D97-AF65-F5344CB8AC3E}">
        <p14:creationId xmlns:p14="http://schemas.microsoft.com/office/powerpoint/2010/main" val="1490030701"/>
      </p:ext>
    </p:extLst>
  </p:cSld>
  <p:clrMapOvr>
    <a:masterClrMapping/>
  </p:clrMapOvr>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lank Layout with Sub Title">
    <p:spTree>
      <p:nvGrpSpPr>
        <p:cNvPr id="1" name=""/>
        <p:cNvGrpSpPr/>
        <p:nvPr/>
      </p:nvGrpSpPr>
      <p:grpSpPr>
        <a:xfrm>
          <a:off x="0" y="0"/>
          <a:ext cx="0" cy="0"/>
          <a:chOff x="0" y="0"/>
          <a:chExt cx="0" cy="0"/>
        </a:xfrm>
      </p:grpSpPr>
      <p:sp>
        <p:nvSpPr>
          <p:cNvPr id="5" name="Freeform 2">
            <a:extLst>
              <a:ext uri="{FF2B5EF4-FFF2-40B4-BE49-F238E27FC236}">
                <a16:creationId xmlns:a16="http://schemas.microsoft.com/office/drawing/2014/main" id="{4780174A-38F6-E1EB-CF70-E221380772A1}"/>
              </a:ext>
            </a:extLst>
          </p:cNvPr>
          <p:cNvSpPr/>
          <p:nvPr userDrawn="1"/>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4565" b="-6545"/>
            </a:stretch>
          </a:blipFill>
        </p:spPr>
      </p:sp>
      <p:sp>
        <p:nvSpPr>
          <p:cNvPr id="12" name="Text Placeholder 18">
            <a:extLst>
              <a:ext uri="{FF2B5EF4-FFF2-40B4-BE49-F238E27FC236}">
                <a16:creationId xmlns:a16="http://schemas.microsoft.com/office/drawing/2014/main" id="{671CDCCC-C1BE-4415-7F5A-7EEEE448BA1B}"/>
              </a:ext>
            </a:extLst>
          </p:cNvPr>
          <p:cNvSpPr>
            <a:spLocks noGrp="1"/>
          </p:cNvSpPr>
          <p:nvPr>
            <p:ph type="body" sz="quarter" idx="15" hasCustomPrompt="1"/>
          </p:nvPr>
        </p:nvSpPr>
        <p:spPr>
          <a:xfrm flipH="1">
            <a:off x="1716926" y="204677"/>
            <a:ext cx="8172450" cy="368750"/>
          </a:xfrm>
          <a:prstGeom prst="rect">
            <a:avLst/>
          </a:prstGeom>
        </p:spPr>
        <p:txBody>
          <a:bodyPr wrap="square" lIns="0" tIns="36000" rIns="0" bIns="0" anchor="t" anchorCtr="0">
            <a:spAutoFit/>
          </a:bodyPr>
          <a:lstStyle>
            <a:lvl1pPr marL="0" indent="0">
              <a:buNone/>
              <a:defRPr lang="en-US" sz="2400" b="1" kern="1200" dirty="0">
                <a:solidFill>
                  <a:schemeClr val="accent3">
                    <a:lumMod val="40000"/>
                    <a:lumOff val="6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Deck Title/Main Idea</a:t>
            </a:r>
          </a:p>
        </p:txBody>
      </p:sp>
      <p:pic>
        <p:nvPicPr>
          <p:cNvPr id="15" name="Picture 14" descr="A logo with a person in the middle&#10;&#10;Description automatically generated">
            <a:extLst>
              <a:ext uri="{FF2B5EF4-FFF2-40B4-BE49-F238E27FC236}">
                <a16:creationId xmlns:a16="http://schemas.microsoft.com/office/drawing/2014/main" id="{44506DBD-171D-EF3B-9F15-F73E21CCFD45}"/>
              </a:ext>
            </a:extLst>
          </p:cNvPr>
          <p:cNvPicPr>
            <a:picLocks noChangeAspect="1"/>
          </p:cNvPicPr>
          <p:nvPr userDrawn="1"/>
        </p:nvPicPr>
        <p:blipFill>
          <a:blip r:embed="rId3">
            <a:biLevel thresh="25000"/>
            <a:extLst>
              <a:ext uri="{28A0092B-C50C-407E-A947-70E740481C1C}">
                <a14:useLocalDpi xmlns:a14="http://schemas.microsoft.com/office/drawing/2010/main" val="0"/>
              </a:ext>
            </a:extLst>
          </a:blip>
          <a:stretch>
            <a:fillRect/>
          </a:stretch>
        </p:blipFill>
        <p:spPr>
          <a:xfrm>
            <a:off x="48394" y="-88549"/>
            <a:ext cx="1197017" cy="754389"/>
          </a:xfrm>
          <a:prstGeom prst="rect">
            <a:avLst/>
          </a:prstGeom>
        </p:spPr>
      </p:pic>
      <p:pic>
        <p:nvPicPr>
          <p:cNvPr id="17" name="Graphic 16">
            <a:extLst>
              <a:ext uri="{FF2B5EF4-FFF2-40B4-BE49-F238E27FC236}">
                <a16:creationId xmlns:a16="http://schemas.microsoft.com/office/drawing/2014/main" id="{9C89A2A3-0775-16E5-921A-69D57A01E81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110855" y="266313"/>
            <a:ext cx="914400" cy="122739"/>
          </a:xfrm>
          <a:prstGeom prst="rect">
            <a:avLst/>
          </a:prstGeom>
        </p:spPr>
      </p:pic>
      <p:sp>
        <p:nvSpPr>
          <p:cNvPr id="2" name="Freeform 3">
            <a:extLst>
              <a:ext uri="{FF2B5EF4-FFF2-40B4-BE49-F238E27FC236}">
                <a16:creationId xmlns:a16="http://schemas.microsoft.com/office/drawing/2014/main" id="{968D20B7-57BC-9A1C-C158-6CA758ED3FBA}"/>
              </a:ext>
            </a:extLst>
          </p:cNvPr>
          <p:cNvSpPr/>
          <p:nvPr userDrawn="1"/>
        </p:nvSpPr>
        <p:spPr>
          <a:xfrm>
            <a:off x="-1038812" y="4512530"/>
            <a:ext cx="3424203" cy="2653583"/>
          </a:xfrm>
          <a:custGeom>
            <a:avLst/>
            <a:gdLst/>
            <a:ahLst/>
            <a:cxnLst/>
            <a:rect l="l" t="t" r="r" b="b"/>
            <a:pathLst>
              <a:path w="4320000" h="4114800">
                <a:moveTo>
                  <a:pt x="0" y="0"/>
                </a:moveTo>
                <a:lnTo>
                  <a:pt x="4320000" y="0"/>
                </a:lnTo>
                <a:lnTo>
                  <a:pt x="43200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extLst>
      <p:ext uri="{BB962C8B-B14F-4D97-AF65-F5344CB8AC3E}">
        <p14:creationId xmlns:p14="http://schemas.microsoft.com/office/powerpoint/2010/main" val="415509075"/>
      </p:ext>
    </p:extLst>
  </p:cSld>
  <p:clrMapOvr>
    <a:masterClrMapping/>
  </p:clrMapOvr>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lank Layout with Sub Title">
    <p:spTree>
      <p:nvGrpSpPr>
        <p:cNvPr id="1" name=""/>
        <p:cNvGrpSpPr/>
        <p:nvPr/>
      </p:nvGrpSpPr>
      <p:grpSpPr>
        <a:xfrm>
          <a:off x="0" y="0"/>
          <a:ext cx="0" cy="0"/>
          <a:chOff x="0" y="0"/>
          <a:chExt cx="0" cy="0"/>
        </a:xfrm>
      </p:grpSpPr>
      <p:sp>
        <p:nvSpPr>
          <p:cNvPr id="5" name="Freeform 2">
            <a:extLst>
              <a:ext uri="{FF2B5EF4-FFF2-40B4-BE49-F238E27FC236}">
                <a16:creationId xmlns:a16="http://schemas.microsoft.com/office/drawing/2014/main" id="{4780174A-38F6-E1EB-CF70-E221380772A1}"/>
              </a:ext>
            </a:extLst>
          </p:cNvPr>
          <p:cNvSpPr/>
          <p:nvPr userDrawn="1"/>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4565" b="-6545"/>
            </a:stretch>
          </a:blipFill>
        </p:spPr>
      </p:sp>
      <p:sp>
        <p:nvSpPr>
          <p:cNvPr id="12" name="Text Placeholder 18">
            <a:extLst>
              <a:ext uri="{FF2B5EF4-FFF2-40B4-BE49-F238E27FC236}">
                <a16:creationId xmlns:a16="http://schemas.microsoft.com/office/drawing/2014/main" id="{671CDCCC-C1BE-4415-7F5A-7EEEE448BA1B}"/>
              </a:ext>
            </a:extLst>
          </p:cNvPr>
          <p:cNvSpPr>
            <a:spLocks noGrp="1"/>
          </p:cNvSpPr>
          <p:nvPr>
            <p:ph type="body" sz="quarter" idx="15" hasCustomPrompt="1"/>
          </p:nvPr>
        </p:nvSpPr>
        <p:spPr>
          <a:xfrm flipH="1">
            <a:off x="1716926" y="204677"/>
            <a:ext cx="8172450" cy="368750"/>
          </a:xfrm>
          <a:prstGeom prst="rect">
            <a:avLst/>
          </a:prstGeom>
        </p:spPr>
        <p:txBody>
          <a:bodyPr wrap="square" lIns="0" tIns="36000" rIns="0" bIns="0" anchor="t" anchorCtr="0">
            <a:spAutoFit/>
          </a:bodyPr>
          <a:lstStyle>
            <a:lvl1pPr marL="0" indent="0">
              <a:buNone/>
              <a:defRPr lang="en-US" sz="2400" b="1" kern="1200" dirty="0">
                <a:solidFill>
                  <a:schemeClr val="accent3">
                    <a:lumMod val="40000"/>
                    <a:lumOff val="6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Deck Title/Main Idea</a:t>
            </a:r>
          </a:p>
        </p:txBody>
      </p:sp>
      <p:pic>
        <p:nvPicPr>
          <p:cNvPr id="15" name="Picture 14" descr="A logo with a person in the middle&#10;&#10;Description automatically generated">
            <a:extLst>
              <a:ext uri="{FF2B5EF4-FFF2-40B4-BE49-F238E27FC236}">
                <a16:creationId xmlns:a16="http://schemas.microsoft.com/office/drawing/2014/main" id="{44506DBD-171D-EF3B-9F15-F73E21CCFD45}"/>
              </a:ext>
            </a:extLst>
          </p:cNvPr>
          <p:cNvPicPr>
            <a:picLocks noChangeAspect="1"/>
          </p:cNvPicPr>
          <p:nvPr userDrawn="1"/>
        </p:nvPicPr>
        <p:blipFill>
          <a:blip r:embed="rId3">
            <a:biLevel thresh="25000"/>
            <a:extLst>
              <a:ext uri="{28A0092B-C50C-407E-A947-70E740481C1C}">
                <a14:useLocalDpi xmlns:a14="http://schemas.microsoft.com/office/drawing/2010/main" val="0"/>
              </a:ext>
            </a:extLst>
          </a:blip>
          <a:stretch>
            <a:fillRect/>
          </a:stretch>
        </p:blipFill>
        <p:spPr>
          <a:xfrm>
            <a:off x="48394" y="-88549"/>
            <a:ext cx="1197017" cy="754389"/>
          </a:xfrm>
          <a:prstGeom prst="rect">
            <a:avLst/>
          </a:prstGeom>
        </p:spPr>
      </p:pic>
      <p:pic>
        <p:nvPicPr>
          <p:cNvPr id="17" name="Graphic 16">
            <a:extLst>
              <a:ext uri="{FF2B5EF4-FFF2-40B4-BE49-F238E27FC236}">
                <a16:creationId xmlns:a16="http://schemas.microsoft.com/office/drawing/2014/main" id="{9C89A2A3-0775-16E5-921A-69D57A01E81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110855" y="266313"/>
            <a:ext cx="914400" cy="122739"/>
          </a:xfrm>
          <a:prstGeom prst="rect">
            <a:avLst/>
          </a:prstGeom>
        </p:spPr>
      </p:pic>
      <p:sp>
        <p:nvSpPr>
          <p:cNvPr id="3" name="Freeform 6">
            <a:extLst>
              <a:ext uri="{FF2B5EF4-FFF2-40B4-BE49-F238E27FC236}">
                <a16:creationId xmlns:a16="http://schemas.microsoft.com/office/drawing/2014/main" id="{506086B5-6CE0-A50A-C094-A592CA601C33}"/>
              </a:ext>
            </a:extLst>
          </p:cNvPr>
          <p:cNvSpPr/>
          <p:nvPr userDrawn="1"/>
        </p:nvSpPr>
        <p:spPr>
          <a:xfrm>
            <a:off x="-1707278" y="1750726"/>
            <a:ext cx="3424204" cy="3427644"/>
          </a:xfrm>
          <a:custGeom>
            <a:avLst/>
            <a:gdLst/>
            <a:ahLst/>
            <a:cxnLst/>
            <a:rect l="l" t="t" r="r" b="b"/>
            <a:pathLst>
              <a:path w="4182770" h="4114800">
                <a:moveTo>
                  <a:pt x="0" y="0"/>
                </a:moveTo>
                <a:lnTo>
                  <a:pt x="4182770" y="0"/>
                </a:lnTo>
                <a:lnTo>
                  <a:pt x="418277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4" name="Freeform 12">
            <a:extLst>
              <a:ext uri="{FF2B5EF4-FFF2-40B4-BE49-F238E27FC236}">
                <a16:creationId xmlns:a16="http://schemas.microsoft.com/office/drawing/2014/main" id="{5CF88990-88CA-F249-7DAE-0588CC1ECBB4}"/>
              </a:ext>
            </a:extLst>
          </p:cNvPr>
          <p:cNvSpPr/>
          <p:nvPr userDrawn="1"/>
        </p:nvSpPr>
        <p:spPr>
          <a:xfrm>
            <a:off x="10185400" y="4251445"/>
            <a:ext cx="2006600" cy="2606555"/>
          </a:xfrm>
          <a:custGeom>
            <a:avLst/>
            <a:gdLst/>
            <a:ahLst/>
            <a:cxnLst/>
            <a:rect l="l" t="t" r="r" b="b"/>
            <a:pathLst>
              <a:path w="3286381" h="3866910">
                <a:moveTo>
                  <a:pt x="0" y="0"/>
                </a:moveTo>
                <a:lnTo>
                  <a:pt x="3286381" y="0"/>
                </a:lnTo>
                <a:lnTo>
                  <a:pt x="3286381" y="3866909"/>
                </a:lnTo>
                <a:lnTo>
                  <a:pt x="0" y="3866909"/>
                </a:lnTo>
                <a:lnTo>
                  <a:pt x="0" y="0"/>
                </a:lnTo>
                <a:close/>
              </a:path>
            </a:pathLst>
          </a:custGeom>
          <a:blipFill>
            <a:blip r:embed="rId8"/>
            <a:stretch>
              <a:fillRect/>
            </a:stretch>
          </a:blipFill>
        </p:spPr>
      </p:sp>
    </p:spTree>
    <p:extLst>
      <p:ext uri="{BB962C8B-B14F-4D97-AF65-F5344CB8AC3E}">
        <p14:creationId xmlns:p14="http://schemas.microsoft.com/office/powerpoint/2010/main" val="2825318994"/>
      </p:ext>
    </p:extLst>
  </p:cSld>
  <p:clrMapOvr>
    <a:masterClrMapping/>
  </p:clrMapOvr>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Layout with Sub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A799FA-C73D-ED39-C551-268E9A6FE34C}"/>
              </a:ext>
            </a:extLst>
          </p:cNvPr>
          <p:cNvSpPr>
            <a:spLocks noGrp="1"/>
          </p:cNvSpPr>
          <p:nvPr>
            <p:ph type="title"/>
          </p:nvPr>
        </p:nvSpPr>
        <p:spPr>
          <a:xfrm>
            <a:off x="623888" y="908050"/>
            <a:ext cx="5307012" cy="304699"/>
          </a:xfrm>
          <a:prstGeom prst="rect">
            <a:avLst/>
          </a:prstGeom>
          <a:noFill/>
        </p:spPr>
        <p:txBody>
          <a:bodyPr wrap="square" lIns="0" tIns="0" rIns="0" bIns="0" rtlCol="0">
            <a:spAutoFit/>
          </a:bodyPr>
          <a:lstStyle>
            <a:lvl1pPr>
              <a:defRPr lang="en-US" sz="2200" dirty="0">
                <a:solidFill>
                  <a:schemeClr val="tx1"/>
                </a:solidFill>
                <a:ea typeface="+mn-ea"/>
                <a:cs typeface="+mn-cs"/>
              </a:defRPr>
            </a:lvl1pPr>
          </a:lstStyle>
          <a:p>
            <a:pPr marL="0" lvl="0"/>
            <a:r>
              <a:rPr lang="en-US" dirty="0"/>
              <a:t>Click to edit Master title style</a:t>
            </a:r>
          </a:p>
        </p:txBody>
      </p:sp>
      <p:sp>
        <p:nvSpPr>
          <p:cNvPr id="4" name="Slide Number Placeholder 5">
            <a:extLst>
              <a:ext uri="{FF2B5EF4-FFF2-40B4-BE49-F238E27FC236}">
                <a16:creationId xmlns:a16="http://schemas.microsoft.com/office/drawing/2014/main" id="{9A554E1C-C3D3-0AA0-1FE5-E52D3268E9F6}"/>
              </a:ext>
            </a:extLst>
          </p:cNvPr>
          <p:cNvSpPr txBox="1">
            <a:spLocks/>
          </p:cNvSpPr>
          <p:nvPr userDrawn="1"/>
        </p:nvSpPr>
        <p:spPr>
          <a:xfrm>
            <a:off x="11567160" y="6453188"/>
            <a:ext cx="270570" cy="138499"/>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lgn="r"/>
            <a:fld id="{39601925-951F-4EA8-91E5-A517312BFAAA}" type="slidenum">
              <a:rPr lang="en-US" sz="900" smtClean="0">
                <a:solidFill>
                  <a:schemeClr val="tx1"/>
                </a:solidFill>
                <a:latin typeface="+mn-lt"/>
              </a:rPr>
              <a:pPr lvl="0" algn="r"/>
              <a:t>‹#›</a:t>
            </a:fld>
            <a:endParaRPr lang="en-US" sz="900">
              <a:solidFill>
                <a:schemeClr val="tx1"/>
              </a:solidFill>
              <a:latin typeface="+mn-lt"/>
            </a:endParaRPr>
          </a:p>
        </p:txBody>
      </p:sp>
      <p:sp>
        <p:nvSpPr>
          <p:cNvPr id="2" name="Text Placeholder 18">
            <a:extLst>
              <a:ext uri="{FF2B5EF4-FFF2-40B4-BE49-F238E27FC236}">
                <a16:creationId xmlns:a16="http://schemas.microsoft.com/office/drawing/2014/main" id="{07CFC0FC-EE3C-B83B-D888-70A4672B3CAC}"/>
              </a:ext>
            </a:extLst>
          </p:cNvPr>
          <p:cNvSpPr>
            <a:spLocks noGrp="1"/>
          </p:cNvSpPr>
          <p:nvPr>
            <p:ph type="body" sz="quarter" idx="15" hasCustomPrompt="1"/>
          </p:nvPr>
        </p:nvSpPr>
        <p:spPr>
          <a:xfrm flipH="1">
            <a:off x="623888" y="457200"/>
            <a:ext cx="8172450" cy="244101"/>
          </a:xfrm>
          <a:prstGeom prst="rect">
            <a:avLst/>
          </a:prstGeom>
        </p:spPr>
        <p:txBody>
          <a:bodyPr wrap="square" lIns="0" tIns="36000" rIns="0" bIns="0" anchor="t" anchorCtr="0">
            <a:spAutoFit/>
          </a:bodyPr>
          <a:lstStyle>
            <a:lvl1pPr marL="0" indent="0">
              <a:buFont typeface="Arial" panose="020B0604020202020204" pitchFamily="34" charset="0"/>
              <a:buNone/>
              <a:defRPr lang="en-US" sz="1500" b="0" kern="1200" dirty="0">
                <a:solidFill>
                  <a:schemeClr val="tx1"/>
                </a:solidFill>
                <a:latin typeface="+mn-lt"/>
                <a:ea typeface="+mn-ea"/>
                <a:cs typeface="+mn-cs"/>
              </a:defRPr>
            </a:lvl1pPr>
          </a:lstStyle>
          <a:p>
            <a:pPr marL="285750" lvl="0" indent="-285750" algn="l" defTabSz="914400" rtl="0" eaLnBrk="1" latinLnBrk="0" hangingPunct="1">
              <a:lnSpc>
                <a:spcPct val="90000"/>
              </a:lnSpc>
              <a:spcBef>
                <a:spcPts val="1000"/>
              </a:spcBef>
            </a:pPr>
            <a:r>
              <a:rPr lang="en-US"/>
              <a:t>Deck Title/Main Idea</a:t>
            </a:r>
          </a:p>
        </p:txBody>
      </p:sp>
      <p:pic>
        <p:nvPicPr>
          <p:cNvPr id="7" name="Graphic 6">
            <a:extLst>
              <a:ext uri="{FF2B5EF4-FFF2-40B4-BE49-F238E27FC236}">
                <a16:creationId xmlns:a16="http://schemas.microsoft.com/office/drawing/2014/main" id="{D2FC992F-4FDC-3A9F-0EA2-73D4A2F79EB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17328" y="345760"/>
            <a:ext cx="914400" cy="122739"/>
          </a:xfrm>
          <a:prstGeom prst="rect">
            <a:avLst/>
          </a:prstGeom>
        </p:spPr>
      </p:pic>
      <p:sp>
        <p:nvSpPr>
          <p:cNvPr id="8" name="TextBox 7">
            <a:extLst>
              <a:ext uri="{FF2B5EF4-FFF2-40B4-BE49-F238E27FC236}">
                <a16:creationId xmlns:a16="http://schemas.microsoft.com/office/drawing/2014/main" id="{4FCA7A7A-3891-B974-5E27-533BA0B03D1B}"/>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chemeClr val="accent5">
                    <a:lumMod val="75000"/>
                  </a:schemeClr>
                </a:solidFill>
                <a:latin typeface="+mn-lt"/>
                <a:ea typeface="+mn-ea"/>
                <a:cs typeface="Heebo" pitchFamily="2" charset="-79"/>
              </a:rPr>
              <a:t>© Hexaware Technologies. Confidential briefing. </a:t>
            </a:r>
            <a:endParaRPr lang="en-US" sz="700" kern="0" spc="50" baseline="0" dirty="0">
              <a:solidFill>
                <a:schemeClr val="accent5">
                  <a:lumMod val="75000"/>
                </a:schemeClr>
              </a:solidFill>
              <a:latin typeface="+mn-lt"/>
              <a:ea typeface="+mn-ea"/>
              <a:cs typeface="Heebo" pitchFamily="2" charset="-79"/>
            </a:endParaRPr>
          </a:p>
        </p:txBody>
      </p:sp>
    </p:spTree>
    <p:extLst>
      <p:ext uri="{BB962C8B-B14F-4D97-AF65-F5344CB8AC3E}">
        <p14:creationId xmlns:p14="http://schemas.microsoft.com/office/powerpoint/2010/main" val="2296452225"/>
      </p:ext>
    </p:extLst>
  </p:cSld>
  <p:clrMapOvr>
    <a:masterClrMapping/>
  </p:clrMapOvr>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Layout with Image R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A799FA-C73D-ED39-C551-268E9A6FE34C}"/>
              </a:ext>
            </a:extLst>
          </p:cNvPr>
          <p:cNvSpPr>
            <a:spLocks noGrp="1"/>
          </p:cNvSpPr>
          <p:nvPr>
            <p:ph type="title"/>
          </p:nvPr>
        </p:nvSpPr>
        <p:spPr>
          <a:xfrm>
            <a:off x="623888" y="908050"/>
            <a:ext cx="5307012" cy="304699"/>
          </a:xfrm>
          <a:prstGeom prst="rect">
            <a:avLst/>
          </a:prstGeom>
          <a:noFill/>
        </p:spPr>
        <p:txBody>
          <a:bodyPr wrap="square" lIns="0" tIns="0" rIns="0" bIns="0" rtlCol="0">
            <a:spAutoFit/>
          </a:bodyPr>
          <a:lstStyle>
            <a:lvl1pPr>
              <a:defRPr lang="en-US" sz="2200" dirty="0">
                <a:solidFill>
                  <a:schemeClr val="tx1"/>
                </a:solidFill>
                <a:ea typeface="+mn-ea"/>
                <a:cs typeface="+mn-cs"/>
              </a:defRPr>
            </a:lvl1pPr>
          </a:lstStyle>
          <a:p>
            <a:pPr marL="0" lvl="0"/>
            <a:r>
              <a:rPr lang="en-US" dirty="0"/>
              <a:t>Click to edit Master title style</a:t>
            </a:r>
          </a:p>
        </p:txBody>
      </p:sp>
      <p:sp>
        <p:nvSpPr>
          <p:cNvPr id="4" name="Slide Number Placeholder 5">
            <a:extLst>
              <a:ext uri="{FF2B5EF4-FFF2-40B4-BE49-F238E27FC236}">
                <a16:creationId xmlns:a16="http://schemas.microsoft.com/office/drawing/2014/main" id="{9A554E1C-C3D3-0AA0-1FE5-E52D3268E9F6}"/>
              </a:ext>
            </a:extLst>
          </p:cNvPr>
          <p:cNvSpPr txBox="1">
            <a:spLocks/>
          </p:cNvSpPr>
          <p:nvPr userDrawn="1"/>
        </p:nvSpPr>
        <p:spPr>
          <a:xfrm>
            <a:off x="11567160" y="6453188"/>
            <a:ext cx="270570" cy="138499"/>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lgn="r"/>
            <a:fld id="{39601925-951F-4EA8-91E5-A517312BFAAA}" type="slidenum">
              <a:rPr lang="en-US" sz="900" smtClean="0">
                <a:solidFill>
                  <a:schemeClr val="tx1"/>
                </a:solidFill>
                <a:latin typeface="+mn-lt"/>
              </a:rPr>
              <a:pPr lvl="0" algn="r"/>
              <a:t>‹#›</a:t>
            </a:fld>
            <a:endParaRPr lang="en-US" sz="900">
              <a:solidFill>
                <a:schemeClr val="tx1"/>
              </a:solidFill>
              <a:latin typeface="+mn-lt"/>
            </a:endParaRPr>
          </a:p>
        </p:txBody>
      </p:sp>
      <p:sp>
        <p:nvSpPr>
          <p:cNvPr id="2" name="Text Placeholder 18">
            <a:extLst>
              <a:ext uri="{FF2B5EF4-FFF2-40B4-BE49-F238E27FC236}">
                <a16:creationId xmlns:a16="http://schemas.microsoft.com/office/drawing/2014/main" id="{07CFC0FC-EE3C-B83B-D888-70A4672B3CAC}"/>
              </a:ext>
            </a:extLst>
          </p:cNvPr>
          <p:cNvSpPr>
            <a:spLocks noGrp="1"/>
          </p:cNvSpPr>
          <p:nvPr>
            <p:ph type="body" sz="quarter" idx="15" hasCustomPrompt="1"/>
          </p:nvPr>
        </p:nvSpPr>
        <p:spPr>
          <a:xfrm flipH="1">
            <a:off x="623888" y="457200"/>
            <a:ext cx="5307012" cy="244101"/>
          </a:xfrm>
          <a:prstGeom prst="rect">
            <a:avLst/>
          </a:prstGeom>
        </p:spPr>
        <p:txBody>
          <a:bodyPr wrap="square" lIns="0" tIns="36000" rIns="0" bIns="0" anchor="t" anchorCtr="0">
            <a:spAutoFit/>
          </a:bodyPr>
          <a:lstStyle>
            <a:lvl1pPr marL="0" indent="0">
              <a:buFont typeface="Arial" panose="020B0604020202020204" pitchFamily="34" charset="0"/>
              <a:buNone/>
              <a:defRPr lang="en-US" sz="1500" b="0" kern="1200" dirty="0">
                <a:solidFill>
                  <a:schemeClr val="tx1"/>
                </a:solidFill>
                <a:latin typeface="+mn-lt"/>
                <a:ea typeface="+mn-ea"/>
                <a:cs typeface="+mn-cs"/>
              </a:defRPr>
            </a:lvl1pPr>
          </a:lstStyle>
          <a:p>
            <a:pPr marL="285750" lvl="0" indent="-285750" algn="l" defTabSz="914400" rtl="0" eaLnBrk="1" latinLnBrk="0" hangingPunct="1">
              <a:lnSpc>
                <a:spcPct val="90000"/>
              </a:lnSpc>
              <a:spcBef>
                <a:spcPts val="1000"/>
              </a:spcBef>
            </a:pPr>
            <a:r>
              <a:rPr lang="en-US" dirty="0"/>
              <a:t>Deck Title/Main Idea</a:t>
            </a:r>
          </a:p>
        </p:txBody>
      </p:sp>
      <p:sp>
        <p:nvSpPr>
          <p:cNvPr id="8" name="TextBox 7">
            <a:extLst>
              <a:ext uri="{FF2B5EF4-FFF2-40B4-BE49-F238E27FC236}">
                <a16:creationId xmlns:a16="http://schemas.microsoft.com/office/drawing/2014/main" id="{4FCA7A7A-3891-B974-5E27-533BA0B03D1B}"/>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chemeClr val="accent5">
                    <a:lumMod val="75000"/>
                  </a:schemeClr>
                </a:solidFill>
                <a:latin typeface="+mn-lt"/>
                <a:ea typeface="+mn-ea"/>
                <a:cs typeface="Heebo" pitchFamily="2" charset="-79"/>
              </a:rPr>
              <a:t>© Hexaware Technologies. Confidential briefing. </a:t>
            </a:r>
            <a:endParaRPr lang="en-US" sz="700" kern="0" spc="50" baseline="0" dirty="0">
              <a:solidFill>
                <a:schemeClr val="accent5">
                  <a:lumMod val="75000"/>
                </a:schemeClr>
              </a:solidFill>
              <a:latin typeface="+mn-lt"/>
              <a:ea typeface="+mn-ea"/>
              <a:cs typeface="Heebo" pitchFamily="2" charset="-79"/>
            </a:endParaRPr>
          </a:p>
        </p:txBody>
      </p:sp>
      <p:sp>
        <p:nvSpPr>
          <p:cNvPr id="9" name="Picture Placeholder 10">
            <a:extLst>
              <a:ext uri="{FF2B5EF4-FFF2-40B4-BE49-F238E27FC236}">
                <a16:creationId xmlns:a16="http://schemas.microsoft.com/office/drawing/2014/main" id="{E0C4611E-F017-7C1D-2FF4-E1E27846092D}"/>
              </a:ext>
            </a:extLst>
          </p:cNvPr>
          <p:cNvSpPr>
            <a:spLocks noGrp="1"/>
          </p:cNvSpPr>
          <p:nvPr>
            <p:ph type="pic" sz="quarter" idx="17" hasCustomPrompt="1"/>
          </p:nvPr>
        </p:nvSpPr>
        <p:spPr>
          <a:xfrm>
            <a:off x="6275388" y="0"/>
            <a:ext cx="5916612" cy="6858000"/>
          </a:xfrm>
          <a:prstGeom prst="rect">
            <a:avLst/>
          </a:prstGeom>
        </p:spPr>
        <p:txBody>
          <a:bodyPr lIns="0" tIns="0" rIns="0" bIns="0" anchor="ctr" anchorCtr="1"/>
          <a:lstStyle>
            <a:lvl1pPr marL="0" indent="0">
              <a:lnSpc>
                <a:spcPct val="100000"/>
              </a:lnSpc>
              <a:buNone/>
              <a:defRPr lang="en-US" dirty="0">
                <a:solidFill>
                  <a:schemeClr val="bg2"/>
                </a:solidFill>
              </a:defRPr>
            </a:lvl1pPr>
          </a:lstStyle>
          <a:p>
            <a:pPr marL="228600" lvl="0" indent="-228600" algn="ctr"/>
            <a:r>
              <a:rPr lang="en-US" dirty="0"/>
              <a:t>Replace image </a:t>
            </a:r>
            <a:br>
              <a:rPr lang="en-US" dirty="0"/>
            </a:br>
            <a:r>
              <a:rPr lang="en-US" dirty="0"/>
              <a:t>of your choice</a:t>
            </a:r>
          </a:p>
        </p:txBody>
      </p:sp>
    </p:spTree>
    <p:extLst>
      <p:ext uri="{BB962C8B-B14F-4D97-AF65-F5344CB8AC3E}">
        <p14:creationId xmlns:p14="http://schemas.microsoft.com/office/powerpoint/2010/main" val="1008626794"/>
      </p:ext>
    </p:extLst>
  </p:cSld>
  <p:clrMapOvr>
    <a:masterClrMapping/>
  </p:clrMapOvr>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Layout with Image Left">
    <p:spTree>
      <p:nvGrpSpPr>
        <p:cNvPr id="1" name=""/>
        <p:cNvGrpSpPr/>
        <p:nvPr/>
      </p:nvGrpSpPr>
      <p:grpSpPr>
        <a:xfrm>
          <a:off x="0" y="0"/>
          <a:ext cx="0" cy="0"/>
          <a:chOff x="0" y="0"/>
          <a:chExt cx="0" cy="0"/>
        </a:xfrm>
      </p:grpSpPr>
      <p:sp>
        <p:nvSpPr>
          <p:cNvPr id="9" name="Picture Placeholder 10">
            <a:extLst>
              <a:ext uri="{FF2B5EF4-FFF2-40B4-BE49-F238E27FC236}">
                <a16:creationId xmlns:a16="http://schemas.microsoft.com/office/drawing/2014/main" id="{E0C4611E-F017-7C1D-2FF4-E1E27846092D}"/>
              </a:ext>
            </a:extLst>
          </p:cNvPr>
          <p:cNvSpPr>
            <a:spLocks noGrp="1"/>
          </p:cNvSpPr>
          <p:nvPr>
            <p:ph type="pic" sz="quarter" idx="17" hasCustomPrompt="1"/>
          </p:nvPr>
        </p:nvSpPr>
        <p:spPr>
          <a:xfrm>
            <a:off x="0" y="0"/>
            <a:ext cx="5916612" cy="6858000"/>
          </a:xfrm>
          <a:prstGeom prst="rect">
            <a:avLst/>
          </a:prstGeom>
        </p:spPr>
        <p:txBody>
          <a:bodyPr lIns="0" tIns="0" rIns="0" bIns="0" anchor="ctr" anchorCtr="1"/>
          <a:lstStyle>
            <a:lvl1pPr marL="0" indent="0">
              <a:lnSpc>
                <a:spcPct val="100000"/>
              </a:lnSpc>
              <a:buNone/>
              <a:defRPr lang="en-US" dirty="0">
                <a:solidFill>
                  <a:schemeClr val="bg2"/>
                </a:solidFill>
              </a:defRPr>
            </a:lvl1pPr>
          </a:lstStyle>
          <a:p>
            <a:pPr marL="228600" lvl="0" indent="-228600" algn="ctr"/>
            <a:r>
              <a:rPr lang="en-US" dirty="0"/>
              <a:t>Replace image </a:t>
            </a:r>
            <a:br>
              <a:rPr lang="en-US" dirty="0"/>
            </a:br>
            <a:r>
              <a:rPr lang="en-US" dirty="0"/>
              <a:t>of your choice</a:t>
            </a:r>
          </a:p>
        </p:txBody>
      </p:sp>
      <p:sp>
        <p:nvSpPr>
          <p:cNvPr id="3" name="Title 2">
            <a:extLst>
              <a:ext uri="{FF2B5EF4-FFF2-40B4-BE49-F238E27FC236}">
                <a16:creationId xmlns:a16="http://schemas.microsoft.com/office/drawing/2014/main" id="{F8A799FA-C73D-ED39-C551-268E9A6FE34C}"/>
              </a:ext>
            </a:extLst>
          </p:cNvPr>
          <p:cNvSpPr>
            <a:spLocks noGrp="1"/>
          </p:cNvSpPr>
          <p:nvPr>
            <p:ph type="title"/>
          </p:nvPr>
        </p:nvSpPr>
        <p:spPr>
          <a:xfrm>
            <a:off x="6275300" y="908050"/>
            <a:ext cx="5307012" cy="304699"/>
          </a:xfrm>
          <a:prstGeom prst="rect">
            <a:avLst/>
          </a:prstGeom>
          <a:noFill/>
        </p:spPr>
        <p:txBody>
          <a:bodyPr wrap="square" lIns="0" tIns="0" rIns="0" bIns="0" rtlCol="0">
            <a:spAutoFit/>
          </a:bodyPr>
          <a:lstStyle>
            <a:lvl1pPr>
              <a:defRPr lang="en-US" sz="2200" dirty="0">
                <a:solidFill>
                  <a:schemeClr val="tx1"/>
                </a:solidFill>
                <a:ea typeface="+mn-ea"/>
                <a:cs typeface="+mn-cs"/>
              </a:defRPr>
            </a:lvl1pPr>
          </a:lstStyle>
          <a:p>
            <a:pPr marL="0" lvl="0"/>
            <a:r>
              <a:rPr lang="en-US" dirty="0"/>
              <a:t>Click to edit Master title style</a:t>
            </a:r>
          </a:p>
        </p:txBody>
      </p:sp>
      <p:sp>
        <p:nvSpPr>
          <p:cNvPr id="4" name="Slide Number Placeholder 5">
            <a:extLst>
              <a:ext uri="{FF2B5EF4-FFF2-40B4-BE49-F238E27FC236}">
                <a16:creationId xmlns:a16="http://schemas.microsoft.com/office/drawing/2014/main" id="{9A554E1C-C3D3-0AA0-1FE5-E52D3268E9F6}"/>
              </a:ext>
            </a:extLst>
          </p:cNvPr>
          <p:cNvSpPr txBox="1">
            <a:spLocks/>
          </p:cNvSpPr>
          <p:nvPr userDrawn="1"/>
        </p:nvSpPr>
        <p:spPr>
          <a:xfrm>
            <a:off x="11567160" y="6453188"/>
            <a:ext cx="270570" cy="138499"/>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lgn="r"/>
            <a:fld id="{39601925-951F-4EA8-91E5-A517312BFAAA}" type="slidenum">
              <a:rPr lang="en-US" sz="900" smtClean="0">
                <a:solidFill>
                  <a:schemeClr val="tx1"/>
                </a:solidFill>
                <a:latin typeface="+mn-lt"/>
              </a:rPr>
              <a:pPr lvl="0" algn="r"/>
              <a:t>‹#›</a:t>
            </a:fld>
            <a:endParaRPr lang="en-US" sz="900">
              <a:solidFill>
                <a:schemeClr val="tx1"/>
              </a:solidFill>
              <a:latin typeface="+mn-lt"/>
            </a:endParaRPr>
          </a:p>
        </p:txBody>
      </p:sp>
      <p:sp>
        <p:nvSpPr>
          <p:cNvPr id="2" name="Text Placeholder 18">
            <a:extLst>
              <a:ext uri="{FF2B5EF4-FFF2-40B4-BE49-F238E27FC236}">
                <a16:creationId xmlns:a16="http://schemas.microsoft.com/office/drawing/2014/main" id="{07CFC0FC-EE3C-B83B-D888-70A4672B3CAC}"/>
              </a:ext>
            </a:extLst>
          </p:cNvPr>
          <p:cNvSpPr>
            <a:spLocks noGrp="1"/>
          </p:cNvSpPr>
          <p:nvPr>
            <p:ph type="body" sz="quarter" idx="15" hasCustomPrompt="1"/>
          </p:nvPr>
        </p:nvSpPr>
        <p:spPr>
          <a:xfrm flipH="1">
            <a:off x="6275300" y="457200"/>
            <a:ext cx="5307012" cy="244101"/>
          </a:xfrm>
          <a:prstGeom prst="rect">
            <a:avLst/>
          </a:prstGeom>
        </p:spPr>
        <p:txBody>
          <a:bodyPr wrap="square" lIns="0" tIns="36000" rIns="0" bIns="0" anchor="t" anchorCtr="0">
            <a:spAutoFit/>
          </a:bodyPr>
          <a:lstStyle>
            <a:lvl1pPr marL="0" indent="0">
              <a:buFont typeface="Arial" panose="020B0604020202020204" pitchFamily="34" charset="0"/>
              <a:buNone/>
              <a:defRPr lang="en-US" sz="1500" b="0" kern="1200" dirty="0">
                <a:solidFill>
                  <a:schemeClr val="tx1"/>
                </a:solidFill>
                <a:latin typeface="+mn-lt"/>
                <a:ea typeface="+mn-ea"/>
                <a:cs typeface="+mn-cs"/>
              </a:defRPr>
            </a:lvl1pPr>
          </a:lstStyle>
          <a:p>
            <a:pPr marL="285750" lvl="0" indent="-285750" algn="l" defTabSz="914400" rtl="0" eaLnBrk="1" latinLnBrk="0" hangingPunct="1">
              <a:lnSpc>
                <a:spcPct val="90000"/>
              </a:lnSpc>
              <a:spcBef>
                <a:spcPts val="1000"/>
              </a:spcBef>
            </a:pPr>
            <a:r>
              <a:rPr lang="en-US" dirty="0"/>
              <a:t>Deck Title/Main Idea</a:t>
            </a:r>
          </a:p>
        </p:txBody>
      </p:sp>
      <p:sp>
        <p:nvSpPr>
          <p:cNvPr id="8" name="TextBox 7">
            <a:extLst>
              <a:ext uri="{FF2B5EF4-FFF2-40B4-BE49-F238E27FC236}">
                <a16:creationId xmlns:a16="http://schemas.microsoft.com/office/drawing/2014/main" id="{4FCA7A7A-3891-B974-5E27-533BA0B03D1B}"/>
              </a:ext>
            </a:extLst>
          </p:cNvPr>
          <p:cNvSpPr txBox="1"/>
          <p:nvPr userDrawn="1"/>
        </p:nvSpPr>
        <p:spPr>
          <a:xfrm>
            <a:off x="623888" y="6453188"/>
            <a:ext cx="2781211" cy="10772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700" kern="0" spc="50" baseline="0" dirty="0">
                <a:solidFill>
                  <a:schemeClr val="accent5">
                    <a:lumMod val="75000"/>
                  </a:schemeClr>
                </a:solidFill>
                <a:latin typeface="+mn-lt"/>
                <a:ea typeface="+mn-ea"/>
                <a:cs typeface="Heebo" pitchFamily="2" charset="-79"/>
              </a:rPr>
              <a:t>© Hexaware Technologies. Confidential briefing. </a:t>
            </a:r>
            <a:endParaRPr lang="en-US" sz="700" kern="0" spc="50" baseline="0" dirty="0">
              <a:solidFill>
                <a:schemeClr val="accent5">
                  <a:lumMod val="75000"/>
                </a:schemeClr>
              </a:solidFill>
              <a:latin typeface="+mn-lt"/>
              <a:ea typeface="+mn-ea"/>
              <a:cs typeface="Heebo" pitchFamily="2" charset="-79"/>
            </a:endParaRPr>
          </a:p>
        </p:txBody>
      </p:sp>
    </p:spTree>
    <p:extLst>
      <p:ext uri="{BB962C8B-B14F-4D97-AF65-F5344CB8AC3E}">
        <p14:creationId xmlns:p14="http://schemas.microsoft.com/office/powerpoint/2010/main" val="2814176257"/>
      </p:ext>
    </p:extLst>
  </p:cSld>
  <p:clrMapOvr>
    <a:masterClrMapping/>
  </p:clrMapOvr>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theme" Target="../theme/theme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4527432"/>
      </p:ext>
    </p:extLst>
  </p:cSld>
  <p:clrMap bg1="lt1" tx1="dk1" bg2="lt2" tx2="dk2" accent1="accent1" accent2="accent2" accent3="accent3" accent4="accent4" accent5="accent5" accent6="accent6" hlink="hlink" folHlink="folHlink"/>
  <p:sldLayoutIdLst>
    <p:sldLayoutId id="2147483701" r:id="rId1"/>
    <p:sldLayoutId id="2147483678" r:id="rId2"/>
    <p:sldLayoutId id="2147483727" r:id="rId3"/>
    <p:sldLayoutId id="2147483728" r:id="rId4"/>
    <p:sldLayoutId id="2147483729" r:id="rId5"/>
    <p:sldLayoutId id="2147483730" r:id="rId6"/>
    <p:sldLayoutId id="2147483679" r:id="rId7"/>
    <p:sldLayoutId id="2147483704" r:id="rId8"/>
    <p:sldLayoutId id="2147483705" r:id="rId9"/>
    <p:sldLayoutId id="2147483674" r:id="rId10"/>
    <p:sldLayoutId id="2147483703" r:id="rId11"/>
    <p:sldLayoutId id="2147483657" r:id="rId12"/>
    <p:sldLayoutId id="2147483706" r:id="rId13"/>
    <p:sldLayoutId id="2147483658" r:id="rId14"/>
    <p:sldLayoutId id="2147483707" r:id="rId15"/>
    <p:sldLayoutId id="2147483656" r:id="rId16"/>
    <p:sldLayoutId id="2147483726"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458989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5.png"/><Relationship Id="rId7" Type="http://schemas.openxmlformats.org/officeDocument/2006/relationships/image" Target="../media/image8.png"/><Relationship Id="rId2" Type="http://schemas.openxmlformats.org/officeDocument/2006/relationships/image" Target="../media/image14.jpeg"/><Relationship Id="rId1" Type="http://schemas.openxmlformats.org/officeDocument/2006/relationships/slideLayout" Target="../slideLayouts/slideLayout1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6.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ambatisaianjanasree/Smart-attendance-system-using-python.gi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2192000" cy="6858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l="-26372" t="-46261" r="-7177" b="-11920"/>
            </a:stretch>
          </a:blipFill>
        </p:spPr>
      </p:sp>
      <p:sp>
        <p:nvSpPr>
          <p:cNvPr id="17" name="AutoShape 17"/>
          <p:cNvSpPr/>
          <p:nvPr/>
        </p:nvSpPr>
        <p:spPr>
          <a:xfrm>
            <a:off x="3749553" y="525851"/>
            <a:ext cx="8803796" cy="0"/>
          </a:xfrm>
          <a:prstGeom prst="line">
            <a:avLst/>
          </a:prstGeom>
          <a:ln w="38100" cap="flat">
            <a:solidFill>
              <a:srgbClr val="FFFFFF"/>
            </a:solidFill>
            <a:prstDash val="solid"/>
            <a:headEnd type="none" w="sm" len="sm"/>
            <a:tailEnd type="none" w="sm" len="sm"/>
          </a:ln>
        </p:spPr>
      </p:sp>
      <p:sp>
        <p:nvSpPr>
          <p:cNvPr id="18" name="AutoShape 18"/>
          <p:cNvSpPr/>
          <p:nvPr/>
        </p:nvSpPr>
        <p:spPr>
          <a:xfrm>
            <a:off x="-265257" y="6276396"/>
            <a:ext cx="8647177" cy="0"/>
          </a:xfrm>
          <a:prstGeom prst="line">
            <a:avLst/>
          </a:prstGeom>
          <a:ln w="38100" cap="flat">
            <a:solidFill>
              <a:srgbClr val="FFFFFF"/>
            </a:solidFill>
            <a:prstDash val="solid"/>
            <a:headEnd type="none" w="sm" len="sm"/>
            <a:tailEnd type="none" w="sm" len="sm"/>
          </a:ln>
        </p:spPr>
      </p:sp>
      <p:sp>
        <p:nvSpPr>
          <p:cNvPr id="19" name="Freeform 19"/>
          <p:cNvSpPr/>
          <p:nvPr/>
        </p:nvSpPr>
        <p:spPr>
          <a:xfrm>
            <a:off x="1979359" y="493565"/>
            <a:ext cx="1770195" cy="261104"/>
          </a:xfrm>
          <a:custGeom>
            <a:avLst/>
            <a:gdLst/>
            <a:ahLst/>
            <a:cxnLst/>
            <a:rect l="l" t="t" r="r" b="b"/>
            <a:pathLst>
              <a:path w="2655293" h="391656">
                <a:moveTo>
                  <a:pt x="0" y="0"/>
                </a:moveTo>
                <a:lnTo>
                  <a:pt x="2655293" y="0"/>
                </a:lnTo>
                <a:lnTo>
                  <a:pt x="2655293" y="391656"/>
                </a:lnTo>
                <a:lnTo>
                  <a:pt x="0" y="3916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0" name="Freeform 20"/>
          <p:cNvSpPr/>
          <p:nvPr/>
        </p:nvSpPr>
        <p:spPr>
          <a:xfrm>
            <a:off x="8375571" y="6079748"/>
            <a:ext cx="1770195" cy="261104"/>
          </a:xfrm>
          <a:custGeom>
            <a:avLst/>
            <a:gdLst/>
            <a:ahLst/>
            <a:cxnLst/>
            <a:rect l="l" t="t" r="r" b="b"/>
            <a:pathLst>
              <a:path w="2655293" h="391656">
                <a:moveTo>
                  <a:pt x="0" y="0"/>
                </a:moveTo>
                <a:lnTo>
                  <a:pt x="2655294" y="0"/>
                </a:lnTo>
                <a:lnTo>
                  <a:pt x="2655294" y="391656"/>
                </a:lnTo>
                <a:lnTo>
                  <a:pt x="0" y="3916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3" name="Group 22">
            <a:extLst>
              <a:ext uri="{FF2B5EF4-FFF2-40B4-BE49-F238E27FC236}">
                <a16:creationId xmlns:a16="http://schemas.microsoft.com/office/drawing/2014/main" id="{A1F546AE-D2A8-84DE-389D-D0B34FF42C6D}"/>
              </a:ext>
            </a:extLst>
          </p:cNvPr>
          <p:cNvGrpSpPr/>
          <p:nvPr/>
        </p:nvGrpSpPr>
        <p:grpSpPr>
          <a:xfrm>
            <a:off x="2499041" y="2727754"/>
            <a:ext cx="7832347" cy="1237546"/>
            <a:chOff x="2684137" y="1429188"/>
            <a:chExt cx="7832347" cy="1237546"/>
          </a:xfrm>
        </p:grpSpPr>
        <p:sp>
          <p:nvSpPr>
            <p:cNvPr id="24" name="TextBox 23">
              <a:extLst>
                <a:ext uri="{FF2B5EF4-FFF2-40B4-BE49-F238E27FC236}">
                  <a16:creationId xmlns:a16="http://schemas.microsoft.com/office/drawing/2014/main" id="{ACABD66B-7076-42CF-B4C8-7416EE83854D}"/>
                </a:ext>
              </a:extLst>
            </p:cNvPr>
            <p:cNvSpPr txBox="1"/>
            <p:nvPr/>
          </p:nvSpPr>
          <p:spPr>
            <a:xfrm>
              <a:off x="2684137" y="1429188"/>
              <a:ext cx="6823726" cy="738664"/>
            </a:xfrm>
            <a:prstGeom prst="rect">
              <a:avLst/>
            </a:prstGeom>
            <a:noFill/>
          </p:spPr>
          <p:txBody>
            <a:bodyPr wrap="none" lIns="0" tIns="0" rIns="0" bIns="0" rtlCol="0">
              <a:spAutoFit/>
            </a:bodyPr>
            <a:lstStyle>
              <a:defPPr>
                <a:defRPr lang="en-US"/>
              </a:defPPr>
              <a:lvl1pPr>
                <a:defRPr sz="2400" b="1"/>
              </a:lvl1pPr>
            </a:lstStyle>
            <a:p>
              <a:pPr algn="ctr"/>
              <a:r>
                <a:rPr lang="en-IN" sz="4800" i="0" u="none" strike="noStrike" dirty="0" err="1">
                  <a:solidFill>
                    <a:schemeClr val="bg1"/>
                  </a:solidFill>
                  <a:effectLst/>
                </a:rPr>
                <a:t>Codecrafters_Sathyabama</a:t>
              </a:r>
              <a:r>
                <a:rPr lang="en-IN" sz="4800" dirty="0">
                  <a:solidFill>
                    <a:schemeClr val="bg1"/>
                  </a:solidFill>
                </a:rPr>
                <a:t> </a:t>
              </a:r>
              <a:endParaRPr lang="en-US" sz="4800" dirty="0">
                <a:solidFill>
                  <a:schemeClr val="bg1"/>
                </a:solidFill>
              </a:endParaRPr>
            </a:p>
          </p:txBody>
        </p:sp>
        <p:sp>
          <p:nvSpPr>
            <p:cNvPr id="25" name="TextBox 24">
              <a:extLst>
                <a:ext uri="{FF2B5EF4-FFF2-40B4-BE49-F238E27FC236}">
                  <a16:creationId xmlns:a16="http://schemas.microsoft.com/office/drawing/2014/main" id="{9D482FC0-8E8A-103B-BE6B-B82440425AD8}"/>
                </a:ext>
              </a:extLst>
            </p:cNvPr>
            <p:cNvSpPr txBox="1"/>
            <p:nvPr/>
          </p:nvSpPr>
          <p:spPr>
            <a:xfrm>
              <a:off x="4187572" y="2297402"/>
              <a:ext cx="6328912" cy="369332"/>
            </a:xfrm>
            <a:prstGeom prst="rect">
              <a:avLst/>
            </a:prstGeom>
            <a:noFill/>
          </p:spPr>
          <p:txBody>
            <a:bodyPr wrap="square" lIns="0" tIns="0" rIns="0" bIns="0" rtlCol="0">
              <a:spAutoFit/>
            </a:bodyPr>
            <a:lstStyle>
              <a:defPPr>
                <a:defRPr lang="en-US"/>
              </a:defPPr>
              <a:lvl1pPr>
                <a:defRPr sz="2400" b="1"/>
              </a:lvl1pPr>
            </a:lstStyle>
            <a:p>
              <a:pPr algn="ctr"/>
              <a:r>
                <a:rPr lang="en-IN" dirty="0">
                  <a:solidFill>
                    <a:schemeClr val="bg1"/>
                  </a:solidFill>
                </a:rPr>
                <a:t>"Where Code Becomes Craft"</a:t>
              </a:r>
              <a:endParaRPr lang="en-US" b="0" dirty="0">
                <a:solidFill>
                  <a:schemeClr val="bg1"/>
                </a:solidFill>
              </a:endParaRPr>
            </a:p>
          </p:txBody>
        </p:sp>
      </p:grpSp>
      <p:grpSp>
        <p:nvGrpSpPr>
          <p:cNvPr id="27" name="Group 26">
            <a:extLst>
              <a:ext uri="{FF2B5EF4-FFF2-40B4-BE49-F238E27FC236}">
                <a16:creationId xmlns:a16="http://schemas.microsoft.com/office/drawing/2014/main" id="{A85C6185-1474-FC0A-8337-B8830FEBBE8E}"/>
              </a:ext>
            </a:extLst>
          </p:cNvPr>
          <p:cNvGrpSpPr/>
          <p:nvPr/>
        </p:nvGrpSpPr>
        <p:grpSpPr>
          <a:xfrm>
            <a:off x="1852916" y="1613319"/>
            <a:ext cx="8116004" cy="1524879"/>
            <a:chOff x="2038011" y="1429188"/>
            <a:chExt cx="8116004" cy="1524879"/>
          </a:xfrm>
        </p:grpSpPr>
        <p:sp>
          <p:nvSpPr>
            <p:cNvPr id="28" name="TextBox 27">
              <a:extLst>
                <a:ext uri="{FF2B5EF4-FFF2-40B4-BE49-F238E27FC236}">
                  <a16:creationId xmlns:a16="http://schemas.microsoft.com/office/drawing/2014/main" id="{62298B26-0F3F-A863-3BCF-3B8A65327E3F}"/>
                </a:ext>
              </a:extLst>
            </p:cNvPr>
            <p:cNvSpPr txBox="1"/>
            <p:nvPr/>
          </p:nvSpPr>
          <p:spPr>
            <a:xfrm>
              <a:off x="2038011" y="1429188"/>
              <a:ext cx="8116004" cy="615553"/>
            </a:xfrm>
            <a:prstGeom prst="rect">
              <a:avLst/>
            </a:prstGeom>
            <a:noFill/>
          </p:spPr>
          <p:txBody>
            <a:bodyPr wrap="none" lIns="0" tIns="0" rIns="0" bIns="0" rtlCol="0">
              <a:spAutoFit/>
            </a:bodyPr>
            <a:lstStyle>
              <a:defPPr>
                <a:defRPr lang="en-US"/>
              </a:defPPr>
              <a:lvl1pPr>
                <a:defRPr sz="2400" b="1"/>
              </a:lvl1pPr>
            </a:lstStyle>
            <a:p>
              <a:pPr algn="ctr"/>
              <a:r>
                <a:rPr lang="en-US" sz="4000" dirty="0">
                  <a:solidFill>
                    <a:schemeClr val="accent3">
                      <a:lumMod val="40000"/>
                      <a:lumOff val="60000"/>
                    </a:schemeClr>
                  </a:solidFill>
                </a:rPr>
                <a:t>Hexaware CODE&amp;RISE PROGRAM</a:t>
              </a:r>
            </a:p>
          </p:txBody>
        </p:sp>
        <p:sp>
          <p:nvSpPr>
            <p:cNvPr id="29" name="TextBox 28">
              <a:extLst>
                <a:ext uri="{FF2B5EF4-FFF2-40B4-BE49-F238E27FC236}">
                  <a16:creationId xmlns:a16="http://schemas.microsoft.com/office/drawing/2014/main" id="{205A0817-D120-B126-AE89-772510D62FCD}"/>
                </a:ext>
              </a:extLst>
            </p:cNvPr>
            <p:cNvSpPr txBox="1"/>
            <p:nvPr/>
          </p:nvSpPr>
          <p:spPr>
            <a:xfrm>
              <a:off x="2931544" y="2461624"/>
              <a:ext cx="6328912" cy="492443"/>
            </a:xfrm>
            <a:prstGeom prst="rect">
              <a:avLst/>
            </a:prstGeom>
            <a:noFill/>
          </p:spPr>
          <p:txBody>
            <a:bodyPr wrap="square" lIns="0" tIns="0" rIns="0" bIns="0" rtlCol="0">
              <a:spAutoFit/>
            </a:bodyPr>
            <a:lstStyle>
              <a:defPPr>
                <a:defRPr lang="en-US"/>
              </a:defPPr>
              <a:lvl1pPr>
                <a:defRPr sz="2400" b="1"/>
              </a:lvl1pPr>
            </a:lstStyle>
            <a:p>
              <a:pPr algn="ctr"/>
              <a:endParaRPr lang="en-US" sz="3200" b="0" dirty="0">
                <a:solidFill>
                  <a:schemeClr val="bg1"/>
                </a:solidFill>
              </a:endParaRPr>
            </a:p>
          </p:txBody>
        </p:sp>
      </p:grpSp>
      <p:sp>
        <p:nvSpPr>
          <p:cNvPr id="31" name="Freeform 6">
            <a:extLst>
              <a:ext uri="{FF2B5EF4-FFF2-40B4-BE49-F238E27FC236}">
                <a16:creationId xmlns:a16="http://schemas.microsoft.com/office/drawing/2014/main" id="{DA526492-8BCB-ADC8-8B6F-71580B0A1CD8}"/>
              </a:ext>
            </a:extLst>
          </p:cNvPr>
          <p:cNvSpPr/>
          <p:nvPr/>
        </p:nvSpPr>
        <p:spPr>
          <a:xfrm>
            <a:off x="-2040906" y="1579993"/>
            <a:ext cx="4182770" cy="4114800"/>
          </a:xfrm>
          <a:custGeom>
            <a:avLst/>
            <a:gdLst/>
            <a:ahLst/>
            <a:cxnLst/>
            <a:rect l="l" t="t" r="r" b="b"/>
            <a:pathLst>
              <a:path w="4182770" h="4114800">
                <a:moveTo>
                  <a:pt x="0" y="0"/>
                </a:moveTo>
                <a:lnTo>
                  <a:pt x="4182770" y="0"/>
                </a:lnTo>
                <a:lnTo>
                  <a:pt x="418277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pic>
        <p:nvPicPr>
          <p:cNvPr id="33" name="Graphic 32">
            <a:extLst>
              <a:ext uri="{FF2B5EF4-FFF2-40B4-BE49-F238E27FC236}">
                <a16:creationId xmlns:a16="http://schemas.microsoft.com/office/drawing/2014/main" id="{A88D943B-488C-767A-B18A-17204F97059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110855" y="266313"/>
            <a:ext cx="914400" cy="12273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D2496B-4FD4-C0A4-2CBB-3DEC1763D7D8}"/>
              </a:ext>
            </a:extLst>
          </p:cNvPr>
          <p:cNvSpPr>
            <a:spLocks noGrp="1"/>
          </p:cNvSpPr>
          <p:nvPr>
            <p:ph type="body" sz="quarter" idx="15"/>
          </p:nvPr>
        </p:nvSpPr>
        <p:spPr/>
        <p:txBody>
          <a:bodyPr/>
          <a:lstStyle/>
          <a:p>
            <a:pPr algn="ctr"/>
            <a:r>
              <a:rPr lang="en-US" dirty="0"/>
              <a:t>HOW IT WORKS</a:t>
            </a:r>
          </a:p>
        </p:txBody>
      </p:sp>
      <p:sp>
        <p:nvSpPr>
          <p:cNvPr id="4" name="Rectangle 3">
            <a:extLst>
              <a:ext uri="{FF2B5EF4-FFF2-40B4-BE49-F238E27FC236}">
                <a16:creationId xmlns:a16="http://schemas.microsoft.com/office/drawing/2014/main" id="{A7C84825-1121-8B19-C02C-43F20C5AD15E}"/>
              </a:ext>
            </a:extLst>
          </p:cNvPr>
          <p:cNvSpPr/>
          <p:nvPr/>
        </p:nvSpPr>
        <p:spPr>
          <a:xfrm>
            <a:off x="3531140" y="1086813"/>
            <a:ext cx="2091447" cy="1170971"/>
          </a:xfrm>
          <a:prstGeom prst="rect">
            <a:avLst/>
          </a:prstGeom>
          <a:ln w="19050">
            <a:prstDash val="solid"/>
          </a:ln>
          <a:effectLst/>
        </p:spPr>
        <p:style>
          <a:lnRef idx="2">
            <a:schemeClr val="dk1"/>
          </a:lnRef>
          <a:fillRef idx="1">
            <a:schemeClr val="lt1"/>
          </a:fillRef>
          <a:effectRef idx="0">
            <a:schemeClr val="dk1"/>
          </a:effectRef>
          <a:fontRef idx="minor">
            <a:schemeClr val="dk1"/>
          </a:fontRef>
        </p:style>
        <p:txBody>
          <a:bodyPr rtlCol="0" anchor="ctr"/>
          <a:lstStyle/>
          <a:p>
            <a:pPr algn="ctr"/>
            <a:r>
              <a:rPr lang="en-IN" dirty="0"/>
              <a:t>User Interface (UI)</a:t>
            </a:r>
          </a:p>
        </p:txBody>
      </p:sp>
      <p:sp>
        <p:nvSpPr>
          <p:cNvPr id="5" name="Rectangle 4">
            <a:extLst>
              <a:ext uri="{FF2B5EF4-FFF2-40B4-BE49-F238E27FC236}">
                <a16:creationId xmlns:a16="http://schemas.microsoft.com/office/drawing/2014/main" id="{DC258262-006A-09BD-C8B8-4BA9FF44FA69}"/>
              </a:ext>
            </a:extLst>
          </p:cNvPr>
          <p:cNvSpPr/>
          <p:nvPr/>
        </p:nvSpPr>
        <p:spPr>
          <a:xfrm>
            <a:off x="5411820" y="3429000"/>
            <a:ext cx="2357336" cy="914400"/>
          </a:xfrm>
          <a:prstGeom prst="rect">
            <a:avLst/>
          </a:prstGeom>
          <a:ln w="19050">
            <a:prstDash val="solid"/>
          </a:ln>
          <a:effectLst/>
        </p:spPr>
        <p:style>
          <a:lnRef idx="2">
            <a:schemeClr val="dk1"/>
          </a:lnRef>
          <a:fillRef idx="1">
            <a:schemeClr val="lt1"/>
          </a:fillRef>
          <a:effectRef idx="0">
            <a:schemeClr val="dk1"/>
          </a:effectRef>
          <a:fontRef idx="minor">
            <a:schemeClr val="dk1"/>
          </a:fontRef>
        </p:style>
        <p:txBody>
          <a:bodyPr rtlCol="0" anchor="ctr"/>
          <a:lstStyle/>
          <a:p>
            <a:pPr algn="ctr"/>
            <a:r>
              <a:rPr lang="en-IN" dirty="0"/>
              <a:t>External Job Market APIs(</a:t>
            </a:r>
            <a:r>
              <a:rPr lang="en-IN" dirty="0" err="1"/>
              <a:t>Linkedin,Indeed</a:t>
            </a:r>
            <a:r>
              <a:rPr lang="en-IN" dirty="0"/>
              <a:t>)</a:t>
            </a:r>
          </a:p>
        </p:txBody>
      </p:sp>
      <p:sp>
        <p:nvSpPr>
          <p:cNvPr id="6" name="Rectangle 5">
            <a:extLst>
              <a:ext uri="{FF2B5EF4-FFF2-40B4-BE49-F238E27FC236}">
                <a16:creationId xmlns:a16="http://schemas.microsoft.com/office/drawing/2014/main" id="{C5A056AF-4DB7-C293-2E32-55F2E3D2EED3}"/>
              </a:ext>
            </a:extLst>
          </p:cNvPr>
          <p:cNvSpPr/>
          <p:nvPr/>
        </p:nvSpPr>
        <p:spPr>
          <a:xfrm>
            <a:off x="7396262" y="5201766"/>
            <a:ext cx="2091447" cy="914400"/>
          </a:xfrm>
          <a:prstGeom prst="rect">
            <a:avLst/>
          </a:prstGeom>
          <a:ln w="19050">
            <a:prstDash val="solid"/>
          </a:ln>
          <a:effectLst/>
        </p:spPr>
        <p:style>
          <a:lnRef idx="2">
            <a:schemeClr val="dk1"/>
          </a:lnRef>
          <a:fillRef idx="1">
            <a:schemeClr val="lt1"/>
          </a:fillRef>
          <a:effectRef idx="0">
            <a:schemeClr val="dk1"/>
          </a:effectRef>
          <a:fontRef idx="minor">
            <a:schemeClr val="dk1"/>
          </a:fontRef>
        </p:style>
        <p:txBody>
          <a:bodyPr rtlCol="0" anchor="ctr"/>
          <a:lstStyle/>
          <a:p>
            <a:pPr algn="ctr"/>
            <a:r>
              <a:rPr lang="en-IN" dirty="0"/>
              <a:t>Cloud Infrastructure(AWS/Google Cloud)</a:t>
            </a:r>
          </a:p>
        </p:txBody>
      </p:sp>
      <p:sp>
        <p:nvSpPr>
          <p:cNvPr id="7" name="Rectangle 6">
            <a:extLst>
              <a:ext uri="{FF2B5EF4-FFF2-40B4-BE49-F238E27FC236}">
                <a16:creationId xmlns:a16="http://schemas.microsoft.com/office/drawing/2014/main" id="{90348F08-985E-E608-F1B4-756EBBEE249F}"/>
              </a:ext>
            </a:extLst>
          </p:cNvPr>
          <p:cNvSpPr/>
          <p:nvPr/>
        </p:nvSpPr>
        <p:spPr>
          <a:xfrm>
            <a:off x="7396262" y="1086813"/>
            <a:ext cx="2091448" cy="1170971"/>
          </a:xfrm>
          <a:prstGeom prst="rect">
            <a:avLst/>
          </a:prstGeom>
          <a:ln w="19050">
            <a:prstDash val="solid"/>
          </a:ln>
          <a:effectLst/>
        </p:spPr>
        <p:style>
          <a:lnRef idx="2">
            <a:schemeClr val="dk1"/>
          </a:lnRef>
          <a:fillRef idx="1">
            <a:schemeClr val="lt1"/>
          </a:fillRef>
          <a:effectRef idx="0">
            <a:schemeClr val="dk1"/>
          </a:effectRef>
          <a:fontRef idx="minor">
            <a:schemeClr val="dk1"/>
          </a:fontRef>
        </p:style>
        <p:txBody>
          <a:bodyPr rtlCol="0" anchor="ctr"/>
          <a:lstStyle/>
          <a:p>
            <a:pPr algn="ctr"/>
            <a:r>
              <a:rPr lang="en-IN" dirty="0"/>
              <a:t>Backend server(Business </a:t>
            </a:r>
            <a:r>
              <a:rPr lang="en-IN" dirty="0" err="1"/>
              <a:t>Logic,APIs</a:t>
            </a:r>
            <a:r>
              <a:rPr lang="en-IN" dirty="0"/>
              <a:t>)</a:t>
            </a:r>
          </a:p>
        </p:txBody>
      </p:sp>
      <p:sp>
        <p:nvSpPr>
          <p:cNvPr id="8" name="Rectangle 7">
            <a:extLst>
              <a:ext uri="{FF2B5EF4-FFF2-40B4-BE49-F238E27FC236}">
                <a16:creationId xmlns:a16="http://schemas.microsoft.com/office/drawing/2014/main" id="{A4741277-CBBF-3378-B3A0-D311EAFB4DCD}"/>
              </a:ext>
            </a:extLst>
          </p:cNvPr>
          <p:cNvSpPr/>
          <p:nvPr/>
        </p:nvSpPr>
        <p:spPr>
          <a:xfrm>
            <a:off x="9424736" y="3200400"/>
            <a:ext cx="2091447" cy="1371598"/>
          </a:xfrm>
          <a:prstGeom prst="rect">
            <a:avLst/>
          </a:prstGeom>
          <a:ln w="19050">
            <a:prstDash val="solid"/>
          </a:ln>
          <a:effectLst/>
        </p:spPr>
        <p:style>
          <a:lnRef idx="2">
            <a:schemeClr val="dk1"/>
          </a:lnRef>
          <a:fillRef idx="1">
            <a:schemeClr val="lt1"/>
          </a:fillRef>
          <a:effectRef idx="0">
            <a:schemeClr val="dk1"/>
          </a:effectRef>
          <a:fontRef idx="minor">
            <a:schemeClr val="dk1"/>
          </a:fontRef>
        </p:style>
        <p:txBody>
          <a:bodyPr rtlCol="0" anchor="ctr"/>
          <a:lstStyle/>
          <a:p>
            <a:pPr algn="ctr"/>
            <a:r>
              <a:rPr lang="en-IN" dirty="0"/>
              <a:t>AI &amp; ML Engine(Data Processing Recommendations</a:t>
            </a:r>
          </a:p>
        </p:txBody>
      </p:sp>
      <p:sp>
        <p:nvSpPr>
          <p:cNvPr id="9" name="Rectangle 8">
            <a:extLst>
              <a:ext uri="{FF2B5EF4-FFF2-40B4-BE49-F238E27FC236}">
                <a16:creationId xmlns:a16="http://schemas.microsoft.com/office/drawing/2014/main" id="{AA9F0B0E-06FC-218B-D45E-07EB67861324}"/>
              </a:ext>
            </a:extLst>
          </p:cNvPr>
          <p:cNvSpPr/>
          <p:nvPr/>
        </p:nvSpPr>
        <p:spPr>
          <a:xfrm>
            <a:off x="1721540" y="3200400"/>
            <a:ext cx="2091447" cy="1371599"/>
          </a:xfrm>
          <a:prstGeom prst="rect">
            <a:avLst/>
          </a:prstGeom>
          <a:ln w="19050">
            <a:prstDash val="solid"/>
          </a:ln>
          <a:effectLst/>
        </p:spPr>
        <p:style>
          <a:lnRef idx="2">
            <a:schemeClr val="dk1"/>
          </a:lnRef>
          <a:fillRef idx="1">
            <a:schemeClr val="lt1"/>
          </a:fillRef>
          <a:effectRef idx="0">
            <a:schemeClr val="dk1"/>
          </a:effectRef>
          <a:fontRef idx="minor">
            <a:schemeClr val="dk1"/>
          </a:fontRef>
        </p:style>
        <p:txBody>
          <a:bodyPr rtlCol="0" anchor="ctr"/>
          <a:lstStyle/>
          <a:p>
            <a:pPr algn="ctr"/>
            <a:r>
              <a:rPr lang="en-IN" dirty="0"/>
              <a:t>Data storage(Database)</a:t>
            </a:r>
          </a:p>
        </p:txBody>
      </p:sp>
      <p:sp>
        <p:nvSpPr>
          <p:cNvPr id="10" name="Rectangle 9">
            <a:extLst>
              <a:ext uri="{FF2B5EF4-FFF2-40B4-BE49-F238E27FC236}">
                <a16:creationId xmlns:a16="http://schemas.microsoft.com/office/drawing/2014/main" id="{601B433C-AB8E-C3E4-0124-9AA76B171C4A}"/>
              </a:ext>
            </a:extLst>
          </p:cNvPr>
          <p:cNvSpPr/>
          <p:nvPr/>
        </p:nvSpPr>
        <p:spPr>
          <a:xfrm>
            <a:off x="3463046" y="5201766"/>
            <a:ext cx="2856691" cy="914400"/>
          </a:xfrm>
          <a:prstGeom prst="rect">
            <a:avLst/>
          </a:prstGeom>
          <a:ln w="19050">
            <a:prstDash val="solid"/>
          </a:ln>
          <a:effectLst/>
        </p:spPr>
        <p:style>
          <a:lnRef idx="2">
            <a:schemeClr val="dk1"/>
          </a:lnRef>
          <a:fillRef idx="1">
            <a:schemeClr val="lt1"/>
          </a:fillRef>
          <a:effectRef idx="0">
            <a:schemeClr val="dk1"/>
          </a:effectRef>
          <a:fontRef idx="minor">
            <a:schemeClr val="dk1"/>
          </a:fontRef>
        </p:style>
        <p:txBody>
          <a:bodyPr rtlCol="0" anchor="ctr"/>
          <a:lstStyle/>
          <a:p>
            <a:pPr algn="ctr"/>
            <a:r>
              <a:rPr lang="en-IN" dirty="0"/>
              <a:t>Mentor Matching APIs(</a:t>
            </a:r>
            <a:r>
              <a:rPr lang="en-IN" dirty="0" err="1"/>
              <a:t>Twilio,Communication</a:t>
            </a:r>
            <a:r>
              <a:rPr lang="en-IN" dirty="0"/>
              <a:t> Services)</a:t>
            </a:r>
          </a:p>
        </p:txBody>
      </p:sp>
      <p:cxnSp>
        <p:nvCxnSpPr>
          <p:cNvPr id="19" name="Straight Arrow Connector 18">
            <a:extLst>
              <a:ext uri="{FF2B5EF4-FFF2-40B4-BE49-F238E27FC236}">
                <a16:creationId xmlns:a16="http://schemas.microsoft.com/office/drawing/2014/main" id="{7824D450-DC1E-9192-0D27-EF377D7CF3FA}"/>
              </a:ext>
            </a:extLst>
          </p:cNvPr>
          <p:cNvCxnSpPr>
            <a:cxnSpLocks/>
          </p:cNvCxnSpPr>
          <p:nvPr/>
        </p:nvCxnSpPr>
        <p:spPr>
          <a:xfrm>
            <a:off x="5622587" y="1731523"/>
            <a:ext cx="1773675"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9E3E5A7D-3A60-6783-51FB-6ACF11B6066A}"/>
              </a:ext>
            </a:extLst>
          </p:cNvPr>
          <p:cNvCxnSpPr/>
          <p:nvPr/>
        </p:nvCxnSpPr>
        <p:spPr>
          <a:xfrm>
            <a:off x="2451369" y="1646712"/>
            <a:ext cx="0" cy="1553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26FA338F-B5C3-C73F-9C72-9288FE0C080C}"/>
              </a:ext>
            </a:extLst>
          </p:cNvPr>
          <p:cNvCxnSpPr/>
          <p:nvPr/>
        </p:nvCxnSpPr>
        <p:spPr>
          <a:xfrm>
            <a:off x="2451370" y="1646712"/>
            <a:ext cx="1079770"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BB54D4FD-4B15-18B7-20C3-6A354744B25D}"/>
              </a:ext>
            </a:extLst>
          </p:cNvPr>
          <p:cNvCxnSpPr/>
          <p:nvPr/>
        </p:nvCxnSpPr>
        <p:spPr>
          <a:xfrm>
            <a:off x="10620723" y="1646712"/>
            <a:ext cx="0" cy="1553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44ABCA48-5134-D243-D306-BE2AFBA879E3}"/>
              </a:ext>
            </a:extLst>
          </p:cNvPr>
          <p:cNvCxnSpPr>
            <a:cxnSpLocks/>
          </p:cNvCxnSpPr>
          <p:nvPr/>
        </p:nvCxnSpPr>
        <p:spPr>
          <a:xfrm flipH="1" flipV="1">
            <a:off x="9487709" y="1642396"/>
            <a:ext cx="1133014" cy="17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61589EBC-702F-297B-810D-1C043AE6011E}"/>
              </a:ext>
            </a:extLst>
          </p:cNvPr>
          <p:cNvCxnSpPr>
            <a:cxnSpLocks/>
            <a:stCxn id="8" idx="2"/>
          </p:cNvCxnSpPr>
          <p:nvPr/>
        </p:nvCxnSpPr>
        <p:spPr>
          <a:xfrm>
            <a:off x="10470460" y="4571998"/>
            <a:ext cx="0" cy="108696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C7BE3086-E0F7-414A-AE27-7411A4C85FB7}"/>
              </a:ext>
            </a:extLst>
          </p:cNvPr>
          <p:cNvCxnSpPr>
            <a:cxnSpLocks/>
          </p:cNvCxnSpPr>
          <p:nvPr/>
        </p:nvCxnSpPr>
        <p:spPr>
          <a:xfrm flipH="1" flipV="1">
            <a:off x="9487709" y="5640480"/>
            <a:ext cx="982750" cy="18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69BD682-C7E7-DABF-F433-1064F54D5B23}"/>
              </a:ext>
            </a:extLst>
          </p:cNvPr>
          <p:cNvCxnSpPr/>
          <p:nvPr/>
        </p:nvCxnSpPr>
        <p:spPr>
          <a:xfrm flipH="1">
            <a:off x="6809362" y="2023353"/>
            <a:ext cx="586900" cy="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F1ED6125-8027-325B-1F23-F1BABFB1352A}"/>
              </a:ext>
            </a:extLst>
          </p:cNvPr>
          <p:cNvCxnSpPr/>
          <p:nvPr/>
        </p:nvCxnSpPr>
        <p:spPr>
          <a:xfrm>
            <a:off x="6809362" y="2023353"/>
            <a:ext cx="0" cy="14056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ABF0C10-83DE-50AD-9DFA-35542378861D}"/>
              </a:ext>
            </a:extLst>
          </p:cNvPr>
          <p:cNvCxnSpPr/>
          <p:nvPr/>
        </p:nvCxnSpPr>
        <p:spPr>
          <a:xfrm flipH="1">
            <a:off x="3812987" y="4131013"/>
            <a:ext cx="586900" cy="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3D21EDB6-E14E-AA14-E60A-B9A50E5357D6}"/>
              </a:ext>
            </a:extLst>
          </p:cNvPr>
          <p:cNvCxnSpPr>
            <a:cxnSpLocks/>
          </p:cNvCxnSpPr>
          <p:nvPr/>
        </p:nvCxnSpPr>
        <p:spPr>
          <a:xfrm>
            <a:off x="4399887" y="4131013"/>
            <a:ext cx="0" cy="10707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3742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FB2143-1261-9F9F-40A6-A0298E9D6359}"/>
              </a:ext>
            </a:extLst>
          </p:cNvPr>
          <p:cNvSpPr>
            <a:spLocks noGrp="1"/>
          </p:cNvSpPr>
          <p:nvPr>
            <p:ph type="body" sz="quarter" idx="15"/>
          </p:nvPr>
        </p:nvSpPr>
        <p:spPr>
          <a:xfrm flipH="1">
            <a:off x="1810992" y="204676"/>
            <a:ext cx="8643648" cy="368750"/>
          </a:xfrm>
        </p:spPr>
        <p:txBody>
          <a:bodyPr/>
          <a:lstStyle/>
          <a:p>
            <a:pPr algn="ctr"/>
            <a:r>
              <a:rPr lang="en-US" dirty="0"/>
              <a:t>HOW IT WORKS</a:t>
            </a:r>
          </a:p>
        </p:txBody>
      </p:sp>
      <p:sp>
        <p:nvSpPr>
          <p:cNvPr id="3" name="Rectangle 2">
            <a:extLst>
              <a:ext uri="{FF2B5EF4-FFF2-40B4-BE49-F238E27FC236}">
                <a16:creationId xmlns:a16="http://schemas.microsoft.com/office/drawing/2014/main" id="{F703A41F-7D29-B126-D139-31758AA861E7}"/>
              </a:ext>
            </a:extLst>
          </p:cNvPr>
          <p:cNvSpPr/>
          <p:nvPr/>
        </p:nvSpPr>
        <p:spPr>
          <a:xfrm>
            <a:off x="1446175" y="2723939"/>
            <a:ext cx="2243846" cy="1170971"/>
          </a:xfrm>
          <a:prstGeom prst="rect">
            <a:avLst/>
          </a:prstGeom>
          <a:ln w="19050">
            <a:prstDash val="solid"/>
          </a:ln>
          <a:effectLst/>
        </p:spPr>
        <p:style>
          <a:lnRef idx="2">
            <a:schemeClr val="dk1"/>
          </a:lnRef>
          <a:fillRef idx="1">
            <a:schemeClr val="lt1"/>
          </a:fillRef>
          <a:effectRef idx="0">
            <a:schemeClr val="dk1"/>
          </a:effectRef>
          <a:fontRef idx="minor">
            <a:schemeClr val="dk1"/>
          </a:fontRef>
        </p:style>
        <p:txBody>
          <a:bodyPr rtlCol="0" anchor="ctr"/>
          <a:lstStyle/>
          <a:p>
            <a:pPr algn="ctr"/>
            <a:r>
              <a:rPr lang="en-IN" dirty="0"/>
              <a:t>User Interface (React.js/Flutter)</a:t>
            </a:r>
          </a:p>
        </p:txBody>
      </p:sp>
      <p:sp>
        <p:nvSpPr>
          <p:cNvPr id="5" name="Rectangle 4">
            <a:extLst>
              <a:ext uri="{FF2B5EF4-FFF2-40B4-BE49-F238E27FC236}">
                <a16:creationId xmlns:a16="http://schemas.microsoft.com/office/drawing/2014/main" id="{E7BD277D-4AE0-D050-40AA-5BA377467A4B}"/>
              </a:ext>
            </a:extLst>
          </p:cNvPr>
          <p:cNvSpPr/>
          <p:nvPr/>
        </p:nvSpPr>
        <p:spPr>
          <a:xfrm>
            <a:off x="5091942" y="2723939"/>
            <a:ext cx="2227635" cy="1170971"/>
          </a:xfrm>
          <a:prstGeom prst="rect">
            <a:avLst/>
          </a:prstGeom>
          <a:ln w="19050">
            <a:prstDash val="solid"/>
          </a:ln>
          <a:effectLst/>
        </p:spPr>
        <p:style>
          <a:lnRef idx="2">
            <a:schemeClr val="dk1"/>
          </a:lnRef>
          <a:fillRef idx="1">
            <a:schemeClr val="lt1"/>
          </a:fillRef>
          <a:effectRef idx="0">
            <a:schemeClr val="dk1"/>
          </a:effectRef>
          <a:fontRef idx="minor">
            <a:schemeClr val="dk1"/>
          </a:fontRef>
        </p:style>
        <p:txBody>
          <a:bodyPr rtlCol="0" anchor="ctr"/>
          <a:lstStyle/>
          <a:p>
            <a:pPr algn="ctr"/>
            <a:r>
              <a:rPr lang="en-IN" dirty="0"/>
              <a:t>Backend Server(Node.js/Flask)</a:t>
            </a:r>
          </a:p>
        </p:txBody>
      </p:sp>
      <p:sp>
        <p:nvSpPr>
          <p:cNvPr id="7" name="Rectangle 6">
            <a:extLst>
              <a:ext uri="{FF2B5EF4-FFF2-40B4-BE49-F238E27FC236}">
                <a16:creationId xmlns:a16="http://schemas.microsoft.com/office/drawing/2014/main" id="{631CF491-0A63-CE90-B290-CCBD871ABA6C}"/>
              </a:ext>
            </a:extLst>
          </p:cNvPr>
          <p:cNvSpPr/>
          <p:nvPr/>
        </p:nvSpPr>
        <p:spPr>
          <a:xfrm>
            <a:off x="8759431" y="2723938"/>
            <a:ext cx="2438400" cy="1170971"/>
          </a:xfrm>
          <a:prstGeom prst="rect">
            <a:avLst/>
          </a:prstGeom>
          <a:ln w="19050">
            <a:prstDash val="solid"/>
          </a:ln>
          <a:effectLst/>
        </p:spPr>
        <p:style>
          <a:lnRef idx="2">
            <a:schemeClr val="dk1"/>
          </a:lnRef>
          <a:fillRef idx="1">
            <a:schemeClr val="lt1"/>
          </a:fillRef>
          <a:effectRef idx="0">
            <a:schemeClr val="dk1"/>
          </a:effectRef>
          <a:fontRef idx="minor">
            <a:schemeClr val="dk1"/>
          </a:fontRef>
        </p:style>
        <p:txBody>
          <a:bodyPr rtlCol="0" anchor="ctr"/>
          <a:lstStyle/>
          <a:p>
            <a:pPr algn="ctr"/>
            <a:r>
              <a:rPr lang="en-IN" dirty="0"/>
              <a:t>AI &amp; ML Engine(</a:t>
            </a:r>
            <a:r>
              <a:rPr lang="en-IN" dirty="0" err="1"/>
              <a:t>TensorFlow,NLP</a:t>
            </a:r>
            <a:r>
              <a:rPr lang="en-IN" dirty="0"/>
              <a:t>)</a:t>
            </a:r>
          </a:p>
        </p:txBody>
      </p:sp>
      <p:sp>
        <p:nvSpPr>
          <p:cNvPr id="8" name="Rectangle 7">
            <a:extLst>
              <a:ext uri="{FF2B5EF4-FFF2-40B4-BE49-F238E27FC236}">
                <a16:creationId xmlns:a16="http://schemas.microsoft.com/office/drawing/2014/main" id="{9FDB8E5F-1411-C021-9FC0-0969C4548908}"/>
              </a:ext>
            </a:extLst>
          </p:cNvPr>
          <p:cNvSpPr/>
          <p:nvPr/>
        </p:nvSpPr>
        <p:spPr>
          <a:xfrm>
            <a:off x="1446176" y="871781"/>
            <a:ext cx="2243845" cy="1170971"/>
          </a:xfrm>
          <a:prstGeom prst="rect">
            <a:avLst/>
          </a:prstGeom>
          <a:ln w="19050">
            <a:prstDash val="solid"/>
          </a:ln>
          <a:effectLst/>
        </p:spPr>
        <p:style>
          <a:lnRef idx="2">
            <a:schemeClr val="dk1"/>
          </a:lnRef>
          <a:fillRef idx="1">
            <a:schemeClr val="lt1"/>
          </a:fillRef>
          <a:effectRef idx="0">
            <a:schemeClr val="dk1"/>
          </a:effectRef>
          <a:fontRef idx="minor">
            <a:schemeClr val="dk1"/>
          </a:fontRef>
        </p:style>
        <p:txBody>
          <a:bodyPr rtlCol="0" anchor="ctr"/>
          <a:lstStyle/>
          <a:p>
            <a:pPr algn="ctr"/>
            <a:r>
              <a:rPr lang="en-IN" dirty="0"/>
              <a:t>Authentication &amp; Security(</a:t>
            </a:r>
            <a:r>
              <a:rPr lang="en-IN" dirty="0" err="1"/>
              <a:t>Oauth</a:t>
            </a:r>
            <a:r>
              <a:rPr lang="en-IN" dirty="0"/>
              <a:t>, JWT)</a:t>
            </a:r>
          </a:p>
        </p:txBody>
      </p:sp>
      <p:sp>
        <p:nvSpPr>
          <p:cNvPr id="9" name="Rectangle 8">
            <a:extLst>
              <a:ext uri="{FF2B5EF4-FFF2-40B4-BE49-F238E27FC236}">
                <a16:creationId xmlns:a16="http://schemas.microsoft.com/office/drawing/2014/main" id="{DCF350C2-F239-82F2-B55E-C4F327FA6E10}"/>
              </a:ext>
            </a:extLst>
          </p:cNvPr>
          <p:cNvSpPr/>
          <p:nvPr/>
        </p:nvSpPr>
        <p:spPr>
          <a:xfrm>
            <a:off x="8759432" y="4381546"/>
            <a:ext cx="2438400" cy="1170971"/>
          </a:xfrm>
          <a:prstGeom prst="rect">
            <a:avLst/>
          </a:prstGeom>
          <a:ln w="19050">
            <a:prstDash val="solid"/>
          </a:ln>
          <a:effectLst/>
        </p:spPr>
        <p:style>
          <a:lnRef idx="2">
            <a:schemeClr val="dk1"/>
          </a:lnRef>
          <a:fillRef idx="1">
            <a:schemeClr val="lt1"/>
          </a:fillRef>
          <a:effectRef idx="0">
            <a:schemeClr val="dk1"/>
          </a:effectRef>
          <a:fontRef idx="minor">
            <a:schemeClr val="dk1"/>
          </a:fontRef>
        </p:style>
        <p:txBody>
          <a:bodyPr rtlCol="0" anchor="ctr"/>
          <a:lstStyle/>
          <a:p>
            <a:pPr algn="ctr"/>
            <a:r>
              <a:rPr lang="en-IN" dirty="0"/>
              <a:t>User data Analytics(</a:t>
            </a:r>
            <a:r>
              <a:rPr lang="en-IN" dirty="0" err="1"/>
              <a:t>PostgreSQL,MongoDB</a:t>
            </a:r>
            <a:r>
              <a:rPr lang="en-IN" dirty="0"/>
              <a:t>)</a:t>
            </a:r>
          </a:p>
        </p:txBody>
      </p:sp>
      <p:sp>
        <p:nvSpPr>
          <p:cNvPr id="10" name="Rectangle 9">
            <a:extLst>
              <a:ext uri="{FF2B5EF4-FFF2-40B4-BE49-F238E27FC236}">
                <a16:creationId xmlns:a16="http://schemas.microsoft.com/office/drawing/2014/main" id="{4B094ABD-6602-6E28-B4C0-89C410EE3803}"/>
              </a:ext>
            </a:extLst>
          </p:cNvPr>
          <p:cNvSpPr/>
          <p:nvPr/>
        </p:nvSpPr>
        <p:spPr>
          <a:xfrm>
            <a:off x="1446176" y="4381546"/>
            <a:ext cx="2243846" cy="1170971"/>
          </a:xfrm>
          <a:prstGeom prst="rect">
            <a:avLst/>
          </a:prstGeom>
          <a:ln w="19050">
            <a:prstDash val="solid"/>
          </a:ln>
          <a:effectLst/>
        </p:spPr>
        <p:style>
          <a:lnRef idx="2">
            <a:schemeClr val="dk1"/>
          </a:lnRef>
          <a:fillRef idx="1">
            <a:schemeClr val="lt1"/>
          </a:fillRef>
          <a:effectRef idx="0">
            <a:schemeClr val="dk1"/>
          </a:effectRef>
          <a:fontRef idx="minor">
            <a:schemeClr val="dk1"/>
          </a:fontRef>
        </p:style>
        <p:txBody>
          <a:bodyPr rtlCol="0" anchor="ctr"/>
          <a:lstStyle/>
          <a:p>
            <a:pPr algn="ctr"/>
            <a:r>
              <a:rPr lang="en-IN" dirty="0"/>
              <a:t>Database(</a:t>
            </a:r>
            <a:r>
              <a:rPr lang="en-IN" dirty="0" err="1"/>
              <a:t>PostgreSQL,MongoDB</a:t>
            </a:r>
            <a:r>
              <a:rPr lang="en-IN" dirty="0"/>
              <a:t>)</a:t>
            </a:r>
          </a:p>
        </p:txBody>
      </p:sp>
      <p:sp>
        <p:nvSpPr>
          <p:cNvPr id="11" name="Rectangle 10">
            <a:extLst>
              <a:ext uri="{FF2B5EF4-FFF2-40B4-BE49-F238E27FC236}">
                <a16:creationId xmlns:a16="http://schemas.microsoft.com/office/drawing/2014/main" id="{A0544470-7033-CFBC-5A9B-2EB9DEA804FB}"/>
              </a:ext>
            </a:extLst>
          </p:cNvPr>
          <p:cNvSpPr/>
          <p:nvPr/>
        </p:nvSpPr>
        <p:spPr>
          <a:xfrm>
            <a:off x="5160035" y="4385645"/>
            <a:ext cx="2159542" cy="1170971"/>
          </a:xfrm>
          <a:prstGeom prst="rect">
            <a:avLst/>
          </a:prstGeom>
          <a:ln w="19050">
            <a:prstDash val="solid"/>
          </a:ln>
          <a:effectLst/>
        </p:spPr>
        <p:style>
          <a:lnRef idx="2">
            <a:schemeClr val="dk1"/>
          </a:lnRef>
          <a:fillRef idx="1">
            <a:schemeClr val="lt1"/>
          </a:fillRef>
          <a:effectRef idx="0">
            <a:schemeClr val="dk1"/>
          </a:effectRef>
          <a:fontRef idx="minor">
            <a:schemeClr val="dk1"/>
          </a:fontRef>
        </p:style>
        <p:txBody>
          <a:bodyPr rtlCol="0" anchor="ctr"/>
          <a:lstStyle/>
          <a:p>
            <a:pPr algn="ctr"/>
            <a:r>
              <a:rPr lang="en-IN" dirty="0"/>
              <a:t>Cloud Infrastructure(AWS/Google Cloud)</a:t>
            </a:r>
          </a:p>
        </p:txBody>
      </p:sp>
      <p:sp>
        <p:nvSpPr>
          <p:cNvPr id="12" name="Rectangle 11">
            <a:extLst>
              <a:ext uri="{FF2B5EF4-FFF2-40B4-BE49-F238E27FC236}">
                <a16:creationId xmlns:a16="http://schemas.microsoft.com/office/drawing/2014/main" id="{B7006108-AC0C-A09F-096C-A9AFDBB1D527}"/>
              </a:ext>
            </a:extLst>
          </p:cNvPr>
          <p:cNvSpPr/>
          <p:nvPr/>
        </p:nvSpPr>
        <p:spPr>
          <a:xfrm>
            <a:off x="8759433" y="871780"/>
            <a:ext cx="2438400" cy="1170971"/>
          </a:xfrm>
          <a:prstGeom prst="rect">
            <a:avLst/>
          </a:prstGeom>
          <a:ln w="19050">
            <a:prstDash val="solid"/>
          </a:ln>
          <a:effectLst/>
        </p:spPr>
        <p:style>
          <a:lnRef idx="2">
            <a:schemeClr val="dk1"/>
          </a:lnRef>
          <a:fillRef idx="1">
            <a:schemeClr val="lt1"/>
          </a:fillRef>
          <a:effectRef idx="0">
            <a:schemeClr val="dk1"/>
          </a:effectRef>
          <a:fontRef idx="minor">
            <a:schemeClr val="dk1"/>
          </a:fontRef>
        </p:style>
        <p:txBody>
          <a:bodyPr rtlCol="0" anchor="ctr"/>
          <a:lstStyle/>
          <a:p>
            <a:pPr algn="ctr"/>
            <a:r>
              <a:rPr lang="en-IN" dirty="0"/>
              <a:t>External APIs(Job </a:t>
            </a:r>
            <a:r>
              <a:rPr lang="en-IN" dirty="0" err="1"/>
              <a:t>APIs,Learning</a:t>
            </a:r>
            <a:r>
              <a:rPr lang="en-IN" dirty="0"/>
              <a:t> </a:t>
            </a:r>
            <a:r>
              <a:rPr lang="en-IN" dirty="0" err="1"/>
              <a:t>APIs,Communication</a:t>
            </a:r>
            <a:r>
              <a:rPr lang="en-IN" dirty="0"/>
              <a:t> APIs)</a:t>
            </a:r>
          </a:p>
        </p:txBody>
      </p:sp>
      <p:sp>
        <p:nvSpPr>
          <p:cNvPr id="13" name="Rectangle 12">
            <a:extLst>
              <a:ext uri="{FF2B5EF4-FFF2-40B4-BE49-F238E27FC236}">
                <a16:creationId xmlns:a16="http://schemas.microsoft.com/office/drawing/2014/main" id="{3F081F98-A4A7-CBA8-6C5D-E8A892E82E63}"/>
              </a:ext>
            </a:extLst>
          </p:cNvPr>
          <p:cNvSpPr/>
          <p:nvPr/>
        </p:nvSpPr>
        <p:spPr>
          <a:xfrm>
            <a:off x="5091942" y="871782"/>
            <a:ext cx="2227635" cy="1170971"/>
          </a:xfrm>
          <a:prstGeom prst="rect">
            <a:avLst/>
          </a:prstGeom>
          <a:ln w="19050">
            <a:prstDash val="solid"/>
          </a:ln>
          <a:effectLst/>
        </p:spPr>
        <p:style>
          <a:lnRef idx="2">
            <a:schemeClr val="dk1"/>
          </a:lnRef>
          <a:fillRef idx="1">
            <a:schemeClr val="lt1"/>
          </a:fillRef>
          <a:effectRef idx="0">
            <a:schemeClr val="dk1"/>
          </a:effectRef>
          <a:fontRef idx="minor">
            <a:schemeClr val="dk1"/>
          </a:fontRef>
        </p:style>
        <p:txBody>
          <a:bodyPr rtlCol="0" anchor="ctr"/>
          <a:lstStyle/>
          <a:p>
            <a:pPr algn="ctr"/>
            <a:r>
              <a:rPr lang="en-IN" dirty="0"/>
              <a:t>Data Processing(Apache </a:t>
            </a:r>
            <a:r>
              <a:rPr lang="en-IN" dirty="0" err="1"/>
              <a:t>Kafka,Spark</a:t>
            </a:r>
            <a:r>
              <a:rPr lang="en-IN" dirty="0"/>
              <a:t>)</a:t>
            </a:r>
          </a:p>
        </p:txBody>
      </p:sp>
      <p:cxnSp>
        <p:nvCxnSpPr>
          <p:cNvPr id="15" name="Straight Arrow Connector 14">
            <a:extLst>
              <a:ext uri="{FF2B5EF4-FFF2-40B4-BE49-F238E27FC236}">
                <a16:creationId xmlns:a16="http://schemas.microsoft.com/office/drawing/2014/main" id="{1A8CBCCB-1DDB-7E66-675C-6CF40979E0DD}"/>
              </a:ext>
            </a:extLst>
          </p:cNvPr>
          <p:cNvCxnSpPr>
            <a:stCxn id="3" idx="3"/>
            <a:endCxn id="5" idx="1"/>
          </p:cNvCxnSpPr>
          <p:nvPr/>
        </p:nvCxnSpPr>
        <p:spPr>
          <a:xfrm>
            <a:off x="3690021" y="3309425"/>
            <a:ext cx="1401921"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9DA36E1-314D-BE10-66B4-714271A385CE}"/>
              </a:ext>
            </a:extLst>
          </p:cNvPr>
          <p:cNvCxnSpPr>
            <a:stCxn id="3" idx="0"/>
            <a:endCxn id="8" idx="2"/>
          </p:cNvCxnSpPr>
          <p:nvPr/>
        </p:nvCxnSpPr>
        <p:spPr>
          <a:xfrm flipV="1">
            <a:off x="2568098" y="2042752"/>
            <a:ext cx="1" cy="6811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2F4695D7-0B49-52C1-B962-237E76A94B6C}"/>
              </a:ext>
            </a:extLst>
          </p:cNvPr>
          <p:cNvCxnSpPr>
            <a:cxnSpLocks/>
            <a:endCxn id="7" idx="1"/>
          </p:cNvCxnSpPr>
          <p:nvPr/>
        </p:nvCxnSpPr>
        <p:spPr>
          <a:xfrm flipV="1">
            <a:off x="7319577" y="3309424"/>
            <a:ext cx="1439854" cy="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23BE686C-BE60-37FA-07B2-5C5667320684}"/>
              </a:ext>
            </a:extLst>
          </p:cNvPr>
          <p:cNvCxnSpPr>
            <a:cxnSpLocks/>
          </p:cNvCxnSpPr>
          <p:nvPr/>
        </p:nvCxnSpPr>
        <p:spPr>
          <a:xfrm>
            <a:off x="4192621" y="1663430"/>
            <a:ext cx="0" cy="3346315"/>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1CCA9FAC-6D08-4919-FD7D-EDF4FB9D664F}"/>
              </a:ext>
            </a:extLst>
          </p:cNvPr>
          <p:cNvCxnSpPr/>
          <p:nvPr/>
        </p:nvCxnSpPr>
        <p:spPr>
          <a:xfrm>
            <a:off x="3690021" y="1663430"/>
            <a:ext cx="512328"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115DB495-E2B5-2D10-8FFB-4A926360A5E9}"/>
              </a:ext>
            </a:extLst>
          </p:cNvPr>
          <p:cNvCxnSpPr>
            <a:cxnSpLocks/>
          </p:cNvCxnSpPr>
          <p:nvPr/>
        </p:nvCxnSpPr>
        <p:spPr>
          <a:xfrm flipH="1">
            <a:off x="3690021" y="5009745"/>
            <a:ext cx="502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97B2E13C-8B11-B4A5-6AF7-54F49ED32F18}"/>
              </a:ext>
            </a:extLst>
          </p:cNvPr>
          <p:cNvCxnSpPr/>
          <p:nvPr/>
        </p:nvCxnSpPr>
        <p:spPr>
          <a:xfrm flipV="1">
            <a:off x="6102481" y="2042751"/>
            <a:ext cx="1" cy="6811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27D62FC7-8522-3558-EE65-69F804479695}"/>
              </a:ext>
            </a:extLst>
          </p:cNvPr>
          <p:cNvCxnSpPr/>
          <p:nvPr/>
        </p:nvCxnSpPr>
        <p:spPr>
          <a:xfrm>
            <a:off x="7319577" y="1457265"/>
            <a:ext cx="512328"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D0E3F41B-561F-4580-6101-8DA84F127DD0}"/>
              </a:ext>
            </a:extLst>
          </p:cNvPr>
          <p:cNvCxnSpPr>
            <a:cxnSpLocks/>
          </p:cNvCxnSpPr>
          <p:nvPr/>
        </p:nvCxnSpPr>
        <p:spPr>
          <a:xfrm>
            <a:off x="7831905" y="1457265"/>
            <a:ext cx="0" cy="3346315"/>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828E04AB-0BD6-9A11-C775-BC24A95E5F72}"/>
              </a:ext>
            </a:extLst>
          </p:cNvPr>
          <p:cNvCxnSpPr>
            <a:cxnSpLocks/>
          </p:cNvCxnSpPr>
          <p:nvPr/>
        </p:nvCxnSpPr>
        <p:spPr>
          <a:xfrm flipH="1">
            <a:off x="7324441" y="4803580"/>
            <a:ext cx="502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0D1A0837-DFCF-0E97-2247-686B6D7268A6}"/>
              </a:ext>
            </a:extLst>
          </p:cNvPr>
          <p:cNvCxnSpPr/>
          <p:nvPr/>
        </p:nvCxnSpPr>
        <p:spPr>
          <a:xfrm>
            <a:off x="8247103" y="1457265"/>
            <a:ext cx="512328" cy="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78BB4E3F-BF99-F866-6E9A-49D069DC4E1F}"/>
              </a:ext>
            </a:extLst>
          </p:cNvPr>
          <p:cNvCxnSpPr>
            <a:cxnSpLocks/>
          </p:cNvCxnSpPr>
          <p:nvPr/>
        </p:nvCxnSpPr>
        <p:spPr>
          <a:xfrm>
            <a:off x="8247103" y="1457264"/>
            <a:ext cx="0" cy="3346315"/>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088689CF-C2B1-27C3-FF4F-05A391DAEC84}"/>
              </a:ext>
            </a:extLst>
          </p:cNvPr>
          <p:cNvCxnSpPr/>
          <p:nvPr/>
        </p:nvCxnSpPr>
        <p:spPr>
          <a:xfrm>
            <a:off x="8247103" y="4803580"/>
            <a:ext cx="5123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33F4E59F-7F90-C4D4-71D3-2AD51B8A848E}"/>
              </a:ext>
            </a:extLst>
          </p:cNvPr>
          <p:cNvCxnSpPr/>
          <p:nvPr/>
        </p:nvCxnSpPr>
        <p:spPr>
          <a:xfrm flipV="1">
            <a:off x="9873570" y="2042750"/>
            <a:ext cx="1" cy="6811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70553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6FA76-3211-3A57-1729-A08773411863}"/>
              </a:ext>
            </a:extLst>
          </p:cNvPr>
          <p:cNvSpPr>
            <a:spLocks noGrp="1"/>
          </p:cNvSpPr>
          <p:nvPr>
            <p:ph type="body" sz="quarter" idx="15"/>
          </p:nvPr>
        </p:nvSpPr>
        <p:spPr>
          <a:xfrm flipH="1">
            <a:off x="2009775" y="476036"/>
            <a:ext cx="8172450" cy="368750"/>
          </a:xfrm>
        </p:spPr>
        <p:txBody>
          <a:bodyPr/>
          <a:lstStyle/>
          <a:p>
            <a:pPr algn="ctr"/>
            <a:r>
              <a:rPr lang="en-US" dirty="0"/>
              <a:t>Innovation and Creativity</a:t>
            </a:r>
          </a:p>
        </p:txBody>
      </p:sp>
      <p:sp>
        <p:nvSpPr>
          <p:cNvPr id="3" name="Rectangle 1">
            <a:extLst>
              <a:ext uri="{FF2B5EF4-FFF2-40B4-BE49-F238E27FC236}">
                <a16:creationId xmlns:a16="http://schemas.microsoft.com/office/drawing/2014/main" id="{D4F255CF-DC21-3D35-B233-613B605739CC}"/>
              </a:ext>
            </a:extLst>
          </p:cNvPr>
          <p:cNvSpPr>
            <a:spLocks noChangeArrowheads="1"/>
          </p:cNvSpPr>
          <p:nvPr/>
        </p:nvSpPr>
        <p:spPr bwMode="auto">
          <a:xfrm>
            <a:off x="1877439" y="811208"/>
            <a:ext cx="8172450" cy="557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altLang="en-US" b="1" dirty="0">
              <a:solidFill>
                <a:schemeClr val="bg1"/>
              </a:solidFill>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bg1"/>
                </a:solidFill>
                <a:effectLst/>
                <a:latin typeface="Arial" panose="020B0604020202020204" pitchFamily="34" charset="0"/>
              </a:rPr>
              <a:t>Personalized Career Recommendations</a:t>
            </a:r>
            <a:r>
              <a:rPr kumimoji="0" lang="en-US" altLang="en-US" sz="1600" b="0" i="0" u="none" strike="noStrike" cap="none" normalizeH="0" baseline="0" dirty="0">
                <a:ln>
                  <a:noFill/>
                </a:ln>
                <a:solidFill>
                  <a:schemeClr val="bg1"/>
                </a:solidFill>
                <a:effectLst/>
                <a:latin typeface="Arial" panose="020B0604020202020204" pitchFamily="34" charset="0"/>
              </a:rPr>
              <a:t>: AI-driven algorithms to provide highly tailored job suggestions based on user goals, experiences, and preferences.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bg1"/>
                </a:solidFill>
                <a:effectLst/>
                <a:latin typeface="Arial" panose="020B0604020202020204" pitchFamily="34" charset="0"/>
              </a:rPr>
              <a:t>AI-Powered Learning Path</a:t>
            </a:r>
            <a:r>
              <a:rPr kumimoji="0" lang="en-US" altLang="en-US" sz="1600" b="0" i="0" u="none" strike="noStrike" cap="none" normalizeH="0" baseline="0" dirty="0">
                <a:ln>
                  <a:noFill/>
                </a:ln>
                <a:solidFill>
                  <a:schemeClr val="bg1"/>
                </a:solidFill>
                <a:effectLst/>
                <a:latin typeface="Arial" panose="020B0604020202020204" pitchFamily="34" charset="0"/>
              </a:rPr>
              <a:t>: Dynamic learning pathways personalized to address knowledge gaps, recommending courses and resources based on individual needs.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bg1"/>
                </a:solidFill>
                <a:effectLst/>
                <a:latin typeface="Arial" panose="020B0604020202020204" pitchFamily="34" charset="0"/>
              </a:rPr>
              <a:t>Mentorship and Peer Learning</a:t>
            </a:r>
            <a:r>
              <a:rPr kumimoji="0" lang="en-US" altLang="en-US" sz="1600" b="0" i="0" u="none" strike="noStrike" cap="none" normalizeH="0" baseline="0" dirty="0">
                <a:ln>
                  <a:noFill/>
                </a:ln>
                <a:solidFill>
                  <a:schemeClr val="bg1"/>
                </a:solidFill>
                <a:effectLst/>
                <a:latin typeface="Arial" panose="020B0604020202020204" pitchFamily="34" charset="0"/>
              </a:rPr>
              <a:t>: Smart matchmaking for finding mentors or peers, creating a collaborative and growth-focused community.</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bg1"/>
                </a:solidFill>
                <a:effectLst/>
                <a:latin typeface="Arial" panose="020B0604020202020204" pitchFamily="34" charset="0"/>
              </a:rPr>
              <a:t>Real-Time Job Market Integration</a:t>
            </a:r>
            <a:r>
              <a:rPr kumimoji="0" lang="en-US" altLang="en-US" sz="1600" b="0" i="0" u="none" strike="noStrike" cap="none" normalizeH="0" baseline="0" dirty="0">
                <a:ln>
                  <a:noFill/>
                </a:ln>
                <a:solidFill>
                  <a:schemeClr val="bg1"/>
                </a:solidFill>
                <a:effectLst/>
                <a:latin typeface="Arial" panose="020B0604020202020204" pitchFamily="34" charset="0"/>
              </a:rPr>
              <a:t>: Live updates on job availability and trends through integration with job market APIs (LinkedIn, Indeed, Glassdoor).</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bg1"/>
                </a:solidFill>
                <a:effectLst/>
                <a:latin typeface="Arial" panose="020B0604020202020204" pitchFamily="34" charset="0"/>
              </a:rPr>
              <a:t>Continuous AI Model Improvement</a:t>
            </a:r>
            <a:r>
              <a:rPr kumimoji="0" lang="en-US" altLang="en-US" sz="1600" b="0" i="0" u="none" strike="noStrike" cap="none" normalizeH="0" baseline="0" dirty="0">
                <a:ln>
                  <a:noFill/>
                </a:ln>
                <a:solidFill>
                  <a:schemeClr val="bg1"/>
                </a:solidFill>
                <a:effectLst/>
                <a:latin typeface="Arial" panose="020B0604020202020204" pitchFamily="34" charset="0"/>
              </a:rPr>
              <a:t>: AI evolves based on user behavior, improving recommendations with each interaction for better career matching.</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bg1"/>
                </a:solidFill>
                <a:effectLst/>
                <a:latin typeface="Arial" panose="020B0604020202020204" pitchFamily="34" charset="0"/>
              </a:rPr>
              <a:t>Integrated Learning and Job Experience</a:t>
            </a:r>
            <a:r>
              <a:rPr kumimoji="0" lang="en-US" altLang="en-US" sz="1600" b="0" i="0" u="none" strike="noStrike" cap="none" normalizeH="0" baseline="0" dirty="0">
                <a:ln>
                  <a:noFill/>
                </a:ln>
                <a:solidFill>
                  <a:schemeClr val="bg1"/>
                </a:solidFill>
                <a:effectLst/>
                <a:latin typeface="Arial" panose="020B0604020202020204" pitchFamily="34" charset="0"/>
              </a:rPr>
              <a:t>: Seamless combination of learning progress tracking with real-time job opportunities related to acquired skills.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bg1"/>
                </a:solidFill>
                <a:effectLst/>
                <a:latin typeface="Arial" panose="020B0604020202020204" pitchFamily="34" charset="0"/>
              </a:rPr>
              <a:t>Interactive Career Dashboard</a:t>
            </a:r>
            <a:r>
              <a:rPr kumimoji="0" lang="en-US" altLang="en-US" sz="1600" b="0" i="0" u="none" strike="noStrike" cap="none" normalizeH="0" baseline="0" dirty="0">
                <a:ln>
                  <a:noFill/>
                </a:ln>
                <a:solidFill>
                  <a:schemeClr val="bg1"/>
                </a:solidFill>
                <a:effectLst/>
                <a:latin typeface="Arial" panose="020B0604020202020204" pitchFamily="34" charset="0"/>
              </a:rPr>
              <a:t>: Visual roadmap of career development, showcasing skills, job progress, and learning achievements.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3321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D2496B-4FD4-C0A4-2CBB-3DEC1763D7D8}"/>
              </a:ext>
            </a:extLst>
          </p:cNvPr>
          <p:cNvSpPr>
            <a:spLocks noGrp="1"/>
          </p:cNvSpPr>
          <p:nvPr>
            <p:ph type="body" sz="quarter" idx="15"/>
          </p:nvPr>
        </p:nvSpPr>
        <p:spPr>
          <a:xfrm flipH="1">
            <a:off x="1803264" y="497012"/>
            <a:ext cx="8172450" cy="368750"/>
          </a:xfrm>
        </p:spPr>
        <p:txBody>
          <a:bodyPr/>
          <a:lstStyle/>
          <a:p>
            <a:pPr algn="ctr"/>
            <a:r>
              <a:rPr lang="en-US" dirty="0"/>
              <a:t>Scalability, Performance and Security</a:t>
            </a:r>
          </a:p>
        </p:txBody>
      </p:sp>
      <p:sp>
        <p:nvSpPr>
          <p:cNvPr id="3" name="Rectangle 2">
            <a:extLst>
              <a:ext uri="{FF2B5EF4-FFF2-40B4-BE49-F238E27FC236}">
                <a16:creationId xmlns:a16="http://schemas.microsoft.com/office/drawing/2014/main" id="{CF615F0C-79F2-6289-9C02-D1A6F16BA858}"/>
              </a:ext>
            </a:extLst>
          </p:cNvPr>
          <p:cNvSpPr/>
          <p:nvPr/>
        </p:nvSpPr>
        <p:spPr>
          <a:xfrm>
            <a:off x="1147863" y="1108953"/>
            <a:ext cx="2743200" cy="4883285"/>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Black" panose="020B0A04020102020204" pitchFamily="34" charset="0"/>
              </a:rPr>
              <a:t>SCALABILITY</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Cloud-Based Architecture</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bg1"/>
                </a:solidFill>
                <a:effectLst/>
                <a:latin typeface="Arial" panose="020B0604020202020204" pitchFamily="34" charset="0"/>
              </a:rPr>
              <a:t>Utilizes scalable cloud infrastructure (e.g., AWS, Azure) to handle increasing user data and demand.</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Modular Design</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bg1"/>
                </a:solidFill>
                <a:effectLst/>
                <a:latin typeface="Arial" panose="020B0604020202020204" pitchFamily="34" charset="0"/>
              </a:rPr>
              <a:t>Ensures the system can easily integrate new features and expand without major architectural changes.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Load Balancing</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bg1"/>
                </a:solidFill>
                <a:effectLst/>
                <a:latin typeface="Arial" panose="020B0604020202020204" pitchFamily="34" charset="0"/>
              </a:rPr>
              <a:t>Efficient load balancing mechanisms to distribute traffic evenly across servers, ensuring smooth user experience during high demand.</a:t>
            </a:r>
            <a:endParaRPr lang="en-IN" sz="1600" dirty="0">
              <a:solidFill>
                <a:schemeClr val="bg1"/>
              </a:solidFill>
            </a:endParaRPr>
          </a:p>
          <a:p>
            <a:pPr algn="ctr"/>
            <a:endParaRPr lang="en-IN" dirty="0"/>
          </a:p>
        </p:txBody>
      </p:sp>
      <p:sp>
        <p:nvSpPr>
          <p:cNvPr id="6" name="Rectangle 5">
            <a:extLst>
              <a:ext uri="{FF2B5EF4-FFF2-40B4-BE49-F238E27FC236}">
                <a16:creationId xmlns:a16="http://schemas.microsoft.com/office/drawing/2014/main" id="{DAA34D75-E43F-61C9-4EEB-B2330A0C7F8C}"/>
              </a:ext>
            </a:extLst>
          </p:cNvPr>
          <p:cNvSpPr/>
          <p:nvPr/>
        </p:nvSpPr>
        <p:spPr>
          <a:xfrm>
            <a:off x="4803842" y="1108952"/>
            <a:ext cx="2743200" cy="4883285"/>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Black" panose="020B0A04020102020204" pitchFamily="34" charset="0"/>
              </a:rPr>
              <a:t>PERFORMANCE</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Optimized Data Processing</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bg1"/>
                </a:solidFill>
                <a:effectLst/>
                <a:latin typeface="Arial" panose="020B0604020202020204" pitchFamily="34" charset="0"/>
              </a:rPr>
              <a:t>Uses high-performance algorithms to process user data and generate real-time recommendations quickly.</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Caching Mechanisms</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bg1"/>
                </a:solidFill>
                <a:effectLst/>
                <a:latin typeface="Arial" panose="020B0604020202020204" pitchFamily="34" charset="0"/>
              </a:rPr>
              <a:t>Implements caching for frequently accessed data to reduce latency and improve response times.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Responsive UI/UX</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bg1"/>
                </a:solidFill>
                <a:effectLst/>
                <a:latin typeface="Arial" panose="020B0604020202020204" pitchFamily="34" charset="0"/>
              </a:rPr>
              <a:t>Ensures the system is responsive across all devices, providing quick and seamless interactions. </a:t>
            </a:r>
          </a:p>
          <a:p>
            <a:pPr algn="ctr"/>
            <a:endParaRPr lang="en-IN" b="1" dirty="0">
              <a:solidFill>
                <a:schemeClr val="tx1"/>
              </a:solidFill>
              <a:latin typeface="Arial Black" panose="020B0A04020102020204" pitchFamily="34" charset="0"/>
            </a:endParaRPr>
          </a:p>
          <a:p>
            <a:pPr algn="ctr"/>
            <a:endParaRPr lang="en-IN" b="1" dirty="0">
              <a:solidFill>
                <a:schemeClr val="tx1"/>
              </a:solidFill>
              <a:latin typeface="Arial Black" panose="020B0A04020102020204" pitchFamily="34" charset="0"/>
            </a:endParaRPr>
          </a:p>
        </p:txBody>
      </p:sp>
      <p:sp>
        <p:nvSpPr>
          <p:cNvPr id="7" name="Rectangle 6">
            <a:extLst>
              <a:ext uri="{FF2B5EF4-FFF2-40B4-BE49-F238E27FC236}">
                <a16:creationId xmlns:a16="http://schemas.microsoft.com/office/drawing/2014/main" id="{BF7C4BD4-1223-4118-DD12-F282FAB37442}"/>
              </a:ext>
            </a:extLst>
          </p:cNvPr>
          <p:cNvSpPr/>
          <p:nvPr/>
        </p:nvSpPr>
        <p:spPr>
          <a:xfrm>
            <a:off x="8615463" y="1108952"/>
            <a:ext cx="2743200" cy="4883285"/>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Black" panose="020B0A04020102020204" pitchFamily="34" charset="0"/>
              </a:rPr>
              <a:t>SECURITY</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Data Encryption</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bg1"/>
                </a:solidFill>
                <a:effectLst/>
                <a:latin typeface="Arial" panose="020B0604020202020204" pitchFamily="34" charset="0"/>
              </a:rPr>
              <a:t>Utilizes end-to-end encryption for all sensitive data exchanges, ensuring user privacy and data protection.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Role-Based Access Control (RBAC)</a:t>
            </a:r>
            <a:r>
              <a:rPr kumimoji="0" lang="en-US" altLang="en-US" sz="1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bg1"/>
                </a:solidFill>
                <a:effectLst/>
                <a:latin typeface="Arial" panose="020B0604020202020204" pitchFamily="34" charset="0"/>
              </a:rPr>
              <a:t>Limits access to data and features based on user roles, preventing unauthorized access.</a:t>
            </a:r>
          </a:p>
          <a:p>
            <a:pPr marL="0" marR="0" lvl="0" indent="0" algn="l" defTabSz="914400" rtl="0" eaLnBrk="0" fontAlgn="base" latinLnBrk="0" hangingPunct="0">
              <a:lnSpc>
                <a:spcPct val="100000"/>
              </a:lnSpc>
              <a:spcBef>
                <a:spcPct val="0"/>
              </a:spcBef>
              <a:spcAft>
                <a:spcPct val="0"/>
              </a:spcAft>
              <a:buClrTx/>
              <a:buSzTx/>
              <a:tabLst/>
            </a:pPr>
            <a:r>
              <a:rPr lang="en-US" altLang="en-US" sz="1400" b="1" dirty="0">
                <a:solidFill>
                  <a:schemeClr val="tx1"/>
                </a:solidFill>
                <a:latin typeface="Arial" panose="020B0604020202020204" pitchFamily="34" charset="0"/>
              </a:rPr>
              <a:t>A</a:t>
            </a:r>
            <a:r>
              <a:rPr kumimoji="0" lang="en-US" altLang="en-US" sz="1400" b="1" i="0" u="none" strike="noStrike" cap="none" normalizeH="0" baseline="0" dirty="0">
                <a:ln>
                  <a:noFill/>
                </a:ln>
                <a:solidFill>
                  <a:schemeClr val="tx1"/>
                </a:solidFill>
                <a:effectLst/>
                <a:latin typeface="Arial" panose="020B0604020202020204" pitchFamily="34" charset="0"/>
              </a:rPr>
              <a:t>uthentication Protocols</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bg1"/>
                </a:solidFill>
                <a:effectLst/>
                <a:latin typeface="Arial" panose="020B0604020202020204" pitchFamily="34" charset="0"/>
              </a:rPr>
              <a:t>Implements multi-factor authentication (MFA) and OAuth for secure login and user verification.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Regular Security Audits</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bg1"/>
                </a:solidFill>
                <a:effectLst/>
                <a:latin typeface="Arial" panose="020B0604020202020204" pitchFamily="34" charset="0"/>
              </a:rPr>
              <a:t>Periodic system audits and vulnerability assessments to identify and mitigate potential risks</a:t>
            </a:r>
            <a:r>
              <a:rPr kumimoji="0" lang="en-US" altLang="en-US" sz="1600" b="0" i="0" u="none" strike="noStrike" cap="none" normalizeH="0" baseline="0" dirty="0">
                <a:ln>
                  <a:noFill/>
                </a:ln>
                <a:solidFill>
                  <a:schemeClr val="bg1"/>
                </a:solidFill>
                <a:effectLst/>
                <a:latin typeface="Arial" panose="020B0604020202020204" pitchFamily="34" charset="0"/>
              </a:rPr>
              <a:t>. </a:t>
            </a:r>
          </a:p>
          <a:p>
            <a:pPr algn="ctr"/>
            <a:endParaRPr lang="en-IN" b="1"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208815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FB2143-1261-9F9F-40A6-A0298E9D6359}"/>
              </a:ext>
            </a:extLst>
          </p:cNvPr>
          <p:cNvSpPr>
            <a:spLocks noGrp="1"/>
          </p:cNvSpPr>
          <p:nvPr>
            <p:ph type="body" sz="quarter" idx="15"/>
          </p:nvPr>
        </p:nvSpPr>
        <p:spPr>
          <a:xfrm flipH="1">
            <a:off x="2065356" y="409231"/>
            <a:ext cx="8643648" cy="368750"/>
          </a:xfrm>
        </p:spPr>
        <p:txBody>
          <a:bodyPr/>
          <a:lstStyle/>
          <a:p>
            <a:pPr algn="ctr"/>
            <a:r>
              <a:rPr lang="en-US" dirty="0"/>
              <a:t>Best practices and industry standards followed</a:t>
            </a:r>
          </a:p>
        </p:txBody>
      </p:sp>
      <p:sp>
        <p:nvSpPr>
          <p:cNvPr id="3" name="Rectangle 1">
            <a:extLst>
              <a:ext uri="{FF2B5EF4-FFF2-40B4-BE49-F238E27FC236}">
                <a16:creationId xmlns:a16="http://schemas.microsoft.com/office/drawing/2014/main" id="{BB0D5519-7C10-3E4D-274F-08EB2AC62D6E}"/>
              </a:ext>
            </a:extLst>
          </p:cNvPr>
          <p:cNvSpPr>
            <a:spLocks noChangeArrowheads="1"/>
          </p:cNvSpPr>
          <p:nvPr/>
        </p:nvSpPr>
        <p:spPr bwMode="auto">
          <a:xfrm>
            <a:off x="1482996" y="777981"/>
            <a:ext cx="9533106"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lang="en-US" altLang="en-US" b="1" dirty="0">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Agile Methodology</a:t>
            </a:r>
            <a:r>
              <a:rPr kumimoji="0" lang="en-US" altLang="en-US" sz="1800" b="0" i="0" u="none" strike="noStrike" cap="none" normalizeH="0" baseline="0" dirty="0">
                <a:ln>
                  <a:noFill/>
                </a:ln>
                <a:solidFill>
                  <a:schemeClr val="tx1"/>
                </a:solidFill>
                <a:effectLst/>
                <a:latin typeface="Arial" panose="020B0604020202020204" pitchFamily="34" charset="0"/>
              </a:rPr>
              <a:t>: Ensures flexibility and iterative progress.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Code Quality</a:t>
            </a:r>
            <a:r>
              <a:rPr kumimoji="0" lang="en-US" altLang="en-US" sz="1800" b="0" i="0" u="none" strike="noStrike" cap="none" normalizeH="0" baseline="0" dirty="0">
                <a:ln>
                  <a:noFill/>
                </a:ln>
                <a:solidFill>
                  <a:schemeClr val="tx1"/>
                </a:solidFill>
                <a:effectLst/>
                <a:latin typeface="Arial" panose="020B0604020202020204" pitchFamily="34" charset="0"/>
              </a:rPr>
              <a:t>: Clean code, unit testing, and test-driven development.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Security Standards</a:t>
            </a:r>
            <a:r>
              <a:rPr kumimoji="0" lang="en-US" altLang="en-US" sz="1800" b="0" i="0" u="none" strike="noStrike" cap="none" normalizeH="0" baseline="0" dirty="0">
                <a:ln>
                  <a:noFill/>
                </a:ln>
                <a:solidFill>
                  <a:schemeClr val="tx1"/>
                </a:solidFill>
                <a:effectLst/>
                <a:latin typeface="Arial" panose="020B0604020202020204" pitchFamily="34" charset="0"/>
              </a:rPr>
              <a:t>: OWASP guidelines, OAuth 2.0, JWT, and data privacy compliance (GDPR, HIPAA).</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Cloud-Native Design</a:t>
            </a:r>
            <a:r>
              <a:rPr kumimoji="0" lang="en-US" altLang="en-US" sz="1800" b="0" i="0" u="none" strike="noStrike" cap="none" normalizeH="0" baseline="0" dirty="0">
                <a:ln>
                  <a:noFill/>
                </a:ln>
                <a:solidFill>
                  <a:schemeClr val="tx1"/>
                </a:solidFill>
                <a:effectLst/>
                <a:latin typeface="Arial" panose="020B0604020202020204" pitchFamily="34" charset="0"/>
              </a:rPr>
              <a:t>: Microservices architecture for scalability and flexibility.</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CI/CD</a:t>
            </a:r>
            <a:r>
              <a:rPr kumimoji="0" lang="en-US" altLang="en-US" sz="1800" b="0" i="0" u="none" strike="noStrike" cap="none" normalizeH="0" baseline="0" dirty="0">
                <a:ln>
                  <a:noFill/>
                </a:ln>
                <a:solidFill>
                  <a:schemeClr val="tx1"/>
                </a:solidFill>
                <a:effectLst/>
                <a:latin typeface="Arial" panose="020B0604020202020204" pitchFamily="34" charset="0"/>
              </a:rPr>
              <a:t>: Automated testing, integration, and deployment for faster updates.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Responsive &amp; Accessible</a:t>
            </a:r>
            <a:r>
              <a:rPr kumimoji="0" lang="en-US" altLang="en-US" sz="1800" b="0" i="0" u="none" strike="noStrike" cap="none" normalizeH="0" baseline="0" dirty="0">
                <a:ln>
                  <a:noFill/>
                </a:ln>
                <a:solidFill>
                  <a:schemeClr val="tx1"/>
                </a:solidFill>
                <a:effectLst/>
                <a:latin typeface="Arial" panose="020B0604020202020204" pitchFamily="34" charset="0"/>
              </a:rPr>
              <a:t>: Mobile-friendly and WCAG-compliant design.</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Data Privacy</a:t>
            </a:r>
            <a:r>
              <a:rPr kumimoji="0" lang="en-US" altLang="en-US" sz="1800" b="0" i="0" u="none" strike="noStrike" cap="none" normalizeH="0" baseline="0" dirty="0">
                <a:ln>
                  <a:noFill/>
                </a:ln>
                <a:solidFill>
                  <a:schemeClr val="tx1"/>
                </a:solidFill>
                <a:effectLst/>
                <a:latin typeface="Arial" panose="020B0604020202020204" pitchFamily="34" charset="0"/>
              </a:rPr>
              <a:t>: Encryption and compliance with ISO/IEC 27001 and SOC 2.</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Optimization</a:t>
            </a:r>
            <a:r>
              <a:rPr kumimoji="0" lang="en-US" altLang="en-US" sz="1800" b="0" i="0" u="none" strike="noStrike" cap="none" normalizeH="0" baseline="0" dirty="0">
                <a:ln>
                  <a:noFill/>
                </a:ln>
                <a:solidFill>
                  <a:schemeClr val="tx1"/>
                </a:solidFill>
                <a:effectLst/>
                <a:latin typeface="Arial" panose="020B0604020202020204" pitchFamily="34" charset="0"/>
              </a:rPr>
              <a:t>: Load balancing, caching, and continuous performance monitoring. </a:t>
            </a:r>
          </a:p>
        </p:txBody>
      </p:sp>
    </p:spTree>
    <p:extLst>
      <p:ext uri="{BB962C8B-B14F-4D97-AF65-F5344CB8AC3E}">
        <p14:creationId xmlns:p14="http://schemas.microsoft.com/office/powerpoint/2010/main" val="1602295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D2496B-4FD4-C0A4-2CBB-3DEC1763D7D8}"/>
              </a:ext>
            </a:extLst>
          </p:cNvPr>
          <p:cNvSpPr>
            <a:spLocks noGrp="1"/>
          </p:cNvSpPr>
          <p:nvPr>
            <p:ph type="body" sz="quarter" idx="15"/>
          </p:nvPr>
        </p:nvSpPr>
        <p:spPr>
          <a:xfrm flipH="1">
            <a:off x="1809344" y="535417"/>
            <a:ext cx="8172450" cy="368750"/>
          </a:xfrm>
        </p:spPr>
        <p:txBody>
          <a:bodyPr/>
          <a:lstStyle/>
          <a:p>
            <a:pPr algn="ctr"/>
            <a:r>
              <a:rPr lang="en-US" dirty="0"/>
              <a:t>User Experience</a:t>
            </a:r>
          </a:p>
        </p:txBody>
      </p:sp>
      <p:sp>
        <p:nvSpPr>
          <p:cNvPr id="3" name="Rectangle 1">
            <a:extLst>
              <a:ext uri="{FF2B5EF4-FFF2-40B4-BE49-F238E27FC236}">
                <a16:creationId xmlns:a16="http://schemas.microsoft.com/office/drawing/2014/main" id="{4C1FFB6A-AEEE-1419-36B4-8D6C5A26D462}"/>
              </a:ext>
            </a:extLst>
          </p:cNvPr>
          <p:cNvSpPr>
            <a:spLocks noChangeArrowheads="1"/>
          </p:cNvSpPr>
          <p:nvPr/>
        </p:nvSpPr>
        <p:spPr bwMode="auto">
          <a:xfrm>
            <a:off x="1809344" y="1174900"/>
            <a:ext cx="895917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Intuitive Interface</a:t>
            </a:r>
            <a:r>
              <a:rPr kumimoji="0" lang="en-US" altLang="en-US" sz="1800" b="0" i="0" u="none" strike="noStrike" cap="none" normalizeH="0" baseline="0" dirty="0">
                <a:ln>
                  <a:noFill/>
                </a:ln>
                <a:solidFill>
                  <a:schemeClr val="tx1"/>
                </a:solidFill>
                <a:effectLst/>
                <a:latin typeface="Arial" panose="020B0604020202020204" pitchFamily="34" charset="0"/>
              </a:rPr>
              <a:t>: Simple, user-friendly design for easy navigation.</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Responsive Design</a:t>
            </a:r>
            <a:r>
              <a:rPr kumimoji="0" lang="en-US" altLang="en-US" sz="1800" b="0" i="0" u="none" strike="noStrike" cap="none" normalizeH="0" baseline="0" dirty="0">
                <a:ln>
                  <a:noFill/>
                </a:ln>
                <a:solidFill>
                  <a:schemeClr val="tx1"/>
                </a:solidFill>
                <a:effectLst/>
                <a:latin typeface="Arial" panose="020B0604020202020204" pitchFamily="34" charset="0"/>
              </a:rPr>
              <a:t>: Optimized for all devices and screen sizes.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Fast &amp; Smooth Interaction</a:t>
            </a:r>
            <a:r>
              <a:rPr kumimoji="0" lang="en-US" altLang="en-US" sz="1800" b="0" i="0" u="none" strike="noStrike" cap="none" normalizeH="0" baseline="0" dirty="0">
                <a:ln>
                  <a:noFill/>
                </a:ln>
                <a:solidFill>
                  <a:schemeClr val="tx1"/>
                </a:solidFill>
                <a:effectLst/>
                <a:latin typeface="Arial" panose="020B0604020202020204" pitchFamily="34" charset="0"/>
              </a:rPr>
              <a:t>: Minimal loading times and smooth transitions.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Personalized Experience</a:t>
            </a:r>
            <a:r>
              <a:rPr kumimoji="0" lang="en-US" altLang="en-US" sz="1800" b="0" i="0" u="none" strike="noStrike" cap="none" normalizeH="0" baseline="0" dirty="0">
                <a:ln>
                  <a:noFill/>
                </a:ln>
                <a:solidFill>
                  <a:schemeClr val="tx1"/>
                </a:solidFill>
                <a:effectLst/>
                <a:latin typeface="Arial" panose="020B0604020202020204" pitchFamily="34" charset="0"/>
              </a:rPr>
              <a:t>: Tailored recommendations and settings based on user preferences.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Accessibility</a:t>
            </a:r>
            <a:r>
              <a:rPr kumimoji="0" lang="en-US" altLang="en-US" sz="1800" b="0" i="0" u="none" strike="noStrike" cap="none" normalizeH="0" baseline="0" dirty="0">
                <a:ln>
                  <a:noFill/>
                </a:ln>
                <a:solidFill>
                  <a:schemeClr val="tx1"/>
                </a:solidFill>
                <a:effectLst/>
                <a:latin typeface="Arial" panose="020B0604020202020204" pitchFamily="34" charset="0"/>
              </a:rPr>
              <a:t>: Compliance with accessibility guidelines (WCAG) for diverse users.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Feedback Mechanisms</a:t>
            </a:r>
            <a:r>
              <a:rPr kumimoji="0" lang="en-US" altLang="en-US" sz="1800" b="0" i="0" u="none" strike="noStrike" cap="none" normalizeH="0" baseline="0" dirty="0">
                <a:ln>
                  <a:noFill/>
                </a:ln>
                <a:solidFill>
                  <a:schemeClr val="tx1"/>
                </a:solidFill>
                <a:effectLst/>
                <a:latin typeface="Arial" panose="020B0604020202020204" pitchFamily="34" charset="0"/>
              </a:rPr>
              <a:t>: In-app surveys and feedback options to improve functionality.</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Error Handling</a:t>
            </a:r>
            <a:r>
              <a:rPr kumimoji="0" lang="en-US" altLang="en-US" sz="1800" b="0" i="0" u="none" strike="noStrike" cap="none" normalizeH="0" baseline="0" dirty="0">
                <a:ln>
                  <a:noFill/>
                </a:ln>
                <a:solidFill>
                  <a:schemeClr val="tx1"/>
                </a:solidFill>
                <a:effectLst/>
                <a:latin typeface="Arial" panose="020B0604020202020204" pitchFamily="34" charset="0"/>
              </a:rPr>
              <a:t>: Clear, informative error messages and troubleshooting support. </a:t>
            </a:r>
          </a:p>
        </p:txBody>
      </p:sp>
    </p:spTree>
    <p:extLst>
      <p:ext uri="{BB962C8B-B14F-4D97-AF65-F5344CB8AC3E}">
        <p14:creationId xmlns:p14="http://schemas.microsoft.com/office/powerpoint/2010/main" val="2451012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FB2143-1261-9F9F-40A6-A0298E9D6359}"/>
              </a:ext>
            </a:extLst>
          </p:cNvPr>
          <p:cNvSpPr>
            <a:spLocks noGrp="1"/>
          </p:cNvSpPr>
          <p:nvPr>
            <p:ph type="body" sz="quarter" idx="15"/>
          </p:nvPr>
        </p:nvSpPr>
        <p:spPr>
          <a:xfrm flipH="1">
            <a:off x="1810992" y="204677"/>
            <a:ext cx="8643648" cy="2671945"/>
          </a:xfrm>
        </p:spPr>
        <p:txBody>
          <a:bodyPr/>
          <a:lstStyle/>
          <a:p>
            <a:pPr algn="ctr"/>
            <a:endParaRPr lang="en-US" dirty="0"/>
          </a:p>
          <a:p>
            <a:pPr algn="ctr"/>
            <a:endParaRPr lang="en-US" dirty="0"/>
          </a:p>
          <a:p>
            <a:pPr algn="ctr"/>
            <a:endParaRPr lang="en-US" dirty="0"/>
          </a:p>
          <a:p>
            <a:pPr algn="ctr"/>
            <a:endParaRPr lang="en-US" dirty="0"/>
          </a:p>
          <a:p>
            <a:pPr algn="ctr"/>
            <a:endParaRPr lang="en-US" dirty="0"/>
          </a:p>
          <a:p>
            <a:pPr algn="ctr"/>
            <a:r>
              <a:rPr lang="en-US" dirty="0"/>
              <a:t>Console Output Details</a:t>
            </a:r>
          </a:p>
        </p:txBody>
      </p:sp>
      <p:sp>
        <p:nvSpPr>
          <p:cNvPr id="4" name="TextBox 3">
            <a:extLst>
              <a:ext uri="{FF2B5EF4-FFF2-40B4-BE49-F238E27FC236}">
                <a16:creationId xmlns:a16="http://schemas.microsoft.com/office/drawing/2014/main" id="{ED76705F-228B-64CC-E097-2CC6FB734C90}"/>
              </a:ext>
            </a:extLst>
          </p:cNvPr>
          <p:cNvSpPr txBox="1"/>
          <p:nvPr/>
        </p:nvSpPr>
        <p:spPr>
          <a:xfrm>
            <a:off x="2230066" y="3105834"/>
            <a:ext cx="9715500" cy="646331"/>
          </a:xfrm>
          <a:prstGeom prst="rect">
            <a:avLst/>
          </a:prstGeom>
          <a:noFill/>
        </p:spPr>
        <p:txBody>
          <a:bodyPr wrap="square">
            <a:spAutoFit/>
          </a:bodyPr>
          <a:lstStyle/>
          <a:p>
            <a:r>
              <a:rPr lang="en-IN" dirty="0">
                <a:hlinkClick r:id="rId2"/>
              </a:rPr>
              <a:t>https://github.com/ambatisaianjanasree/Smart-attendance-system-using-python.git</a:t>
            </a:r>
            <a:endParaRPr lang="en-IN" dirty="0"/>
          </a:p>
          <a:p>
            <a:endParaRPr lang="en-IN" dirty="0"/>
          </a:p>
        </p:txBody>
      </p:sp>
    </p:spTree>
    <p:extLst>
      <p:ext uri="{BB962C8B-B14F-4D97-AF65-F5344CB8AC3E}">
        <p14:creationId xmlns:p14="http://schemas.microsoft.com/office/powerpoint/2010/main" val="4111804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a:extLst>
              <a:ext uri="{FF2B5EF4-FFF2-40B4-BE49-F238E27FC236}">
                <a16:creationId xmlns:a16="http://schemas.microsoft.com/office/drawing/2014/main" id="{0E598544-B0BA-32DC-ED58-2430B3F73080}"/>
              </a:ext>
            </a:extLst>
          </p:cNvPr>
          <p:cNvSpPr>
            <a:spLocks noChangeAspect="1" noChangeArrowheads="1"/>
          </p:cNvSpPr>
          <p:nvPr/>
        </p:nvSpPr>
        <p:spPr bwMode="auto">
          <a:xfrm>
            <a:off x="5943599" y="3276599"/>
            <a:ext cx="5398851" cy="5398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23AB4FAD-2801-D010-74E5-231CE1B5D3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871662"/>
            <a:ext cx="5486400" cy="3114675"/>
          </a:xfrm>
          <a:prstGeom prst="rect">
            <a:avLst/>
          </a:prstGeom>
        </p:spPr>
      </p:pic>
    </p:spTree>
    <p:extLst>
      <p:ext uri="{BB962C8B-B14F-4D97-AF65-F5344CB8AC3E}">
        <p14:creationId xmlns:p14="http://schemas.microsoft.com/office/powerpoint/2010/main" val="735396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9F47F0-E3B2-362C-024F-AA1C1D71C668}"/>
              </a:ext>
            </a:extLst>
          </p:cNvPr>
          <p:cNvSpPr>
            <a:spLocks noGrp="1"/>
          </p:cNvSpPr>
          <p:nvPr>
            <p:ph type="body" sz="quarter" idx="15"/>
          </p:nvPr>
        </p:nvSpPr>
        <p:spPr>
          <a:xfrm flipH="1">
            <a:off x="599440" y="873760"/>
            <a:ext cx="8172450" cy="368750"/>
          </a:xfrm>
        </p:spPr>
        <p:txBody>
          <a:bodyPr/>
          <a:lstStyle/>
          <a:p>
            <a:r>
              <a:rPr lang="en-US" sz="2400" b="1" dirty="0"/>
              <a:t>Team Details</a:t>
            </a:r>
          </a:p>
        </p:txBody>
      </p:sp>
      <p:sp>
        <p:nvSpPr>
          <p:cNvPr id="4" name="TextBox 3">
            <a:extLst>
              <a:ext uri="{FF2B5EF4-FFF2-40B4-BE49-F238E27FC236}">
                <a16:creationId xmlns:a16="http://schemas.microsoft.com/office/drawing/2014/main" id="{29B896CB-3746-EC1E-4950-E3C0D7ADD81C}"/>
              </a:ext>
            </a:extLst>
          </p:cNvPr>
          <p:cNvSpPr txBox="1"/>
          <p:nvPr/>
        </p:nvSpPr>
        <p:spPr>
          <a:xfrm>
            <a:off x="599440" y="1616055"/>
            <a:ext cx="7000240" cy="923330"/>
          </a:xfrm>
          <a:prstGeom prst="rect">
            <a:avLst/>
          </a:prstGeom>
          <a:noFill/>
        </p:spPr>
        <p:txBody>
          <a:bodyPr wrap="square">
            <a:spAutoFit/>
          </a:bodyPr>
          <a:lstStyle/>
          <a:p>
            <a:r>
              <a:rPr lang="en-US" dirty="0"/>
              <a:t>Team Name  : Code Crafters</a:t>
            </a:r>
          </a:p>
          <a:p>
            <a:endParaRPr lang="en-US" dirty="0"/>
          </a:p>
          <a:p>
            <a:r>
              <a:rPr lang="en-US" dirty="0"/>
              <a:t>Application Name : </a:t>
            </a:r>
            <a:r>
              <a:rPr lang="en-IN" dirty="0" err="1"/>
              <a:t>MentorFlow</a:t>
            </a:r>
            <a:r>
              <a:rPr lang="en-IN" dirty="0"/>
              <a:t> </a:t>
            </a:r>
            <a:endParaRPr lang="en-US" dirty="0"/>
          </a:p>
        </p:txBody>
      </p:sp>
      <p:grpSp>
        <p:nvGrpSpPr>
          <p:cNvPr id="5" name="Group 4">
            <a:extLst>
              <a:ext uri="{FF2B5EF4-FFF2-40B4-BE49-F238E27FC236}">
                <a16:creationId xmlns:a16="http://schemas.microsoft.com/office/drawing/2014/main" id="{75052191-0A79-7B46-8BE2-7329548C8C5A}"/>
              </a:ext>
            </a:extLst>
          </p:cNvPr>
          <p:cNvGrpSpPr/>
          <p:nvPr/>
        </p:nvGrpSpPr>
        <p:grpSpPr>
          <a:xfrm>
            <a:off x="599440" y="3039390"/>
            <a:ext cx="8486258" cy="1477328"/>
            <a:chOff x="495023" y="2356934"/>
            <a:chExt cx="8486258" cy="1477328"/>
          </a:xfrm>
        </p:grpSpPr>
        <p:sp>
          <p:nvSpPr>
            <p:cNvPr id="6" name="TextBox 5">
              <a:extLst>
                <a:ext uri="{FF2B5EF4-FFF2-40B4-BE49-F238E27FC236}">
                  <a16:creationId xmlns:a16="http://schemas.microsoft.com/office/drawing/2014/main" id="{93CB854B-79E6-F05E-C4A3-76F28468B8D7}"/>
                </a:ext>
              </a:extLst>
            </p:cNvPr>
            <p:cNvSpPr txBox="1"/>
            <p:nvPr/>
          </p:nvSpPr>
          <p:spPr>
            <a:xfrm>
              <a:off x="6271684" y="2368118"/>
              <a:ext cx="972395" cy="246221"/>
            </a:xfrm>
            <a:prstGeom prst="rect">
              <a:avLst/>
            </a:prstGeom>
            <a:noFill/>
          </p:spPr>
          <p:txBody>
            <a:bodyPr wrap="square" lIns="0" tIns="0" rIns="0" bIns="0" rtlCol="0">
              <a:spAutoFit/>
            </a:bodyPr>
            <a:lstStyle/>
            <a:p>
              <a:pPr algn="ctr"/>
              <a:r>
                <a:rPr lang="en-US" sz="1600" b="1" dirty="0">
                  <a:cs typeface="MV Boli" panose="02000500030200090000" pitchFamily="2" charset="0"/>
                </a:rPr>
                <a:t>Email ID</a:t>
              </a:r>
              <a:endParaRPr lang="en-US" sz="1600" b="1" dirty="0">
                <a:solidFill>
                  <a:srgbClr val="00B0F0"/>
                </a:solidFill>
              </a:endParaRPr>
            </a:p>
          </p:txBody>
        </p:sp>
        <p:sp>
          <p:nvSpPr>
            <p:cNvPr id="7" name="TextBox 6">
              <a:extLst>
                <a:ext uri="{FF2B5EF4-FFF2-40B4-BE49-F238E27FC236}">
                  <a16:creationId xmlns:a16="http://schemas.microsoft.com/office/drawing/2014/main" id="{9580188C-4F70-2C62-1E60-AFF5D2A4DC73}"/>
                </a:ext>
              </a:extLst>
            </p:cNvPr>
            <p:cNvSpPr txBox="1"/>
            <p:nvPr/>
          </p:nvSpPr>
          <p:spPr>
            <a:xfrm>
              <a:off x="495023" y="2356934"/>
              <a:ext cx="2447163" cy="1477328"/>
            </a:xfrm>
            <a:prstGeom prst="rect">
              <a:avLst/>
            </a:prstGeom>
            <a:noFill/>
            <a:ln>
              <a:solidFill>
                <a:schemeClr val="bg1"/>
              </a:solidFill>
            </a:ln>
          </p:spPr>
          <p:txBody>
            <a:bodyPr wrap="square" lIns="0" tIns="0" rIns="0" bIns="0" rtlCol="0">
              <a:spAutoFit/>
            </a:bodyPr>
            <a:lstStyle/>
            <a:p>
              <a:r>
                <a:rPr lang="en-US" sz="1600" b="1" dirty="0">
                  <a:cs typeface="MV Boli" panose="02000500030200090000" pitchFamily="2" charset="0"/>
                </a:rPr>
                <a:t>Team Members</a:t>
              </a:r>
            </a:p>
            <a:p>
              <a:endParaRPr lang="en-US" sz="1600" b="1" dirty="0">
                <a:solidFill>
                  <a:srgbClr val="00B0F0"/>
                </a:solidFill>
                <a:cs typeface="MV Boli" panose="02000500030200090000" pitchFamily="2" charset="0"/>
              </a:endParaRPr>
            </a:p>
            <a:p>
              <a:r>
                <a:rPr lang="en-US" sz="1600" dirty="0">
                  <a:cs typeface="MV Boli" panose="02000500030200090000" pitchFamily="2" charset="0"/>
                </a:rPr>
                <a:t>Ambati Kavya devi  </a:t>
              </a:r>
            </a:p>
            <a:p>
              <a:endParaRPr lang="en-US" sz="1600" dirty="0">
                <a:cs typeface="MV Boli" panose="02000500030200090000" pitchFamily="2" charset="0"/>
              </a:endParaRPr>
            </a:p>
            <a:p>
              <a:r>
                <a:rPr lang="en-US" sz="1600" dirty="0" err="1">
                  <a:cs typeface="MV Boli" panose="02000500030200090000" pitchFamily="2" charset="0"/>
                </a:rPr>
                <a:t>Attuluri</a:t>
              </a:r>
              <a:r>
                <a:rPr lang="en-US" sz="1600" dirty="0">
                  <a:cs typeface="MV Boli" panose="02000500030200090000" pitchFamily="2" charset="0"/>
                </a:rPr>
                <a:t> Lakshmi Prasanna</a:t>
              </a:r>
            </a:p>
            <a:p>
              <a:r>
                <a:rPr lang="en-US" sz="1600" dirty="0">
                  <a:cs typeface="MV Boli" panose="02000500030200090000" pitchFamily="2" charset="0"/>
                </a:rPr>
                <a:t>                                                                            </a:t>
              </a:r>
              <a:endParaRPr lang="en-US" sz="1600" dirty="0"/>
            </a:p>
          </p:txBody>
        </p:sp>
        <p:grpSp>
          <p:nvGrpSpPr>
            <p:cNvPr id="8" name="Group 7">
              <a:extLst>
                <a:ext uri="{FF2B5EF4-FFF2-40B4-BE49-F238E27FC236}">
                  <a16:creationId xmlns:a16="http://schemas.microsoft.com/office/drawing/2014/main" id="{29EF77AD-CA5D-0336-3769-4820A4995EF9}"/>
                </a:ext>
              </a:extLst>
            </p:cNvPr>
            <p:cNvGrpSpPr/>
            <p:nvPr/>
          </p:nvGrpSpPr>
          <p:grpSpPr>
            <a:xfrm>
              <a:off x="495023" y="2649859"/>
              <a:ext cx="8486258" cy="1059191"/>
              <a:chOff x="388782" y="3007721"/>
              <a:chExt cx="8486258" cy="1059191"/>
            </a:xfrm>
          </p:grpSpPr>
          <p:grpSp>
            <p:nvGrpSpPr>
              <p:cNvPr id="10" name="Group 9">
                <a:extLst>
                  <a:ext uri="{FF2B5EF4-FFF2-40B4-BE49-F238E27FC236}">
                    <a16:creationId xmlns:a16="http://schemas.microsoft.com/office/drawing/2014/main" id="{B3C7512B-98A6-0E15-3BA9-373879DEBE55}"/>
                  </a:ext>
                </a:extLst>
              </p:cNvPr>
              <p:cNvGrpSpPr/>
              <p:nvPr/>
            </p:nvGrpSpPr>
            <p:grpSpPr>
              <a:xfrm>
                <a:off x="388782" y="3007721"/>
                <a:ext cx="8486258" cy="430887"/>
                <a:chOff x="388782" y="3007721"/>
                <a:chExt cx="8486258" cy="430887"/>
              </a:xfrm>
            </p:grpSpPr>
            <p:sp>
              <p:nvSpPr>
                <p:cNvPr id="18" name="TextBox 17">
                  <a:extLst>
                    <a:ext uri="{FF2B5EF4-FFF2-40B4-BE49-F238E27FC236}">
                      <a16:creationId xmlns:a16="http://schemas.microsoft.com/office/drawing/2014/main" id="{2D683630-A164-4474-299E-94752C7052B4}"/>
                    </a:ext>
                  </a:extLst>
                </p:cNvPr>
                <p:cNvSpPr txBox="1"/>
                <p:nvPr/>
              </p:nvSpPr>
              <p:spPr>
                <a:xfrm>
                  <a:off x="6165444" y="3007721"/>
                  <a:ext cx="2709596" cy="430887"/>
                </a:xfrm>
                <a:prstGeom prst="rect">
                  <a:avLst/>
                </a:prstGeom>
                <a:ln w="3175">
                  <a:solidFill>
                    <a:schemeClr val="bg1">
                      <a:lumMod val="85000"/>
                      <a:alpha val="65000"/>
                    </a:schemeClr>
                  </a:solidFill>
                </a:ln>
              </p:spPr>
              <p:txBody>
                <a:bodyPr wrap="square" lIns="91440" tIns="91440" rIns="91440" bIns="91440" rtlCol="0">
                  <a:spAutoFit/>
                </a:bodyPr>
                <a:lstStyle/>
                <a:p>
                  <a:endParaRPr lang="en-US" sz="1600" b="1" dirty="0">
                    <a:solidFill>
                      <a:schemeClr val="bg1">
                        <a:lumMod val="50000"/>
                      </a:schemeClr>
                    </a:solidFill>
                  </a:endParaRPr>
                </a:p>
              </p:txBody>
            </p:sp>
            <p:sp>
              <p:nvSpPr>
                <p:cNvPr id="19" name="TextBox 18">
                  <a:extLst>
                    <a:ext uri="{FF2B5EF4-FFF2-40B4-BE49-F238E27FC236}">
                      <a16:creationId xmlns:a16="http://schemas.microsoft.com/office/drawing/2014/main" id="{2F847D38-74EB-4309-019F-557E003E98C0}"/>
                    </a:ext>
                  </a:extLst>
                </p:cNvPr>
                <p:cNvSpPr txBox="1"/>
                <p:nvPr/>
              </p:nvSpPr>
              <p:spPr>
                <a:xfrm>
                  <a:off x="388782" y="3007721"/>
                  <a:ext cx="5475141" cy="430887"/>
                </a:xfrm>
                <a:prstGeom prst="rect">
                  <a:avLst/>
                </a:prstGeom>
                <a:ln w="3175">
                  <a:solidFill>
                    <a:schemeClr val="bg1">
                      <a:lumMod val="85000"/>
                      <a:alpha val="65000"/>
                    </a:schemeClr>
                  </a:solidFill>
                </a:ln>
              </p:spPr>
              <p:txBody>
                <a:bodyPr wrap="square" lIns="91440" tIns="91440" rIns="91440" bIns="91440" rtlCol="0">
                  <a:spAutoFit/>
                </a:bodyPr>
                <a:lstStyle/>
                <a:p>
                  <a:r>
                    <a:rPr lang="en-US" sz="1600" b="1" dirty="0">
                      <a:solidFill>
                        <a:schemeClr val="bg1">
                          <a:lumMod val="50000"/>
                        </a:schemeClr>
                      </a:solidFill>
                    </a:rPr>
                    <a:t> </a:t>
                  </a:r>
                </a:p>
              </p:txBody>
            </p:sp>
          </p:grpSp>
          <p:sp>
            <p:nvSpPr>
              <p:cNvPr id="11" name="TextBox 10">
                <a:extLst>
                  <a:ext uri="{FF2B5EF4-FFF2-40B4-BE49-F238E27FC236}">
                    <a16:creationId xmlns:a16="http://schemas.microsoft.com/office/drawing/2014/main" id="{339016B8-C68D-52FD-9B9E-D77EA2EA30C6}"/>
                  </a:ext>
                </a:extLst>
              </p:cNvPr>
              <p:cNvSpPr txBox="1"/>
              <p:nvPr/>
            </p:nvSpPr>
            <p:spPr>
              <a:xfrm>
                <a:off x="388782" y="3636025"/>
                <a:ext cx="5475141" cy="430887"/>
              </a:xfrm>
              <a:prstGeom prst="rect">
                <a:avLst/>
              </a:prstGeom>
              <a:ln w="3175">
                <a:solidFill>
                  <a:schemeClr val="bg1">
                    <a:lumMod val="85000"/>
                    <a:alpha val="65000"/>
                  </a:schemeClr>
                </a:solidFill>
              </a:ln>
            </p:spPr>
            <p:txBody>
              <a:bodyPr wrap="square" lIns="91440" tIns="91440" rIns="91440" bIns="91440" rtlCol="0">
                <a:spAutoFit/>
              </a:bodyPr>
              <a:lstStyle/>
              <a:p>
                <a:endParaRPr lang="en-US" sz="1600" b="1" dirty="0">
                  <a:solidFill>
                    <a:srgbClr val="00B0F0"/>
                  </a:solidFill>
                </a:endParaRPr>
              </a:p>
            </p:txBody>
          </p:sp>
        </p:grpSp>
      </p:grpSp>
      <p:sp>
        <p:nvSpPr>
          <p:cNvPr id="3" name="Rectangle 2">
            <a:extLst>
              <a:ext uri="{FF2B5EF4-FFF2-40B4-BE49-F238E27FC236}">
                <a16:creationId xmlns:a16="http://schemas.microsoft.com/office/drawing/2014/main" id="{DADCF34C-6AC8-446A-030B-2D4B1F761C51}"/>
              </a:ext>
            </a:extLst>
          </p:cNvPr>
          <p:cNvSpPr/>
          <p:nvPr/>
        </p:nvSpPr>
        <p:spPr>
          <a:xfrm>
            <a:off x="5679676" y="3408722"/>
            <a:ext cx="2968277" cy="37898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ambati.ssanjana@gmail.com</a:t>
            </a:r>
          </a:p>
        </p:txBody>
      </p:sp>
      <p:sp>
        <p:nvSpPr>
          <p:cNvPr id="20" name="Rectangle 19">
            <a:extLst>
              <a:ext uri="{FF2B5EF4-FFF2-40B4-BE49-F238E27FC236}">
                <a16:creationId xmlns:a16="http://schemas.microsoft.com/office/drawing/2014/main" id="{6F542298-FA8B-53EF-FE1B-CC48FADE75BD}"/>
              </a:ext>
            </a:extLst>
          </p:cNvPr>
          <p:cNvSpPr/>
          <p:nvPr/>
        </p:nvSpPr>
        <p:spPr>
          <a:xfrm>
            <a:off x="5679676" y="3936115"/>
            <a:ext cx="3246579" cy="28064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attuluriprasanna05@gmail.com</a:t>
            </a:r>
            <a:endParaRPr lang="en-IN" dirty="0"/>
          </a:p>
        </p:txBody>
      </p:sp>
    </p:spTree>
    <p:extLst>
      <p:ext uri="{BB962C8B-B14F-4D97-AF65-F5344CB8AC3E}">
        <p14:creationId xmlns:p14="http://schemas.microsoft.com/office/powerpoint/2010/main" val="2410362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8C616E-995F-EAE5-FF71-A44A20404841}"/>
              </a:ext>
            </a:extLst>
          </p:cNvPr>
          <p:cNvSpPr>
            <a:spLocks noGrp="1"/>
          </p:cNvSpPr>
          <p:nvPr>
            <p:ph type="body" sz="quarter" idx="15"/>
          </p:nvPr>
        </p:nvSpPr>
        <p:spPr>
          <a:xfrm flipH="1">
            <a:off x="2694826" y="179277"/>
            <a:ext cx="8172450" cy="940189"/>
          </a:xfrm>
        </p:spPr>
        <p:txBody>
          <a:bodyPr/>
          <a:lstStyle/>
          <a:p>
            <a:r>
              <a:rPr lang="en-US" sz="2800" dirty="0">
                <a:solidFill>
                  <a:srgbClr val="92DCEF"/>
                </a:solidFill>
                <a:latin typeface="Mokoto"/>
              </a:rPr>
              <a:t>Impact/Potential Value of the Application</a:t>
            </a:r>
          </a:p>
          <a:p>
            <a:endParaRPr lang="en-US" sz="2800" dirty="0"/>
          </a:p>
        </p:txBody>
      </p:sp>
      <p:sp>
        <p:nvSpPr>
          <p:cNvPr id="3" name="Freeform 5">
            <a:extLst>
              <a:ext uri="{FF2B5EF4-FFF2-40B4-BE49-F238E27FC236}">
                <a16:creationId xmlns:a16="http://schemas.microsoft.com/office/drawing/2014/main" id="{12A2460F-6637-CC7D-6F7F-11D67C32166D}"/>
              </a:ext>
            </a:extLst>
          </p:cNvPr>
          <p:cNvSpPr/>
          <p:nvPr/>
        </p:nvSpPr>
        <p:spPr>
          <a:xfrm>
            <a:off x="7813011" y="1741766"/>
            <a:ext cx="3999263" cy="3072083"/>
          </a:xfrm>
          <a:custGeom>
            <a:avLst/>
            <a:gdLst/>
            <a:ahLst/>
            <a:cxnLst/>
            <a:rect l="l" t="t" r="r" b="b"/>
            <a:pathLst>
              <a:path w="5998894" h="4608125">
                <a:moveTo>
                  <a:pt x="0" y="0"/>
                </a:moveTo>
                <a:lnTo>
                  <a:pt x="5998895" y="0"/>
                </a:lnTo>
                <a:lnTo>
                  <a:pt x="5998895" y="4608125"/>
                </a:lnTo>
                <a:lnTo>
                  <a:pt x="0" y="46081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Rectangle 3">
            <a:extLst>
              <a:ext uri="{FF2B5EF4-FFF2-40B4-BE49-F238E27FC236}">
                <a16:creationId xmlns:a16="http://schemas.microsoft.com/office/drawing/2014/main" id="{481597A1-A56F-EE8A-DA75-DCFE523CB6F1}"/>
              </a:ext>
            </a:extLst>
          </p:cNvPr>
          <p:cNvSpPr/>
          <p:nvPr/>
        </p:nvSpPr>
        <p:spPr>
          <a:xfrm>
            <a:off x="1089498" y="1138136"/>
            <a:ext cx="6215974" cy="503892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6D1972E6-968C-85BE-C75D-02A703BD2E17}"/>
              </a:ext>
            </a:extLst>
          </p:cNvPr>
          <p:cNvSpPr txBox="1"/>
          <p:nvPr/>
        </p:nvSpPr>
        <p:spPr>
          <a:xfrm>
            <a:off x="1335995" y="649371"/>
            <a:ext cx="6614808" cy="5078313"/>
          </a:xfrm>
          <a:prstGeom prst="rect">
            <a:avLst/>
          </a:prstGeom>
          <a:noFill/>
        </p:spPr>
        <p:txBody>
          <a:bodyPr wrap="square">
            <a:spAutoFit/>
          </a:bodyPr>
          <a:lstStyle/>
          <a:p>
            <a:endParaRPr lang="en-US" b="1" dirty="0">
              <a:solidFill>
                <a:schemeClr val="bg1"/>
              </a:solidFill>
            </a:endParaRPr>
          </a:p>
          <a:p>
            <a:pPr marL="285750" indent="-285750">
              <a:buFont typeface="Wingdings" panose="05000000000000000000" pitchFamily="2" charset="2"/>
              <a:buChar char="q"/>
            </a:pPr>
            <a:r>
              <a:rPr lang="en-US" b="1" dirty="0">
                <a:solidFill>
                  <a:schemeClr val="bg1"/>
                </a:solidFill>
              </a:rPr>
              <a:t>Empowers Career Growth</a:t>
            </a:r>
            <a:r>
              <a:rPr lang="en-US" dirty="0">
                <a:solidFill>
                  <a:schemeClr val="bg1"/>
                </a:solidFill>
              </a:rPr>
              <a:t>: Helps users set goals, track progress, and achieve career milestones.</a:t>
            </a:r>
          </a:p>
          <a:p>
            <a:pPr marL="285750" indent="-285750">
              <a:buFont typeface="Wingdings" panose="05000000000000000000" pitchFamily="2" charset="2"/>
              <a:buChar char="q"/>
            </a:pPr>
            <a:endParaRPr lang="en-US" dirty="0">
              <a:solidFill>
                <a:schemeClr val="bg1"/>
              </a:solidFill>
            </a:endParaRPr>
          </a:p>
          <a:p>
            <a:pPr marL="285750" indent="-285750">
              <a:buFont typeface="Wingdings" panose="05000000000000000000" pitchFamily="2" charset="2"/>
              <a:buChar char="q"/>
            </a:pPr>
            <a:r>
              <a:rPr lang="en-US" b="1" dirty="0">
                <a:solidFill>
                  <a:schemeClr val="bg1"/>
                </a:solidFill>
              </a:rPr>
              <a:t>Mentorship Access</a:t>
            </a:r>
            <a:r>
              <a:rPr lang="en-US" dirty="0">
                <a:solidFill>
                  <a:schemeClr val="bg1"/>
                </a:solidFill>
              </a:rPr>
              <a:t>: Connects users with industry mentors for personalized guidance and advice.</a:t>
            </a:r>
          </a:p>
          <a:p>
            <a:pPr marL="285750" indent="-285750">
              <a:buFont typeface="Wingdings" panose="05000000000000000000" pitchFamily="2" charset="2"/>
              <a:buChar char="q"/>
            </a:pPr>
            <a:endParaRPr lang="en-US" dirty="0">
              <a:solidFill>
                <a:schemeClr val="bg1"/>
              </a:solidFill>
            </a:endParaRPr>
          </a:p>
          <a:p>
            <a:pPr marL="285750" indent="-285750">
              <a:buFont typeface="Wingdings" panose="05000000000000000000" pitchFamily="2" charset="2"/>
              <a:buChar char="q"/>
            </a:pPr>
            <a:r>
              <a:rPr lang="en-US" b="1" dirty="0">
                <a:solidFill>
                  <a:schemeClr val="bg1"/>
                </a:solidFill>
              </a:rPr>
              <a:t>Data-Driven Insights: </a:t>
            </a:r>
            <a:r>
              <a:rPr lang="en-US" dirty="0">
                <a:solidFill>
                  <a:schemeClr val="bg1"/>
                </a:solidFill>
              </a:rPr>
              <a:t>Provides career suggestions and skill gap analysis with tailored resources.</a:t>
            </a:r>
          </a:p>
          <a:p>
            <a:pPr marL="285750" indent="-285750">
              <a:buFont typeface="Wingdings" panose="05000000000000000000" pitchFamily="2" charset="2"/>
              <a:buChar char="q"/>
            </a:pPr>
            <a:endParaRPr lang="en-US" dirty="0">
              <a:solidFill>
                <a:schemeClr val="bg1"/>
              </a:solidFill>
            </a:endParaRPr>
          </a:p>
          <a:p>
            <a:pPr marL="285750" indent="-285750">
              <a:buFont typeface="Wingdings" panose="05000000000000000000" pitchFamily="2" charset="2"/>
              <a:buChar char="q"/>
            </a:pPr>
            <a:r>
              <a:rPr lang="en-US" b="1" dirty="0">
                <a:solidFill>
                  <a:schemeClr val="bg1"/>
                </a:solidFill>
              </a:rPr>
              <a:t>Support for Students/Professionals</a:t>
            </a:r>
            <a:r>
              <a:rPr lang="en-US" dirty="0">
                <a:solidFill>
                  <a:schemeClr val="bg1"/>
                </a:solidFill>
              </a:rPr>
              <a:t>: Assists with job opportunities, internships, and career transitions.</a:t>
            </a:r>
          </a:p>
          <a:p>
            <a:pPr marL="285750" indent="-285750">
              <a:buFont typeface="Wingdings" panose="05000000000000000000" pitchFamily="2" charset="2"/>
              <a:buChar char="q"/>
            </a:pPr>
            <a:endParaRPr lang="en-US" dirty="0">
              <a:solidFill>
                <a:schemeClr val="bg1"/>
              </a:solidFill>
            </a:endParaRPr>
          </a:p>
          <a:p>
            <a:pPr marL="285750" indent="-285750">
              <a:buFont typeface="Wingdings" panose="05000000000000000000" pitchFamily="2" charset="2"/>
              <a:buChar char="q"/>
            </a:pPr>
            <a:r>
              <a:rPr lang="en-US" b="1" dirty="0">
                <a:solidFill>
                  <a:schemeClr val="bg1"/>
                </a:solidFill>
              </a:rPr>
              <a:t>Boosts Productivity</a:t>
            </a:r>
            <a:r>
              <a:rPr lang="en-US" dirty="0">
                <a:solidFill>
                  <a:schemeClr val="bg1"/>
                </a:solidFill>
              </a:rPr>
              <a:t>: Motivates users with progress tracking and actionable feedback.</a:t>
            </a:r>
          </a:p>
          <a:p>
            <a:pPr marL="285750" indent="-285750">
              <a:buFont typeface="Wingdings" panose="05000000000000000000" pitchFamily="2" charset="2"/>
              <a:buChar char="q"/>
            </a:pPr>
            <a:endParaRPr lang="en-US" dirty="0">
              <a:solidFill>
                <a:schemeClr val="bg1"/>
              </a:solidFill>
            </a:endParaRPr>
          </a:p>
          <a:p>
            <a:pPr marL="285750" indent="-285750">
              <a:buFont typeface="Wingdings" panose="05000000000000000000" pitchFamily="2" charset="2"/>
              <a:buChar char="q"/>
            </a:pPr>
            <a:r>
              <a:rPr lang="en-US" b="1" dirty="0">
                <a:solidFill>
                  <a:schemeClr val="bg1"/>
                </a:solidFill>
              </a:rPr>
              <a:t>Global Reach</a:t>
            </a:r>
            <a:r>
              <a:rPr lang="en-US" dirty="0">
                <a:solidFill>
                  <a:schemeClr val="bg1"/>
                </a:solidFill>
              </a:rPr>
              <a:t>: Scalable for users across industries and career stages</a:t>
            </a:r>
            <a:r>
              <a:rPr lang="en-US" dirty="0"/>
              <a:t>.</a:t>
            </a:r>
          </a:p>
        </p:txBody>
      </p:sp>
    </p:spTree>
    <p:extLst>
      <p:ext uri="{BB962C8B-B14F-4D97-AF65-F5344CB8AC3E}">
        <p14:creationId xmlns:p14="http://schemas.microsoft.com/office/powerpoint/2010/main" val="2261596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6214EA5-9F71-6727-C6E0-82C279CA0C0A}"/>
              </a:ext>
            </a:extLst>
          </p:cNvPr>
          <p:cNvSpPr>
            <a:spLocks noGrp="1"/>
          </p:cNvSpPr>
          <p:nvPr>
            <p:ph type="body" sz="quarter" idx="15"/>
          </p:nvPr>
        </p:nvSpPr>
        <p:spPr/>
        <p:txBody>
          <a:bodyPr/>
          <a:lstStyle/>
          <a:p>
            <a:r>
              <a:rPr lang="en-US" dirty="0"/>
              <a:t>                                The Solution Proposed by your Team</a:t>
            </a:r>
          </a:p>
        </p:txBody>
      </p:sp>
      <p:grpSp>
        <p:nvGrpSpPr>
          <p:cNvPr id="8" name="Group 7">
            <a:extLst>
              <a:ext uri="{FF2B5EF4-FFF2-40B4-BE49-F238E27FC236}">
                <a16:creationId xmlns:a16="http://schemas.microsoft.com/office/drawing/2014/main" id="{44610307-A60C-FF71-E170-1A03D6B1616F}"/>
              </a:ext>
            </a:extLst>
          </p:cNvPr>
          <p:cNvGrpSpPr/>
          <p:nvPr/>
        </p:nvGrpSpPr>
        <p:grpSpPr>
          <a:xfrm>
            <a:off x="1076211" y="1274190"/>
            <a:ext cx="10475709" cy="4506850"/>
            <a:chOff x="588531" y="1294510"/>
            <a:chExt cx="8650929" cy="4632678"/>
          </a:xfrm>
        </p:grpSpPr>
        <p:sp>
          <p:nvSpPr>
            <p:cNvPr id="4" name="TextBox 3">
              <a:extLst>
                <a:ext uri="{FF2B5EF4-FFF2-40B4-BE49-F238E27FC236}">
                  <a16:creationId xmlns:a16="http://schemas.microsoft.com/office/drawing/2014/main" id="{3927589F-A1F6-CFBE-198C-3B1A35AA4135}"/>
                </a:ext>
              </a:extLst>
            </p:cNvPr>
            <p:cNvSpPr txBox="1"/>
            <p:nvPr/>
          </p:nvSpPr>
          <p:spPr>
            <a:xfrm>
              <a:off x="588531" y="1294510"/>
              <a:ext cx="4263504" cy="4632678"/>
            </a:xfrm>
            <a:prstGeom prst="roundRect">
              <a:avLst>
                <a:gd name="adj" fmla="val 0"/>
              </a:avLst>
            </a:prstGeom>
            <a:solidFill>
              <a:schemeClr val="bg1"/>
            </a:solidFill>
            <a:ln>
              <a:gradFill>
                <a:gsLst>
                  <a:gs pos="0">
                    <a:schemeClr val="bg1">
                      <a:lumMod val="85000"/>
                    </a:schemeClr>
                  </a:gs>
                  <a:gs pos="100000">
                    <a:schemeClr val="bg1"/>
                  </a:gs>
                </a:gsLst>
                <a:lin ang="5400000" scaled="1"/>
              </a:gradFill>
            </a:ln>
          </p:spPr>
          <p:txBody>
            <a:bodyPr wrap="square" lIns="91440" tIns="91440" rIns="91440" bIns="91440" rtlCol="0">
              <a:noAutofit/>
            </a:bodyPr>
            <a:lstStyle>
              <a:defPPr>
                <a:defRPr lang="en-US"/>
              </a:defPPr>
              <a:lvl1pPr>
                <a:defRPr sz="1600" b="1">
                  <a:solidFill>
                    <a:srgbClr val="00B0F0"/>
                  </a:solidFill>
                </a:defRPr>
              </a:lvl1pPr>
            </a:lstStyle>
            <a:p>
              <a:endParaRPr lang="en-US" dirty="0">
                <a:solidFill>
                  <a:schemeClr val="bg1">
                    <a:lumMod val="50000"/>
                  </a:schemeClr>
                </a:solidFill>
              </a:endParaRPr>
            </a:p>
          </p:txBody>
        </p:sp>
        <p:sp>
          <p:nvSpPr>
            <p:cNvPr id="6" name="TextBox 5">
              <a:extLst>
                <a:ext uri="{FF2B5EF4-FFF2-40B4-BE49-F238E27FC236}">
                  <a16:creationId xmlns:a16="http://schemas.microsoft.com/office/drawing/2014/main" id="{26DE322A-0C3B-AC50-21BA-740E4F281C0C}"/>
                </a:ext>
              </a:extLst>
            </p:cNvPr>
            <p:cNvSpPr txBox="1"/>
            <p:nvPr/>
          </p:nvSpPr>
          <p:spPr>
            <a:xfrm>
              <a:off x="4975956" y="1294510"/>
              <a:ext cx="4263504" cy="4632678"/>
            </a:xfrm>
            <a:prstGeom prst="roundRect">
              <a:avLst>
                <a:gd name="adj" fmla="val 0"/>
              </a:avLst>
            </a:prstGeom>
            <a:solidFill>
              <a:schemeClr val="bg1"/>
            </a:solidFill>
            <a:ln>
              <a:gradFill>
                <a:gsLst>
                  <a:gs pos="0">
                    <a:schemeClr val="bg1">
                      <a:lumMod val="85000"/>
                    </a:schemeClr>
                  </a:gs>
                  <a:gs pos="100000">
                    <a:schemeClr val="bg1"/>
                  </a:gs>
                </a:gsLst>
                <a:lin ang="5400000" scaled="1"/>
              </a:gradFill>
            </a:ln>
          </p:spPr>
          <p:txBody>
            <a:bodyPr wrap="square" lIns="91440" tIns="91440" rIns="91440" bIns="91440" rtlCol="0">
              <a:noAutofit/>
            </a:bodyPr>
            <a:lstStyle>
              <a:defPPr>
                <a:defRPr lang="en-US"/>
              </a:defPPr>
              <a:lvl1pPr>
                <a:defRPr sz="1600" b="1">
                  <a:solidFill>
                    <a:srgbClr val="00B0F0"/>
                  </a:solidFill>
                </a:defRPr>
              </a:lvl1pPr>
            </a:lstStyle>
            <a:p>
              <a:endParaRPr lang="en-US" dirty="0">
                <a:solidFill>
                  <a:schemeClr val="bg1">
                    <a:lumMod val="50000"/>
                  </a:schemeClr>
                </a:solidFill>
              </a:endParaRPr>
            </a:p>
          </p:txBody>
        </p:sp>
        <p:sp>
          <p:nvSpPr>
            <p:cNvPr id="7" name="TextBox 6">
              <a:extLst>
                <a:ext uri="{FF2B5EF4-FFF2-40B4-BE49-F238E27FC236}">
                  <a16:creationId xmlns:a16="http://schemas.microsoft.com/office/drawing/2014/main" id="{77E20AD7-C9A2-C6C0-ACA3-39BD89D96274}"/>
                </a:ext>
              </a:extLst>
            </p:cNvPr>
            <p:cNvSpPr txBox="1"/>
            <p:nvPr/>
          </p:nvSpPr>
          <p:spPr>
            <a:xfrm>
              <a:off x="5305317" y="1564358"/>
              <a:ext cx="3873462" cy="4049529"/>
            </a:xfrm>
            <a:prstGeom prst="rect">
              <a:avLst/>
            </a:prstGeom>
            <a:noFill/>
          </p:spPr>
          <p:txBody>
            <a:bodyPr wrap="square" lIns="0" tIns="0" rIns="0" bIns="0" rtlCol="0">
              <a:spAutoFit/>
            </a:bodyPr>
            <a:lstStyle>
              <a:defPPr>
                <a:defRPr lang="en-US"/>
              </a:defPPr>
              <a:lvl1pPr>
                <a:defRPr sz="1600" b="1">
                  <a:latin typeface="TT Norms" panose="02000503030000020003" pitchFamily="50" charset="0"/>
                  <a:cs typeface="MV Boli" panose="02000500030200090000" pitchFamily="2" charset="0"/>
                </a:defRPr>
              </a:lvl1pPr>
            </a:lstStyle>
            <a:p>
              <a:pPr algn="just"/>
              <a:r>
                <a:rPr lang="en-US" b="0" dirty="0">
                  <a:latin typeface="Arial" panose="020B0604020202020204" pitchFamily="34" charset="0"/>
                  <a:cs typeface="Arial" panose="020B0604020202020204" pitchFamily="34" charset="0"/>
                </a:rPr>
                <a:t>The app offers a user-centric approach, focusing on personalized career growth through key features such as dynamic dashboards for tracking career progress, goal setting, and skill development. It utilizes AI algorithms to analyze user skills and match them with mentors who provide tailored guidance. The skill gap analysis tool compares users’ current competencies with industry standards, suggesting courses and certifications for improvement. Additionally, the app curates job and internship opportunities based on the user’s profile and preferences. Through real-time notifications, users receive reminders about their goals, mentor interactions, and relevant learning resources, ensuring they stay on track towards achieving their career objectives.</a:t>
              </a:r>
              <a:endParaRPr lang="en-US" b="0" dirty="0">
                <a:solidFill>
                  <a:schemeClr val="bg1">
                    <a:lumMod val="50000"/>
                  </a:schemeClr>
                </a:solidFill>
                <a:latin typeface="Arial" panose="020B0604020202020204" pitchFamily="34" charset="0"/>
                <a:cs typeface="Arial" panose="020B0604020202020204" pitchFamily="34" charset="0"/>
              </a:endParaRPr>
            </a:p>
          </p:txBody>
        </p:sp>
      </p:grpSp>
      <p:sp>
        <p:nvSpPr>
          <p:cNvPr id="9" name="TextBox 8">
            <a:extLst>
              <a:ext uri="{FF2B5EF4-FFF2-40B4-BE49-F238E27FC236}">
                <a16:creationId xmlns:a16="http://schemas.microsoft.com/office/drawing/2014/main" id="{14365EF0-8665-EFBD-E2B5-6C8DE79380C6}"/>
              </a:ext>
            </a:extLst>
          </p:cNvPr>
          <p:cNvSpPr txBox="1"/>
          <p:nvPr/>
        </p:nvSpPr>
        <p:spPr>
          <a:xfrm>
            <a:off x="1219246" y="1490542"/>
            <a:ext cx="5019789" cy="4031873"/>
          </a:xfrm>
          <a:prstGeom prst="rect">
            <a:avLst/>
          </a:prstGeom>
          <a:noFill/>
        </p:spPr>
        <p:txBody>
          <a:bodyPr wrap="square">
            <a:spAutoFit/>
          </a:bodyPr>
          <a:lstStyle/>
          <a:p>
            <a:pPr algn="just"/>
            <a:r>
              <a:rPr lang="en-US" sz="1600" dirty="0">
                <a:latin typeface="Arial" panose="020B0604020202020204" pitchFamily="34" charset="0"/>
                <a:cs typeface="Arial" panose="020B0604020202020204" pitchFamily="34" charset="0"/>
              </a:rPr>
              <a:t>The proposed solution leverages advanced AI technology to provide personalized career guidance. It connects users with mentors who align with their career goals and skill sets, ensuring relevant mentorship. The app also includes a comprehensive skill gap analysis, which identifies areas for improvement and suggests customized learning resources to help users enhance their abilities. Additionally, it offers personalized job and internship recommendations, tailored to the user’s profile and aspirations. The intuitive progress tracking dashboard enables users to visualize their career growth with real-time updates and customizable timelines. Integration with leading learning platforms ensures that users have access to courses that can help them upskill and achieve their professional objectives.</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140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07F855-B09D-BFE4-8EF4-A58E1E1AD880}"/>
              </a:ext>
            </a:extLst>
          </p:cNvPr>
          <p:cNvSpPr>
            <a:spLocks noGrp="1"/>
          </p:cNvSpPr>
          <p:nvPr>
            <p:ph type="body" sz="quarter" idx="15"/>
          </p:nvPr>
        </p:nvSpPr>
        <p:spPr>
          <a:xfrm flipH="1">
            <a:off x="1721540" y="204677"/>
            <a:ext cx="8172450" cy="829389"/>
          </a:xfrm>
        </p:spPr>
        <p:txBody>
          <a:bodyPr/>
          <a:lstStyle/>
          <a:p>
            <a:pPr algn="ctr"/>
            <a:endParaRPr lang="en-US" dirty="0"/>
          </a:p>
          <a:p>
            <a:pPr algn="ctr"/>
            <a:r>
              <a:rPr lang="en-US" dirty="0"/>
              <a:t>Technologies Used</a:t>
            </a:r>
          </a:p>
        </p:txBody>
      </p:sp>
      <p:sp>
        <p:nvSpPr>
          <p:cNvPr id="8" name="Rectangle 3">
            <a:extLst>
              <a:ext uri="{FF2B5EF4-FFF2-40B4-BE49-F238E27FC236}">
                <a16:creationId xmlns:a16="http://schemas.microsoft.com/office/drawing/2014/main" id="{611AAD4D-CDEC-82FE-A1E3-174947A6C69E}"/>
              </a:ext>
            </a:extLst>
          </p:cNvPr>
          <p:cNvSpPr>
            <a:spLocks noChangeArrowheads="1"/>
          </p:cNvSpPr>
          <p:nvPr/>
        </p:nvSpPr>
        <p:spPr bwMode="auto">
          <a:xfrm>
            <a:off x="1721540" y="1166842"/>
            <a:ext cx="831715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Cloud Platforms</a:t>
            </a:r>
            <a:r>
              <a:rPr kumimoji="0" lang="en-US" altLang="en-US" sz="1800" b="0" i="0" u="none" strike="noStrike" cap="none" normalizeH="0" baseline="0" dirty="0">
                <a:ln>
                  <a:noFill/>
                </a:ln>
                <a:solidFill>
                  <a:schemeClr val="tx1"/>
                </a:solidFill>
                <a:effectLst/>
                <a:latin typeface="Arial" panose="020B0604020202020204" pitchFamily="34" charset="0"/>
              </a:rPr>
              <a:t>: AWS or Azure for scalable backend and data storage.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Machine Learning</a:t>
            </a:r>
            <a:r>
              <a:rPr kumimoji="0" lang="en-US" altLang="en-US" sz="1800" b="0" i="0" u="none" strike="noStrike" cap="none" normalizeH="0" baseline="0" dirty="0">
                <a:ln>
                  <a:noFill/>
                </a:ln>
                <a:solidFill>
                  <a:schemeClr val="tx1"/>
                </a:solidFill>
                <a:effectLst/>
                <a:latin typeface="Arial" panose="020B0604020202020204" pitchFamily="34" charset="0"/>
              </a:rPr>
              <a:t>: For skill gap analysis and personalized job recommendations.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AI-based Mentor Matching</a:t>
            </a:r>
            <a:r>
              <a:rPr kumimoji="0" lang="en-US" altLang="en-US" sz="1800" b="0" i="0" u="none" strike="noStrike" cap="none" normalizeH="0" baseline="0" dirty="0">
                <a:ln>
                  <a:noFill/>
                </a:ln>
                <a:solidFill>
                  <a:schemeClr val="tx1"/>
                </a:solidFill>
                <a:effectLst/>
                <a:latin typeface="Arial" panose="020B0604020202020204" pitchFamily="34" charset="0"/>
              </a:rPr>
              <a:t>: To pair users with suitable mentors based on skills and goals.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Frontend Development</a:t>
            </a:r>
            <a:r>
              <a:rPr kumimoji="0" lang="en-US" altLang="en-US" sz="1800" b="0" i="0" u="none" strike="noStrike" cap="none" normalizeH="0" baseline="0" dirty="0">
                <a:ln>
                  <a:noFill/>
                </a:ln>
                <a:solidFill>
                  <a:schemeClr val="tx1"/>
                </a:solidFill>
                <a:effectLst/>
                <a:latin typeface="Arial" panose="020B0604020202020204" pitchFamily="34" charset="0"/>
              </a:rPr>
              <a:t>: React or Angular for a responsive, user-friendly interface.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APIs</a:t>
            </a:r>
            <a:r>
              <a:rPr kumimoji="0" lang="en-US" altLang="en-US" sz="1800" b="0" i="0" u="none" strike="noStrike" cap="none" normalizeH="0" baseline="0" dirty="0">
                <a:ln>
                  <a:noFill/>
                </a:ln>
                <a:solidFill>
                  <a:schemeClr val="tx1"/>
                </a:solidFill>
                <a:effectLst/>
                <a:latin typeface="Arial" panose="020B0604020202020204" pitchFamily="34" charset="0"/>
              </a:rPr>
              <a:t>: For integration of job listings and learning resources.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Real-time Notifications</a:t>
            </a:r>
            <a:r>
              <a:rPr kumimoji="0" lang="en-US" altLang="en-US" sz="1800" b="0" i="0" u="none" strike="noStrike" cap="none" normalizeH="0" baseline="0" dirty="0">
                <a:ln>
                  <a:noFill/>
                </a:ln>
                <a:solidFill>
                  <a:schemeClr val="tx1"/>
                </a:solidFill>
                <a:effectLst/>
                <a:latin typeface="Arial" panose="020B0604020202020204" pitchFamily="34" charset="0"/>
              </a:rPr>
              <a:t>: Firebase or Push Notifications for user engagement. </a:t>
            </a:r>
          </a:p>
        </p:txBody>
      </p:sp>
    </p:spTree>
    <p:extLst>
      <p:ext uri="{BB962C8B-B14F-4D97-AF65-F5344CB8AC3E}">
        <p14:creationId xmlns:p14="http://schemas.microsoft.com/office/powerpoint/2010/main" val="3783546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07F855-B09D-BFE4-8EF4-A58E1E1AD880}"/>
              </a:ext>
            </a:extLst>
          </p:cNvPr>
          <p:cNvSpPr>
            <a:spLocks noGrp="1"/>
          </p:cNvSpPr>
          <p:nvPr>
            <p:ph type="body" sz="quarter" idx="15"/>
          </p:nvPr>
        </p:nvSpPr>
        <p:spPr>
          <a:xfrm flipH="1">
            <a:off x="1721540" y="204677"/>
            <a:ext cx="8172450" cy="829389"/>
          </a:xfrm>
        </p:spPr>
        <p:txBody>
          <a:bodyPr/>
          <a:lstStyle/>
          <a:p>
            <a:pPr algn="ctr"/>
            <a:endParaRPr lang="en-US" dirty="0"/>
          </a:p>
          <a:p>
            <a:pPr algn="ctr"/>
            <a:r>
              <a:rPr lang="en-US" dirty="0"/>
              <a:t>Gen AI Tool Utilization</a:t>
            </a:r>
          </a:p>
        </p:txBody>
      </p:sp>
      <p:sp>
        <p:nvSpPr>
          <p:cNvPr id="4" name="TextBox 3">
            <a:extLst>
              <a:ext uri="{FF2B5EF4-FFF2-40B4-BE49-F238E27FC236}">
                <a16:creationId xmlns:a16="http://schemas.microsoft.com/office/drawing/2014/main" id="{3C314473-EF9A-58CB-24FB-3A1186F50F48}"/>
              </a:ext>
            </a:extLst>
          </p:cNvPr>
          <p:cNvSpPr txBox="1"/>
          <p:nvPr/>
        </p:nvSpPr>
        <p:spPr>
          <a:xfrm>
            <a:off x="2359309" y="1443841"/>
            <a:ext cx="7261345" cy="3970318"/>
          </a:xfrm>
          <a:prstGeom prst="rect">
            <a:avLst/>
          </a:prstGeom>
          <a:noFill/>
        </p:spPr>
        <p:txBody>
          <a:bodyPr wrap="square">
            <a:spAutoFit/>
          </a:bodyPr>
          <a:lstStyle/>
          <a:p>
            <a:pPr marL="285750" indent="-285750" algn="just">
              <a:buFont typeface="Wingdings" panose="05000000000000000000" pitchFamily="2" charset="2"/>
              <a:buChar char="q"/>
            </a:pPr>
            <a:r>
              <a:rPr lang="en-US" b="1" dirty="0"/>
              <a:t>AI for Skill Gap Analysis</a:t>
            </a:r>
            <a:r>
              <a:rPr lang="en-US" dirty="0"/>
              <a:t>: Uses machine learning to analyze user profiles and suggest areas for improvement based on job market trends.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b="1" dirty="0"/>
              <a:t>AI-based Job Matching</a:t>
            </a:r>
            <a:r>
              <a:rPr lang="en-US" dirty="0"/>
              <a:t>: Leverages natural language processing (NLP) algorithms to match users with suitable job roles and opportunities.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b="1" dirty="0"/>
              <a:t>Personalized Learning Pathways</a:t>
            </a:r>
            <a:r>
              <a:rPr lang="en-US" dirty="0"/>
              <a:t>: AI-powered recommendation system to suggest courses, certifications, and skills based on user goals.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b="1" dirty="0"/>
              <a:t>Mentor Matching with AI</a:t>
            </a:r>
            <a:r>
              <a:rPr lang="en-US" dirty="0"/>
              <a:t>: Uses AI to recommend the best mentor-mentee pairs, ensuring personalized and effective guidance.</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b="1" dirty="0"/>
              <a:t>Real-time Feedback System</a:t>
            </a:r>
            <a:r>
              <a:rPr lang="en-US" dirty="0"/>
              <a:t>: AI-driven feedback mechanism to assess user progress and offer continuous improvement suggestions.</a:t>
            </a:r>
          </a:p>
        </p:txBody>
      </p:sp>
    </p:spTree>
    <p:extLst>
      <p:ext uri="{BB962C8B-B14F-4D97-AF65-F5344CB8AC3E}">
        <p14:creationId xmlns:p14="http://schemas.microsoft.com/office/powerpoint/2010/main" val="858893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FB2143-1261-9F9F-40A6-A0298E9D6359}"/>
              </a:ext>
            </a:extLst>
          </p:cNvPr>
          <p:cNvSpPr>
            <a:spLocks noGrp="1"/>
          </p:cNvSpPr>
          <p:nvPr>
            <p:ph type="body" sz="quarter" idx="15"/>
          </p:nvPr>
        </p:nvSpPr>
        <p:spPr>
          <a:xfrm flipH="1">
            <a:off x="1774176" y="588171"/>
            <a:ext cx="8643648" cy="368750"/>
          </a:xfrm>
        </p:spPr>
        <p:txBody>
          <a:bodyPr/>
          <a:lstStyle/>
          <a:p>
            <a:pPr algn="ctr"/>
            <a:r>
              <a:rPr lang="en-US" dirty="0"/>
              <a:t>System Architecture, Functionalities and Design Diagram</a:t>
            </a:r>
          </a:p>
        </p:txBody>
      </p:sp>
      <p:sp>
        <p:nvSpPr>
          <p:cNvPr id="5" name="Rectangle 2">
            <a:extLst>
              <a:ext uri="{FF2B5EF4-FFF2-40B4-BE49-F238E27FC236}">
                <a16:creationId xmlns:a16="http://schemas.microsoft.com/office/drawing/2014/main" id="{91068560-42E7-1695-ED74-CF7DA238518B}"/>
              </a:ext>
            </a:extLst>
          </p:cNvPr>
          <p:cNvSpPr>
            <a:spLocks noChangeArrowheads="1"/>
          </p:cNvSpPr>
          <p:nvPr/>
        </p:nvSpPr>
        <p:spPr bwMode="auto">
          <a:xfrm>
            <a:off x="1637752" y="1241635"/>
            <a:ext cx="77829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Black" panose="020B0A04020102020204" pitchFamily="34" charset="0"/>
              </a:rPr>
              <a:t>                                    FLOW OF DATA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a:ln>
                  <a:noFill/>
                </a:ln>
                <a:solidFill>
                  <a:schemeClr val="tx1"/>
                </a:solidFill>
                <a:effectLst/>
                <a:latin typeface="Arial" panose="020B0604020202020204" pitchFamily="34" charset="0"/>
              </a:rPr>
              <a:t>The RFID card/tag is scanned by the </a:t>
            </a:r>
            <a:r>
              <a:rPr kumimoji="0" lang="en-US" altLang="en-US" b="1" i="0" u="none" strike="noStrike" cap="none" normalizeH="0" baseline="0" dirty="0">
                <a:ln>
                  <a:noFill/>
                </a:ln>
                <a:solidFill>
                  <a:schemeClr val="tx1"/>
                </a:solidFill>
                <a:effectLst/>
                <a:latin typeface="Arial" panose="020B0604020202020204" pitchFamily="34" charset="0"/>
              </a:rPr>
              <a:t>RFID Reader</a:t>
            </a:r>
            <a:r>
              <a:rPr kumimoji="0" lang="en-US" altLang="en-US"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RFID Reader</a:t>
            </a:r>
            <a:r>
              <a:rPr kumimoji="0" lang="en-US" altLang="en-US" sz="1800" b="0" i="0" u="none" strike="noStrike" cap="none" normalizeH="0" baseline="0" dirty="0">
                <a:ln>
                  <a:noFill/>
                </a:ln>
                <a:solidFill>
                  <a:schemeClr val="tx1"/>
                </a:solidFill>
                <a:effectLst/>
                <a:latin typeface="Arial" panose="020B0604020202020204" pitchFamily="34" charset="0"/>
              </a:rPr>
              <a:t> sends the ID to the </a:t>
            </a:r>
            <a:r>
              <a:rPr kumimoji="0" lang="en-US" altLang="en-US" sz="1800" b="1" i="0" u="none" strike="noStrike" cap="none" normalizeH="0" baseline="0" dirty="0">
                <a:ln>
                  <a:noFill/>
                </a:ln>
                <a:solidFill>
                  <a:schemeClr val="tx1"/>
                </a:solidFill>
                <a:effectLst/>
                <a:latin typeface="Arial" panose="020B0604020202020204" pitchFamily="34" charset="0"/>
              </a:rPr>
              <a:t>Microcontroller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Microcontroller</a:t>
            </a:r>
            <a:r>
              <a:rPr kumimoji="0" lang="en-US" altLang="en-US" sz="1800" b="0" i="0" u="none" strike="noStrike" cap="none" normalizeH="0" baseline="0" dirty="0">
                <a:ln>
                  <a:noFill/>
                </a:ln>
                <a:solidFill>
                  <a:schemeClr val="tx1"/>
                </a:solidFill>
                <a:effectLst/>
                <a:latin typeface="Arial" panose="020B0604020202020204" pitchFamily="34" charset="0"/>
              </a:rPr>
              <a:t> processes the ID and forwards it to the </a:t>
            </a:r>
            <a:r>
              <a:rPr kumimoji="0" lang="en-US" altLang="en-US" sz="1800" b="1" i="0" u="none" strike="noStrike" cap="none" normalizeH="0" baseline="0" dirty="0">
                <a:ln>
                  <a:noFill/>
                </a:ln>
                <a:solidFill>
                  <a:schemeClr val="tx1"/>
                </a:solidFill>
                <a:effectLst/>
                <a:latin typeface="Arial" panose="020B0604020202020204" pitchFamily="34" charset="0"/>
              </a:rPr>
              <a:t>Database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Database</a:t>
            </a:r>
            <a:r>
              <a:rPr kumimoji="0" lang="en-US" altLang="en-US" sz="1800" b="0" i="0" u="none" strike="noStrike" cap="none" normalizeH="0" baseline="0" dirty="0">
                <a:ln>
                  <a:noFill/>
                </a:ln>
                <a:solidFill>
                  <a:schemeClr val="tx1"/>
                </a:solidFill>
                <a:effectLst/>
                <a:latin typeface="Arial" panose="020B0604020202020204" pitchFamily="34" charset="0"/>
              </a:rPr>
              <a:t> stores the attendance record with a timestamp.</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UI</a:t>
            </a:r>
            <a:r>
              <a:rPr kumimoji="0" lang="en-US" altLang="en-US" sz="1800" b="0" i="0" u="none" strike="noStrike" cap="none" normalizeH="0" baseline="0" dirty="0">
                <a:ln>
                  <a:noFill/>
                </a:ln>
                <a:solidFill>
                  <a:schemeClr val="tx1"/>
                </a:solidFill>
                <a:effectLst/>
                <a:latin typeface="Arial" panose="020B0604020202020204" pitchFamily="34" charset="0"/>
              </a:rPr>
              <a:t> fetches and displays real-time attendance data. </a:t>
            </a:r>
          </a:p>
        </p:txBody>
      </p:sp>
    </p:spTree>
    <p:extLst>
      <p:ext uri="{BB962C8B-B14F-4D97-AF65-F5344CB8AC3E}">
        <p14:creationId xmlns:p14="http://schemas.microsoft.com/office/powerpoint/2010/main" val="706479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52D9BE-D45D-75A1-F46A-395417FA5244}"/>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4" name="TextBox 3">
            <a:extLst>
              <a:ext uri="{FF2B5EF4-FFF2-40B4-BE49-F238E27FC236}">
                <a16:creationId xmlns:a16="http://schemas.microsoft.com/office/drawing/2014/main" id="{45A482DC-868F-5D88-0A70-8069AFDC7794}"/>
              </a:ext>
            </a:extLst>
          </p:cNvPr>
          <p:cNvSpPr txBox="1"/>
          <p:nvPr/>
        </p:nvSpPr>
        <p:spPr>
          <a:xfrm>
            <a:off x="2857500" y="620260"/>
            <a:ext cx="7025802" cy="5355312"/>
          </a:xfrm>
          <a:prstGeom prst="rect">
            <a:avLst/>
          </a:prstGeom>
          <a:noFill/>
        </p:spPr>
        <p:txBody>
          <a:bodyPr wrap="square">
            <a:spAutoFit/>
          </a:bodyPr>
          <a:lstStyle/>
          <a:p>
            <a:r>
              <a:rPr lang="en-US" b="1" dirty="0"/>
              <a:t>                                                </a:t>
            </a:r>
            <a:r>
              <a:rPr lang="en-US" b="1" dirty="0">
                <a:latin typeface="Arial Black" panose="020B0A04020102020204" pitchFamily="34" charset="0"/>
              </a:rPr>
              <a:t>COMPONENTS INVOLVED</a:t>
            </a:r>
          </a:p>
          <a:p>
            <a:endParaRPr lang="en-US" dirty="0"/>
          </a:p>
          <a:p>
            <a:pPr>
              <a:buFont typeface="+mj-lt"/>
              <a:buAutoNum type="arabicPeriod"/>
            </a:pPr>
            <a:r>
              <a:rPr lang="en-US" b="1" dirty="0"/>
              <a:t>RFID Reader</a:t>
            </a:r>
            <a:endParaRPr lang="en-US" dirty="0"/>
          </a:p>
          <a:p>
            <a:pPr marL="742950" lvl="1" indent="-285750">
              <a:buFont typeface="+mj-lt"/>
              <a:buAutoNum type="arabicPeriod"/>
            </a:pPr>
            <a:r>
              <a:rPr lang="en-US" dirty="0"/>
              <a:t>Reads the unique ID of the RFID tag.</a:t>
            </a:r>
          </a:p>
          <a:p>
            <a:pPr marL="742950" lvl="1" indent="-285750">
              <a:buFont typeface="+mj-lt"/>
              <a:buAutoNum type="arabicPeriod"/>
            </a:pPr>
            <a:r>
              <a:rPr lang="en-US" dirty="0"/>
              <a:t>Sends the ID to the microcontroller.</a:t>
            </a:r>
          </a:p>
          <a:p>
            <a:pPr>
              <a:buFont typeface="+mj-lt"/>
              <a:buAutoNum type="arabicPeriod"/>
            </a:pPr>
            <a:r>
              <a:rPr lang="en-US" b="1" dirty="0"/>
              <a:t>Microcontroller (Arduino/Raspberry Pi)</a:t>
            </a:r>
            <a:endParaRPr lang="en-US" dirty="0"/>
          </a:p>
          <a:p>
            <a:pPr marL="742950" lvl="1" indent="-285750">
              <a:buFont typeface="+mj-lt"/>
              <a:buAutoNum type="arabicPeriod"/>
            </a:pPr>
            <a:r>
              <a:rPr lang="en-US" dirty="0"/>
              <a:t>Receives the RFID ID.</a:t>
            </a:r>
          </a:p>
          <a:p>
            <a:pPr marL="742950" lvl="1" indent="-285750">
              <a:buFont typeface="+mj-lt"/>
              <a:buAutoNum type="arabicPeriod"/>
            </a:pPr>
            <a:r>
              <a:rPr lang="en-US" dirty="0"/>
              <a:t>Processes the data and sends it to the database (or local storage).</a:t>
            </a:r>
          </a:p>
          <a:p>
            <a:pPr>
              <a:buFont typeface="+mj-lt"/>
              <a:buAutoNum type="arabicPeriod"/>
            </a:pPr>
            <a:r>
              <a:rPr lang="en-US" b="1" dirty="0"/>
              <a:t>Database / Server</a:t>
            </a:r>
            <a:endParaRPr lang="en-US" dirty="0"/>
          </a:p>
          <a:p>
            <a:pPr marL="742950" lvl="1" indent="-285750">
              <a:buFont typeface="+mj-lt"/>
              <a:buAutoNum type="arabicPeriod"/>
            </a:pPr>
            <a:r>
              <a:rPr lang="en-US" dirty="0"/>
              <a:t>Stores attendance records.</a:t>
            </a:r>
          </a:p>
          <a:p>
            <a:pPr marL="742950" lvl="1" indent="-285750">
              <a:buFont typeface="+mj-lt"/>
              <a:buAutoNum type="arabicPeriod"/>
            </a:pPr>
            <a:r>
              <a:rPr lang="en-US" dirty="0"/>
              <a:t>Each record includes the unique RFID ID, time of attendance, and any other relevant data.</a:t>
            </a:r>
          </a:p>
          <a:p>
            <a:pPr marL="742950" lvl="1" indent="-285750">
              <a:buFont typeface="+mj-lt"/>
              <a:buAutoNum type="arabicPeriod"/>
            </a:pPr>
            <a:r>
              <a:rPr lang="en-US" dirty="0"/>
              <a:t>The data is accessible through an admin interface for monitoring.</a:t>
            </a:r>
          </a:p>
          <a:p>
            <a:pPr>
              <a:buFont typeface="+mj-lt"/>
              <a:buAutoNum type="arabicPeriod"/>
            </a:pPr>
            <a:r>
              <a:rPr lang="en-US" b="1" dirty="0"/>
              <a:t>User Interface (UI)</a:t>
            </a:r>
            <a:endParaRPr lang="en-US" dirty="0"/>
          </a:p>
          <a:p>
            <a:pPr marL="742950" lvl="1" indent="-285750">
              <a:buFont typeface="+mj-lt"/>
              <a:buAutoNum type="arabicPeriod"/>
            </a:pPr>
            <a:r>
              <a:rPr lang="en-US" dirty="0"/>
              <a:t>Displays real-time updates of attendance records.</a:t>
            </a:r>
          </a:p>
          <a:p>
            <a:pPr marL="742950" lvl="1" indent="-285750">
              <a:buFont typeface="+mj-lt"/>
              <a:buAutoNum type="arabicPeriod"/>
            </a:pPr>
            <a:r>
              <a:rPr lang="en-US" dirty="0"/>
              <a:t>Provides functionality for logging in, managing users, and generating reports.</a:t>
            </a:r>
          </a:p>
          <a:p>
            <a:pPr>
              <a:buFont typeface="+mj-lt"/>
              <a:buAutoNum type="arabicPeriod"/>
            </a:pPr>
            <a:r>
              <a:rPr lang="en-US" b="1" dirty="0"/>
              <a:t>Power Supply</a:t>
            </a:r>
            <a:endParaRPr lang="en-US" dirty="0"/>
          </a:p>
          <a:p>
            <a:pPr marL="742950" lvl="1" indent="-285750">
              <a:buFont typeface="+mj-lt"/>
              <a:buAutoNum type="arabicPeriod"/>
            </a:pPr>
            <a:r>
              <a:rPr lang="en-US" dirty="0"/>
              <a:t>Powers all components in the system.</a:t>
            </a:r>
          </a:p>
        </p:txBody>
      </p:sp>
    </p:spTree>
    <p:extLst>
      <p:ext uri="{BB962C8B-B14F-4D97-AF65-F5344CB8AC3E}">
        <p14:creationId xmlns:p14="http://schemas.microsoft.com/office/powerpoint/2010/main" val="914204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0432FB-FAE6-5CCB-F6F4-55433B4E1E62}"/>
              </a:ext>
            </a:extLst>
          </p:cNvPr>
          <p:cNvSpPr>
            <a:spLocks noGrp="1"/>
          </p:cNvSpPr>
          <p:nvPr>
            <p:ph type="sldNum" sz="quarter" idx="12"/>
          </p:nvPr>
        </p:nvSpPr>
        <p:spPr/>
        <p:txBody>
          <a:bodyPr/>
          <a:lstStyle/>
          <a:p>
            <a:fld id="{B6F15528-21DE-4FAA-801E-634DDDAF4B2B}" type="slidenum">
              <a:rPr lang="en-US" smtClean="0"/>
              <a:pPr/>
              <a:t>9</a:t>
            </a:fld>
            <a:endParaRPr lang="en-US"/>
          </a:p>
        </p:txBody>
      </p:sp>
      <p:sp>
        <p:nvSpPr>
          <p:cNvPr id="3" name="Rectangle 1">
            <a:extLst>
              <a:ext uri="{FF2B5EF4-FFF2-40B4-BE49-F238E27FC236}">
                <a16:creationId xmlns:a16="http://schemas.microsoft.com/office/drawing/2014/main" id="{91C88116-5A90-1FD7-6A3E-DFE9BEF72322}"/>
              </a:ext>
            </a:extLst>
          </p:cNvPr>
          <p:cNvSpPr>
            <a:spLocks noChangeArrowheads="1"/>
          </p:cNvSpPr>
          <p:nvPr/>
        </p:nvSpPr>
        <p:spPr bwMode="auto">
          <a:xfrm>
            <a:off x="1249727" y="879397"/>
            <a:ext cx="10297005"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DATA PIPELINE:</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RFID Scanning</a:t>
            </a:r>
            <a:r>
              <a:rPr kumimoji="0" lang="en-US" altLang="en-US" sz="1600" b="0" i="0" u="none" strike="noStrike" cap="none" normalizeH="0" baseline="0" dirty="0">
                <a:ln>
                  <a:noFill/>
                </a:ln>
                <a:solidFill>
                  <a:schemeClr val="tx1"/>
                </a:solidFill>
                <a:effectLst/>
                <a:latin typeface="Arial" panose="020B0604020202020204" pitchFamily="34" charset="0"/>
              </a:rPr>
              <a:t>: The RFID reader scans the card, sending the unique ID to a</a:t>
            </a:r>
            <a:r>
              <a:rPr lang="en-US" altLang="en-US" sz="1600" dirty="0">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microcontroller (e.g., Arduino).</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Data Processing</a:t>
            </a:r>
            <a:r>
              <a:rPr kumimoji="0" lang="en-US" altLang="en-US" sz="1600" b="0" i="0" u="none" strike="noStrike" cap="none" normalizeH="0" baseline="0" dirty="0">
                <a:ln>
                  <a:noFill/>
                </a:ln>
                <a:solidFill>
                  <a:schemeClr val="tx1"/>
                </a:solidFill>
                <a:effectLst/>
                <a:latin typeface="Arial" panose="020B0604020202020204" pitchFamily="34" charset="0"/>
              </a:rPr>
              <a:t>: The microcontroller processes the ID, adds a timestamp, and sends it to the database.</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Data Storage</a:t>
            </a:r>
            <a:r>
              <a:rPr kumimoji="0" lang="en-US" altLang="en-US" sz="1600" b="0" i="0" u="none" strike="noStrike" cap="none" normalizeH="0" baseline="0" dirty="0">
                <a:ln>
                  <a:noFill/>
                </a:ln>
                <a:solidFill>
                  <a:schemeClr val="tx1"/>
                </a:solidFill>
                <a:effectLst/>
                <a:latin typeface="Arial" panose="020B0604020202020204" pitchFamily="34" charset="0"/>
              </a:rPr>
              <a:t>: Attendance data (ID, timestamp, status) is stored in a cloud or local database.</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Data Access</a:t>
            </a:r>
            <a:r>
              <a:rPr kumimoji="0" lang="en-US" altLang="en-US" sz="1600" b="0" i="0" u="none" strike="noStrike" cap="none" normalizeH="0" baseline="0" dirty="0">
                <a:ln>
                  <a:noFill/>
                </a:ln>
                <a:solidFill>
                  <a:schemeClr val="tx1"/>
                </a:solidFill>
                <a:effectLst/>
                <a:latin typeface="Arial" panose="020B0604020202020204" pitchFamily="34" charset="0"/>
              </a:rPr>
              <a:t>: The user interface queries the database for real-time attendance records.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API USAGE: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Data Transfer API</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POST /attendance/log</a:t>
            </a:r>
            <a:r>
              <a:rPr kumimoji="0" lang="en-US" altLang="en-US" b="0" i="0" u="none" strike="noStrike" cap="none" normalizeH="0" baseline="0" dirty="0">
                <a:ln>
                  <a:noFill/>
                </a:ln>
                <a:solidFill>
                  <a:schemeClr val="tx1"/>
                </a:solidFill>
                <a:effectLst/>
              </a:rPr>
              <a:t>: Logs attendance with RFID ID and timestamp.</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GET /attendance/report</a:t>
            </a:r>
            <a:r>
              <a:rPr kumimoji="0" lang="en-US" altLang="en-US" b="0" i="0" u="none" strike="noStrike" cap="none" normalizeH="0" baseline="0" dirty="0">
                <a:ln>
                  <a:noFill/>
                </a:ln>
                <a:solidFill>
                  <a:schemeClr val="tx1"/>
                </a:solidFill>
                <a:effectLst/>
              </a:rPr>
              <a:t>: Fetches attendance records for reporting.</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User Interface API</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GET /attendance/status</a:t>
            </a:r>
            <a:r>
              <a:rPr kumimoji="0" lang="en-US" altLang="en-US" b="0" i="0" u="none" strike="noStrike" cap="none" normalizeH="0" baseline="0" dirty="0">
                <a:ln>
                  <a:noFill/>
                </a:ln>
                <a:solidFill>
                  <a:schemeClr val="tx1"/>
                </a:solidFill>
                <a:effectLst/>
              </a:rPr>
              <a:t>: Displays real-time attendance data.</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GET /attendance/{date}</a:t>
            </a:r>
            <a:r>
              <a:rPr kumimoji="0" lang="en-US" altLang="en-US" b="0" i="0" u="none" strike="noStrike" cap="none" normalizeH="0" baseline="0" dirty="0">
                <a:ln>
                  <a:noFill/>
                </a:ln>
                <a:solidFill>
                  <a:schemeClr val="tx1"/>
                </a:solidFill>
                <a:effectLst/>
              </a:rPr>
              <a:t>: Generates attendance reports for specific dates.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EXTERNAL SERVICES: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Cloud Database</a:t>
            </a:r>
            <a:r>
              <a:rPr kumimoji="0" lang="en-US" altLang="en-US" sz="1600" b="0" i="0" u="none" strike="noStrike" cap="none" normalizeH="0" baseline="0" dirty="0">
                <a:ln>
                  <a:noFill/>
                </a:ln>
                <a:solidFill>
                  <a:schemeClr val="tx1"/>
                </a:solidFill>
                <a:effectLst/>
                <a:latin typeface="Arial" panose="020B0604020202020204" pitchFamily="34" charset="0"/>
              </a:rPr>
              <a:t>: Firebase or AWS RDS for scalable data storage.</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Web Hosting</a:t>
            </a:r>
            <a:r>
              <a:rPr kumimoji="0" lang="en-US" altLang="en-US" sz="1600" b="0" i="0" u="none" strike="noStrike" cap="none" normalizeH="0" baseline="0" dirty="0">
                <a:ln>
                  <a:noFill/>
                </a:ln>
                <a:solidFill>
                  <a:schemeClr val="tx1"/>
                </a:solidFill>
                <a:effectLst/>
                <a:latin typeface="Arial" panose="020B0604020202020204" pitchFamily="34" charset="0"/>
              </a:rPr>
              <a:t>: Heroku or AWS EC2 for hosting the user interface.</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Real-time Sync</a:t>
            </a:r>
            <a:r>
              <a:rPr kumimoji="0" lang="en-US" altLang="en-US" sz="1600" b="0" i="0" u="none" strike="noStrike" cap="none" normalizeH="0" baseline="0" dirty="0">
                <a:ln>
                  <a:noFill/>
                </a:ln>
                <a:solidFill>
                  <a:schemeClr val="tx1"/>
                </a:solidFill>
                <a:effectLst/>
                <a:latin typeface="Arial" panose="020B0604020202020204" pitchFamily="34" charset="0"/>
              </a:rPr>
              <a:t>: Firebase or Socket.IO for real-time updates.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Notifications</a:t>
            </a:r>
            <a:r>
              <a:rPr kumimoji="0" lang="en-US" altLang="en-US" sz="1600" b="0" i="0" u="none" strike="noStrike" cap="none" normalizeH="0" baseline="0" dirty="0">
                <a:ln>
                  <a:noFill/>
                </a:ln>
                <a:solidFill>
                  <a:schemeClr val="tx1"/>
                </a:solidFill>
                <a:effectLst/>
                <a:latin typeface="Arial" panose="020B0604020202020204" pitchFamily="34" charset="0"/>
              </a:rPr>
              <a:t>: Twilio or Firebase Cloud Messaging for alerts.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495926"/>
      </p:ext>
    </p:extLst>
  </p:cSld>
  <p:clrMapOvr>
    <a:masterClrMapping/>
  </p:clrMapOvr>
</p:sld>
</file>

<file path=ppt/theme/theme1.xml><?xml version="1.0" encoding="utf-8"?>
<a:theme xmlns:a="http://schemas.openxmlformats.org/drawingml/2006/main" name="Hexaware Master">
  <a:themeElements>
    <a:clrScheme name="Custom 4">
      <a:dk1>
        <a:srgbClr val="000000"/>
      </a:dk1>
      <a:lt1>
        <a:srgbClr val="FFFFFF"/>
      </a:lt1>
      <a:dk2>
        <a:srgbClr val="07125E"/>
      </a:dk2>
      <a:lt2>
        <a:srgbClr val="FFFFFF"/>
      </a:lt2>
      <a:accent1>
        <a:srgbClr val="3C2CDA"/>
      </a:accent1>
      <a:accent2>
        <a:srgbClr val="1D86FF"/>
      </a:accent2>
      <a:accent3>
        <a:srgbClr val="14CBDE"/>
      </a:accent3>
      <a:accent4>
        <a:srgbClr val="07125E"/>
      </a:accent4>
      <a:accent5>
        <a:srgbClr val="8088A7"/>
      </a:accent5>
      <a:accent6>
        <a:srgbClr val="EA9D00"/>
      </a:accent6>
      <a:hlink>
        <a:srgbClr val="3C2CDA"/>
      </a:hlink>
      <a:folHlink>
        <a:srgbClr val="14CBDE"/>
      </a:folHlink>
    </a:clrScheme>
    <a:fontScheme name="Hexaware">
      <a:majorFont>
        <a:latin typeface="Manrope Light"/>
        <a:ea typeface="Helvetica Neue Medium"/>
        <a:cs typeface="Helvetica Neue Medium"/>
      </a:majorFont>
      <a:minorFont>
        <a:latin typeface="Manrope"/>
        <a:ea typeface="Helvetica Neue"/>
        <a:cs typeface="Helvetica Neu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sz="1400" dirty="0" err="1" smtClean="0"/>
        </a:defPPr>
      </a:lstStyle>
    </a:txDef>
  </a:objectDefaults>
  <a:extraClrSchemeLst/>
  <a:extLst>
    <a:ext uri="{05A4C25C-085E-4340-85A3-A5531E510DB2}">
      <thm15:themeFamily xmlns:thm15="http://schemas.microsoft.com/office/thememl/2012/main" name="Light_Corporate Template.pptx" id="{41E689D6-C531-47CC-AFF0-309785A80631}" vid="{C5795010-44E4-4FE2-851A-4FC5D2C485C8}"/>
    </a:ext>
  </a:extLst>
</a:theme>
</file>

<file path=ppt/theme/theme2.xml><?xml version="1.0" encoding="utf-8"?>
<a:theme xmlns:a="http://schemas.openxmlformats.org/drawingml/2006/main" name="1_Hexaware Master">
  <a:themeElements>
    <a:clrScheme name="Hexaware">
      <a:dk1>
        <a:srgbClr val="02051C"/>
      </a:dk1>
      <a:lt1>
        <a:srgbClr val="FFFFFF"/>
      </a:lt1>
      <a:dk2>
        <a:srgbClr val="07125E"/>
      </a:dk2>
      <a:lt2>
        <a:srgbClr val="FFFFFF"/>
      </a:lt2>
      <a:accent1>
        <a:srgbClr val="3C2DDA"/>
      </a:accent1>
      <a:accent2>
        <a:srgbClr val="1D86FF"/>
      </a:accent2>
      <a:accent3>
        <a:srgbClr val="14CBDE"/>
      </a:accent3>
      <a:accent4>
        <a:srgbClr val="07125E"/>
      </a:accent4>
      <a:accent5>
        <a:srgbClr val="8088A7"/>
      </a:accent5>
      <a:accent6>
        <a:srgbClr val="FF6300"/>
      </a:accent6>
      <a:hlink>
        <a:srgbClr val="3C2DDA"/>
      </a:hlink>
      <a:folHlink>
        <a:srgbClr val="14CBDE"/>
      </a:folHlink>
    </a:clrScheme>
    <a:fontScheme name="Hexaware">
      <a:majorFont>
        <a:latin typeface="Manrope Light"/>
        <a:ea typeface="Helvetica Neue Medium"/>
        <a:cs typeface="Helvetica Neue Medium"/>
      </a:majorFont>
      <a:minorFont>
        <a:latin typeface="Manrope"/>
        <a:ea typeface="Helvetica Neue"/>
        <a:cs typeface="Helvetica Neu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sz="1400" dirty="0" err="1" smtClean="0"/>
        </a:defPPr>
      </a:lstStyle>
    </a:txDef>
  </a:objectDefaults>
  <a:extraClrSchemeLst/>
  <a:extLst>
    <a:ext uri="{05A4C25C-085E-4340-85A3-A5531E510DB2}">
      <thm15:themeFamily xmlns:thm15="http://schemas.microsoft.com/office/thememl/2012/main" name="Dark_Corporate Template.pptx" id="{0DE496D9-96E7-4561-826E-A79144D83BB8}" vid="{7132E963-DE00-4AC0-86D2-3969C5A95D7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Light_Corporate Template</Template>
  <TotalTime>18734</TotalTime>
  <Words>1649</Words>
  <Application>Microsoft Office PowerPoint</Application>
  <PresentationFormat>Widescreen</PresentationFormat>
  <Paragraphs>198</Paragraphs>
  <Slides>17</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Arial</vt:lpstr>
      <vt:lpstr>Arial Black</vt:lpstr>
      <vt:lpstr>Arial Unicode MS</vt:lpstr>
      <vt:lpstr>Calibri</vt:lpstr>
      <vt:lpstr>Manrope</vt:lpstr>
      <vt:lpstr>Mokoto</vt:lpstr>
      <vt:lpstr>MV Boli</vt:lpstr>
      <vt:lpstr>Wingdings</vt:lpstr>
      <vt:lpstr>Hexaware Master</vt:lpstr>
      <vt:lpstr>1_Hexaware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Overview</dc:title>
  <dc:creator>Danielle Sanders</dc:creator>
  <cp:lastModifiedBy>Ajay E</cp:lastModifiedBy>
  <cp:revision>29</cp:revision>
  <dcterms:created xsi:type="dcterms:W3CDTF">2023-12-01T15:20:00Z</dcterms:created>
  <dcterms:modified xsi:type="dcterms:W3CDTF">2024-11-19T18:29:58Z</dcterms:modified>
</cp:coreProperties>
</file>