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69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URL Shortener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Ambavaram Sumanth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application returns a shortened version using the shrtco.de API:</a:t>
            </a:r>
          </a:p>
          <a:p>
            <a:endParaRPr/>
          </a:p>
          <a:p>
            <a:r>
              <a:t>✅ https://shrtco.de/abcd1234</a:t>
            </a:r>
          </a:p>
          <a:p>
            <a:endParaRPr/>
          </a:p>
          <a:p>
            <a:r>
              <a:t>The user can then click the short link or copy it to clipboard.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This project demonstrates how to create a working URL shortener using only frontend technologies.</a:t>
            </a:r>
          </a:p>
          <a:p>
            <a:endParaRPr/>
          </a:p>
          <a:p>
            <a:r>
              <a:t>🔹 It uses HTML for structure, CSS for styling, and JavaScript for logic and API integration.</a:t>
            </a:r>
          </a:p>
          <a:p>
            <a:endParaRPr/>
          </a:p>
          <a:p>
            <a:r>
              <a:t>🔹 The tool is useful for sharing long links in a more compact form, especially on social media.</a:t>
            </a:r>
          </a:p>
          <a:p>
            <a:endParaRPr/>
          </a:p>
          <a:p>
            <a:r>
              <a:t>🔹 This can be enhanced further by adding analytics, QR codes, or a backend 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URL Shortener built using HTML, CSS, and JavaScript.</a:t>
            </a:r>
          </a:p>
          <a:p>
            <a:r>
              <a:t>It uses the free shrtco.de API to generate short links from long URLs.</a:t>
            </a:r>
          </a:p>
          <a:p>
            <a:endParaRPr/>
          </a:p>
          <a:p>
            <a:r>
              <a:t>Features:</a:t>
            </a:r>
          </a:p>
          <a:p>
            <a:r>
              <a:t>- Input for any valid URL</a:t>
            </a:r>
          </a:p>
          <a:p>
            <a:r>
              <a:t>- Uses fetch to call API</a:t>
            </a:r>
          </a:p>
          <a:p>
            <a:r>
              <a:t>- Displays shortened URL</a:t>
            </a:r>
          </a:p>
          <a:p>
            <a:r>
              <a:t>- Copy to clipboard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&lt;!DOCTYPE html&gt;</a:t>
            </a:r>
          </a:p>
          <a:p>
            <a:r>
              <a:t>&lt;html lang="en"&gt;</a:t>
            </a:r>
          </a:p>
          <a:p>
            <a:r>
              <a:t>&lt;head&gt;</a:t>
            </a:r>
          </a:p>
          <a:p>
            <a:r>
              <a:t>  &lt;meta charset="UTF-8" /&gt;</a:t>
            </a:r>
          </a:p>
          <a:p>
            <a:r>
              <a:t>  &lt;meta name="viewport" content="width=device-width, initial-scale=1.0"/&gt;</a:t>
            </a:r>
          </a:p>
          <a:p>
            <a:r>
              <a:t>  &lt;title&gt;URL Shortener&lt;/title&gt;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&lt;style&gt;</a:t>
            </a:r>
          </a:p>
          <a:p>
            <a:r>
              <a:t>    body {</a:t>
            </a:r>
          </a:p>
          <a:p>
            <a:r>
              <a:t>      font-family: 'Segoe UI', sans-serif;</a:t>
            </a:r>
          </a:p>
          <a:p>
            <a:r>
              <a:t>      background-color: #eef1f5;</a:t>
            </a:r>
          </a:p>
          <a:p>
            <a:r>
              <a:t>      text-align: center;</a:t>
            </a:r>
          </a:p>
          <a:p>
            <a:r>
              <a:t>      padding: 40px;</a:t>
            </a:r>
          </a:p>
          <a:p>
            <a:r>
              <a:t>      margin: 0;</a:t>
            </a:r>
          </a:p>
          <a:p>
            <a:r>
              <a:t>    }</a:t>
            </a:r>
          </a:p>
          <a:p>
            <a:r>
              <a:t>    .container { ...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Body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&lt;body&gt;</a:t>
            </a:r>
          </a:p>
          <a:p>
            <a:r>
              <a:t>  &lt;div class="container"&gt;</a:t>
            </a:r>
          </a:p>
          <a:p>
            <a:r>
              <a:t>    &lt;h1&gt;🔗 URL Shortener&lt;/h1&gt;</a:t>
            </a:r>
          </a:p>
          <a:p>
            <a:r>
              <a:t>    &lt;input type="text" id="long-url" ...&gt;</a:t>
            </a:r>
          </a:p>
          <a:p>
            <a:r>
              <a:t>    &lt;button onclick="shortenURL()"&gt;Shorten URL&lt;/button&gt;</a:t>
            </a:r>
          </a:p>
          <a:p>
            <a:r>
              <a:t>    &lt;div id="result"&gt;&lt;/div&gt;</a:t>
            </a:r>
          </a:p>
          <a:p>
            <a:r>
              <a:t>  &lt;/div&gt;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Code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shortenURL() {</a:t>
            </a:r>
          </a:p>
          <a:p>
            <a:r>
              <a:t>  const longUrl = document.getElementById('long-url').value.trim();</a:t>
            </a:r>
          </a:p>
          <a:p>
            <a:r>
              <a:t>  if (!longUrl ...)</a:t>
            </a:r>
          </a:p>
          <a:p>
            <a:r>
              <a:t>  const apiUrl = `https://api.shrtco.de/v2/shorten?url=${encodeURIComponent(longUrl)}`;</a:t>
            </a:r>
          </a:p>
          <a:p>
            <a:r>
              <a:t>  fetch(apiUrl)...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Code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  .then(data =&gt; {</a:t>
            </a:r>
          </a:p>
          <a:p>
            <a:r>
              <a:t>          if (data.ok) {</a:t>
            </a:r>
          </a:p>
          <a:p>
            <a:r>
              <a:t>            const shortLink = data.result.full_short_link;</a:t>
            </a:r>
          </a:p>
          <a:p>
            <a:r>
              <a:t>            document.getElementById('result').innerHTML = `...`;</a:t>
            </a:r>
          </a:p>
          <a:p>
            <a:r>
              <a:t>          } else { ... }</a:t>
            </a:r>
          </a:p>
          <a:p>
            <a:r>
              <a:t>        })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Code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copyToClipboard(text) {</a:t>
            </a:r>
          </a:p>
          <a:p>
            <a:r>
              <a:t>  navigator.clipboard.writeText(text).then(() =&gt; {</a:t>
            </a:r>
          </a:p>
          <a:p>
            <a:r>
              <a:t>    alert("Copied!");</a:t>
            </a:r>
          </a:p>
          <a:p>
            <a:r>
              <a:t>  }).catch(() =&gt; {</a:t>
            </a:r>
          </a:p>
          <a:p>
            <a:r>
              <a:t>    alert("Failed to copy.");</a:t>
            </a:r>
          </a:p>
          <a:p>
            <a:r>
              <a:t>  });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an example of a long URL entered by the user:</a:t>
            </a:r>
          </a:p>
          <a:p>
            <a:endParaRPr/>
          </a:p>
          <a:p>
            <a:r>
              <a:t>🔸 https://www.youtube.com/watch?v=dQw4w9WgXcQ</a:t>
            </a:r>
          </a:p>
          <a:p>
            <a:endParaRPr/>
          </a:p>
          <a:p>
            <a:r>
              <a:t>The user pastes this into the input field and clicks on 'Shorten URL'.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541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URL Shortener Project</vt:lpstr>
      <vt:lpstr>Project Overview</vt:lpstr>
      <vt:lpstr>HTML Code (Part 1)</vt:lpstr>
      <vt:lpstr>CSS Code (Part 2)</vt:lpstr>
      <vt:lpstr>HTML Body (Part 3)</vt:lpstr>
      <vt:lpstr>JavaScript Code (Part 4)</vt:lpstr>
      <vt:lpstr>JavaScript Code (Part 5)</vt:lpstr>
      <vt:lpstr>JavaScript Code (Part 6)</vt:lpstr>
      <vt:lpstr>Example Input</vt:lpstr>
      <vt:lpstr>Example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23BFA02L03 EEE</cp:lastModifiedBy>
  <cp:revision>1</cp:revision>
  <dcterms:created xsi:type="dcterms:W3CDTF">2013-01-27T09:14:16Z</dcterms:created>
  <dcterms:modified xsi:type="dcterms:W3CDTF">2025-06-24T20:36:02Z</dcterms:modified>
  <cp:category/>
</cp:coreProperties>
</file>