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22504-AA79-4BC4-8521-DA36FF7653DA}" type="doc">
      <dgm:prSet loTypeId="urn:microsoft.com/office/officeart/2005/8/layout/target3" loCatId="relationship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C1AD0EF-7981-4DF6-9850-A3A3547D2154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1">
                  <a:lumMod val="75000"/>
                </a:schemeClr>
              </a:solidFill>
              <a:latin typeface="Algerian" pitchFamily="82" charset="0"/>
            </a:rPr>
            <a:t>MINI PROJECT</a:t>
          </a:r>
        </a:p>
        <a:p>
          <a:pPr rtl="0"/>
          <a:r>
            <a:rPr lang="en-US" b="1" dirty="0" smtClean="0">
              <a:solidFill>
                <a:schemeClr val="accent1">
                  <a:lumMod val="75000"/>
                </a:schemeClr>
              </a:solidFill>
              <a:latin typeface="Algerian" pitchFamily="82" charset="0"/>
            </a:rPr>
            <a:t>PRESENTATION:</a:t>
          </a:r>
          <a:endParaRPr lang="en-US" b="1" dirty="0">
            <a:solidFill>
              <a:schemeClr val="accent1">
                <a:lumMod val="75000"/>
              </a:schemeClr>
            </a:solidFill>
            <a:latin typeface="Algerian" pitchFamily="82" charset="0"/>
          </a:endParaRPr>
        </a:p>
      </dgm:t>
    </dgm:pt>
    <dgm:pt modelId="{E5A43C88-7DDB-47A2-8529-F75BA6F4C23D}" type="parTrans" cxnId="{33611C47-7011-465E-83C2-2CC7D2A8CF9F}">
      <dgm:prSet/>
      <dgm:spPr/>
      <dgm:t>
        <a:bodyPr/>
        <a:lstStyle/>
        <a:p>
          <a:endParaRPr lang="en-US"/>
        </a:p>
      </dgm:t>
    </dgm:pt>
    <dgm:pt modelId="{8CBB277B-1506-4A96-A185-FF3C10F65536}" type="sibTrans" cxnId="{33611C47-7011-465E-83C2-2CC7D2A8CF9F}">
      <dgm:prSet/>
      <dgm:spPr/>
      <dgm:t>
        <a:bodyPr/>
        <a:lstStyle/>
        <a:p>
          <a:endParaRPr lang="en-US"/>
        </a:p>
      </dgm:t>
    </dgm:pt>
    <dgm:pt modelId="{2A8AD41F-B4C7-4023-8399-0A3ED7D87AFD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Project Title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: 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Real Time Face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Recognition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E4146E5E-668F-4326-8860-12E2A30364DE}" type="parTrans" cxnId="{68C38A2D-F86F-4B36-BA0A-D8998CD7D0BD}">
      <dgm:prSet/>
      <dgm:spPr/>
      <dgm:t>
        <a:bodyPr/>
        <a:lstStyle/>
        <a:p>
          <a:endParaRPr lang="en-US"/>
        </a:p>
      </dgm:t>
    </dgm:pt>
    <dgm:pt modelId="{01FEFABC-901C-457B-995D-865B3AA0F9D5}" type="sibTrans" cxnId="{68C38A2D-F86F-4B36-BA0A-D8998CD7D0BD}">
      <dgm:prSet/>
      <dgm:spPr/>
      <dgm:t>
        <a:bodyPr/>
        <a:lstStyle/>
        <a:p>
          <a:endParaRPr lang="en-US"/>
        </a:p>
      </dgm:t>
    </dgm:pt>
    <dgm:pt modelId="{CE05B753-21EE-40FC-9916-74E503D1E18F}" type="pres">
      <dgm:prSet presAssocID="{BEF22504-AA79-4BC4-8521-DA36FF7653D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E1A84-0C1A-43ED-9F3E-19EE1B0F2205}" type="pres">
      <dgm:prSet presAssocID="{7C1AD0EF-7981-4DF6-9850-A3A3547D2154}" presName="circle1" presStyleLbl="node1" presStyleIdx="0" presStyleCnt="2"/>
      <dgm:spPr/>
    </dgm:pt>
    <dgm:pt modelId="{C5485764-24CC-4633-80F1-0A2AB0EA89B5}" type="pres">
      <dgm:prSet presAssocID="{7C1AD0EF-7981-4DF6-9850-A3A3547D2154}" presName="space" presStyleCnt="0"/>
      <dgm:spPr/>
    </dgm:pt>
    <dgm:pt modelId="{457FDCBF-D5D8-43C4-91C0-C3E1C8C24227}" type="pres">
      <dgm:prSet presAssocID="{7C1AD0EF-7981-4DF6-9850-A3A3547D2154}" presName="rect1" presStyleLbl="alignAcc1" presStyleIdx="0" presStyleCnt="2"/>
      <dgm:spPr/>
      <dgm:t>
        <a:bodyPr/>
        <a:lstStyle/>
        <a:p>
          <a:endParaRPr lang="en-US"/>
        </a:p>
      </dgm:t>
    </dgm:pt>
    <dgm:pt modelId="{300AAA00-2623-4932-A9D4-A93ED2C5D2E2}" type="pres">
      <dgm:prSet presAssocID="{2A8AD41F-B4C7-4023-8399-0A3ED7D87AFD}" presName="vertSpace2" presStyleLbl="node1" presStyleIdx="0" presStyleCnt="2"/>
      <dgm:spPr/>
    </dgm:pt>
    <dgm:pt modelId="{CFEF5B52-C5FD-4756-94FD-A3ED2527EA0D}" type="pres">
      <dgm:prSet presAssocID="{2A8AD41F-B4C7-4023-8399-0A3ED7D87AFD}" presName="circle2" presStyleLbl="node1" presStyleIdx="1" presStyleCnt="2"/>
      <dgm:spPr/>
    </dgm:pt>
    <dgm:pt modelId="{7AA6BA85-7D76-488C-AAE9-8648A32EAF99}" type="pres">
      <dgm:prSet presAssocID="{2A8AD41F-B4C7-4023-8399-0A3ED7D87AFD}" presName="rect2" presStyleLbl="alignAcc1" presStyleIdx="1" presStyleCnt="2"/>
      <dgm:spPr/>
      <dgm:t>
        <a:bodyPr/>
        <a:lstStyle/>
        <a:p>
          <a:endParaRPr lang="en-US"/>
        </a:p>
      </dgm:t>
    </dgm:pt>
    <dgm:pt modelId="{3BDA9425-82E2-44B3-9504-F2C975CF3B32}" type="pres">
      <dgm:prSet presAssocID="{7C1AD0EF-7981-4DF6-9850-A3A3547D215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99B0A-DC84-4770-BCD2-123D23DC55A9}" type="pres">
      <dgm:prSet presAssocID="{2A8AD41F-B4C7-4023-8399-0A3ED7D87AFD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9C8FD-A176-475B-A726-0D62C3CCBE01}" type="presOf" srcId="{BEF22504-AA79-4BC4-8521-DA36FF7653DA}" destId="{CE05B753-21EE-40FC-9916-74E503D1E18F}" srcOrd="0" destOrd="0" presId="urn:microsoft.com/office/officeart/2005/8/layout/target3"/>
    <dgm:cxn modelId="{B12B1A31-80E1-4851-A68F-2551D5548355}" type="presOf" srcId="{2A8AD41F-B4C7-4023-8399-0A3ED7D87AFD}" destId="{6A899B0A-DC84-4770-BCD2-123D23DC55A9}" srcOrd="1" destOrd="0" presId="urn:microsoft.com/office/officeart/2005/8/layout/target3"/>
    <dgm:cxn modelId="{68C38A2D-F86F-4B36-BA0A-D8998CD7D0BD}" srcId="{BEF22504-AA79-4BC4-8521-DA36FF7653DA}" destId="{2A8AD41F-B4C7-4023-8399-0A3ED7D87AFD}" srcOrd="1" destOrd="0" parTransId="{E4146E5E-668F-4326-8860-12E2A30364DE}" sibTransId="{01FEFABC-901C-457B-995D-865B3AA0F9D5}"/>
    <dgm:cxn modelId="{FBF74126-F06F-41CA-B019-87BEE0D11124}" type="presOf" srcId="{7C1AD0EF-7981-4DF6-9850-A3A3547D2154}" destId="{3BDA9425-82E2-44B3-9504-F2C975CF3B32}" srcOrd="1" destOrd="0" presId="urn:microsoft.com/office/officeart/2005/8/layout/target3"/>
    <dgm:cxn modelId="{2A1A6C2B-754A-4B08-B6F1-91397B6A42DF}" type="presOf" srcId="{2A8AD41F-B4C7-4023-8399-0A3ED7D87AFD}" destId="{7AA6BA85-7D76-488C-AAE9-8648A32EAF99}" srcOrd="0" destOrd="0" presId="urn:microsoft.com/office/officeart/2005/8/layout/target3"/>
    <dgm:cxn modelId="{33611C47-7011-465E-83C2-2CC7D2A8CF9F}" srcId="{BEF22504-AA79-4BC4-8521-DA36FF7653DA}" destId="{7C1AD0EF-7981-4DF6-9850-A3A3547D2154}" srcOrd="0" destOrd="0" parTransId="{E5A43C88-7DDB-47A2-8529-F75BA6F4C23D}" sibTransId="{8CBB277B-1506-4A96-A185-FF3C10F65536}"/>
    <dgm:cxn modelId="{F0482A60-0545-4062-9257-3410FAC24FAB}" type="presOf" srcId="{7C1AD0EF-7981-4DF6-9850-A3A3547D2154}" destId="{457FDCBF-D5D8-43C4-91C0-C3E1C8C24227}" srcOrd="0" destOrd="0" presId="urn:microsoft.com/office/officeart/2005/8/layout/target3"/>
    <dgm:cxn modelId="{EA261FD3-A832-4907-98F2-58FCAA400A7E}" type="presParOf" srcId="{CE05B753-21EE-40FC-9916-74E503D1E18F}" destId="{F44E1A84-0C1A-43ED-9F3E-19EE1B0F2205}" srcOrd="0" destOrd="0" presId="urn:microsoft.com/office/officeart/2005/8/layout/target3"/>
    <dgm:cxn modelId="{3A2780F9-E4D3-48CA-A1C3-121D5D8E59EB}" type="presParOf" srcId="{CE05B753-21EE-40FC-9916-74E503D1E18F}" destId="{C5485764-24CC-4633-80F1-0A2AB0EA89B5}" srcOrd="1" destOrd="0" presId="urn:microsoft.com/office/officeart/2005/8/layout/target3"/>
    <dgm:cxn modelId="{2C1C996B-8A6F-4DB2-8265-6375E2605ABF}" type="presParOf" srcId="{CE05B753-21EE-40FC-9916-74E503D1E18F}" destId="{457FDCBF-D5D8-43C4-91C0-C3E1C8C24227}" srcOrd="2" destOrd="0" presId="urn:microsoft.com/office/officeart/2005/8/layout/target3"/>
    <dgm:cxn modelId="{4682350B-80F6-4D14-8D4F-2B931CC64C7B}" type="presParOf" srcId="{CE05B753-21EE-40FC-9916-74E503D1E18F}" destId="{300AAA00-2623-4932-A9D4-A93ED2C5D2E2}" srcOrd="3" destOrd="0" presId="urn:microsoft.com/office/officeart/2005/8/layout/target3"/>
    <dgm:cxn modelId="{7885E846-80D6-4E5C-94B1-52109290E4E6}" type="presParOf" srcId="{CE05B753-21EE-40FC-9916-74E503D1E18F}" destId="{CFEF5B52-C5FD-4756-94FD-A3ED2527EA0D}" srcOrd="4" destOrd="0" presId="urn:microsoft.com/office/officeart/2005/8/layout/target3"/>
    <dgm:cxn modelId="{C0B9095A-95C1-4572-9EE6-8043174C4755}" type="presParOf" srcId="{CE05B753-21EE-40FC-9916-74E503D1E18F}" destId="{7AA6BA85-7D76-488C-AAE9-8648A32EAF99}" srcOrd="5" destOrd="0" presId="urn:microsoft.com/office/officeart/2005/8/layout/target3"/>
    <dgm:cxn modelId="{554FC06A-0C9A-4295-8504-351EDFE7482F}" type="presParOf" srcId="{CE05B753-21EE-40FC-9916-74E503D1E18F}" destId="{3BDA9425-82E2-44B3-9504-F2C975CF3B32}" srcOrd="6" destOrd="0" presId="urn:microsoft.com/office/officeart/2005/8/layout/target3"/>
    <dgm:cxn modelId="{66909CE8-A51B-4BAA-9A92-F95B8DCCE09D}" type="presParOf" srcId="{CE05B753-21EE-40FC-9916-74E503D1E18F}" destId="{6A899B0A-DC84-4770-BCD2-123D23DC55A9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468B1-DDFF-4DEF-A758-D2BA7D7FA23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BB7B27-E594-4C9B-B04D-4F84C95EA56D}">
      <dgm:prSet phldrT="[Text]"/>
      <dgm:spPr/>
      <dgm:t>
        <a:bodyPr/>
        <a:lstStyle/>
        <a:p>
          <a:pPr algn="l"/>
          <a:r>
            <a:rPr lang="en-US" dirty="0" smtClean="0"/>
            <a:t>1. Dataset Collection</a:t>
          </a:r>
          <a:endParaRPr lang="en-US" dirty="0"/>
        </a:p>
      </dgm:t>
    </dgm:pt>
    <dgm:pt modelId="{D8B44A0F-E038-4870-9377-608A5BE9279A}" type="parTrans" cxnId="{FABE012C-0CA2-4895-9856-FB5E371ECD5E}">
      <dgm:prSet/>
      <dgm:spPr/>
      <dgm:t>
        <a:bodyPr/>
        <a:lstStyle/>
        <a:p>
          <a:endParaRPr lang="en-US"/>
        </a:p>
      </dgm:t>
    </dgm:pt>
    <dgm:pt modelId="{57800061-0720-4E07-84BE-3269A182EE6D}" type="sibTrans" cxnId="{FABE012C-0CA2-4895-9856-FB5E371ECD5E}">
      <dgm:prSet/>
      <dgm:spPr/>
      <dgm:t>
        <a:bodyPr/>
        <a:lstStyle/>
        <a:p>
          <a:endParaRPr lang="en-US"/>
        </a:p>
      </dgm:t>
    </dgm:pt>
    <dgm:pt modelId="{D6DF672F-C61D-4C8E-88EB-A818B726E35A}">
      <dgm:prSet phldrT="[Text]"/>
      <dgm:spPr>
        <a:solidFill>
          <a:schemeClr val="accent2">
            <a:hueOff val="0"/>
            <a:satOff val="0"/>
            <a:lumOff val="0"/>
            <a:alpha val="91000"/>
          </a:schemeClr>
        </a:solidFill>
      </dgm:spPr>
      <dgm:t>
        <a:bodyPr/>
        <a:lstStyle/>
        <a:p>
          <a:pPr algn="l"/>
          <a:r>
            <a:rPr lang="en-US" dirty="0" smtClean="0"/>
            <a:t> 2. Training                 </a:t>
          </a:r>
          <a:endParaRPr lang="en-US" dirty="0"/>
        </a:p>
      </dgm:t>
    </dgm:pt>
    <dgm:pt modelId="{E76EF552-9898-41C8-BB7F-449BE42DF3F0}" type="parTrans" cxnId="{C4DC0F85-1A12-48F6-B2AD-3196681BE224}">
      <dgm:prSet/>
      <dgm:spPr/>
      <dgm:t>
        <a:bodyPr/>
        <a:lstStyle/>
        <a:p>
          <a:endParaRPr lang="en-US"/>
        </a:p>
      </dgm:t>
    </dgm:pt>
    <dgm:pt modelId="{460CD7ED-CEF1-4DC2-8ACB-61BA57DDFBAA}" type="sibTrans" cxnId="{C4DC0F85-1A12-48F6-B2AD-3196681BE224}">
      <dgm:prSet/>
      <dgm:spPr/>
      <dgm:t>
        <a:bodyPr/>
        <a:lstStyle/>
        <a:p>
          <a:endParaRPr lang="en-US"/>
        </a:p>
      </dgm:t>
    </dgm:pt>
    <dgm:pt modelId="{8802FCC3-8F8E-4B90-9285-BBBDFE643FA3}">
      <dgm:prSet phldrT="[Text]"/>
      <dgm:spPr/>
      <dgm:t>
        <a:bodyPr/>
        <a:lstStyle/>
        <a:p>
          <a:pPr algn="l"/>
          <a:r>
            <a:rPr lang="en-US" dirty="0" smtClean="0"/>
            <a:t>3. Recognition(Face)</a:t>
          </a:r>
          <a:endParaRPr lang="en-US" dirty="0"/>
        </a:p>
      </dgm:t>
    </dgm:pt>
    <dgm:pt modelId="{EFECF842-AFC2-48D7-89A1-9313D127B88E}" type="parTrans" cxnId="{9B6F94C3-2C4C-4056-AB2B-AE6895E669BD}">
      <dgm:prSet/>
      <dgm:spPr/>
      <dgm:t>
        <a:bodyPr/>
        <a:lstStyle/>
        <a:p>
          <a:endParaRPr lang="en-US"/>
        </a:p>
      </dgm:t>
    </dgm:pt>
    <dgm:pt modelId="{2CF1E15A-5474-4927-B2EC-92DAC439FC08}" type="sibTrans" cxnId="{9B6F94C3-2C4C-4056-AB2B-AE6895E669BD}">
      <dgm:prSet/>
      <dgm:spPr/>
      <dgm:t>
        <a:bodyPr/>
        <a:lstStyle/>
        <a:p>
          <a:endParaRPr lang="en-US"/>
        </a:p>
      </dgm:t>
    </dgm:pt>
    <dgm:pt modelId="{E647A639-4496-4A30-BB67-2F1E8DA73C40}" type="pres">
      <dgm:prSet presAssocID="{DCF468B1-DDFF-4DEF-A758-D2BA7D7FA2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A21029-5C2C-465E-95DD-EB67EF45EC17}" type="pres">
      <dgm:prSet presAssocID="{8BBB7B27-E594-4C9B-B04D-4F84C95EA56D}" presName="vertOne" presStyleCnt="0"/>
      <dgm:spPr/>
    </dgm:pt>
    <dgm:pt modelId="{9CF79344-7C88-4F4D-A648-A1EE2B095637}" type="pres">
      <dgm:prSet presAssocID="{8BBB7B27-E594-4C9B-B04D-4F84C95EA56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5A95F-4E00-48E1-8B9B-3445D45FDB7B}" type="pres">
      <dgm:prSet presAssocID="{8BBB7B27-E594-4C9B-B04D-4F84C95EA56D}" presName="parTransOne" presStyleCnt="0"/>
      <dgm:spPr/>
    </dgm:pt>
    <dgm:pt modelId="{3EC08C99-7564-4AFD-92BE-43A9074F9531}" type="pres">
      <dgm:prSet presAssocID="{8BBB7B27-E594-4C9B-B04D-4F84C95EA56D}" presName="horzOne" presStyleCnt="0"/>
      <dgm:spPr/>
    </dgm:pt>
    <dgm:pt modelId="{7FB6E4AD-5A45-44F9-8690-BEF97B527467}" type="pres">
      <dgm:prSet presAssocID="{D6DF672F-C61D-4C8E-88EB-A818B726E35A}" presName="vertTwo" presStyleCnt="0"/>
      <dgm:spPr/>
    </dgm:pt>
    <dgm:pt modelId="{F2CE07F4-FEB6-4DE5-9F92-8D318F41CA14}" type="pres">
      <dgm:prSet presAssocID="{D6DF672F-C61D-4C8E-88EB-A818B726E35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20D9D2-9278-4B90-8E97-E767DBCCAD40}" type="pres">
      <dgm:prSet presAssocID="{D6DF672F-C61D-4C8E-88EB-A818B726E35A}" presName="parTransTwo" presStyleCnt="0"/>
      <dgm:spPr/>
    </dgm:pt>
    <dgm:pt modelId="{39E0E9AD-F393-497F-A9B9-C7C03823149B}" type="pres">
      <dgm:prSet presAssocID="{D6DF672F-C61D-4C8E-88EB-A818B726E35A}" presName="horzTwo" presStyleCnt="0"/>
      <dgm:spPr/>
    </dgm:pt>
    <dgm:pt modelId="{6E67E9FF-7D16-4747-9242-16754EABB0EC}" type="pres">
      <dgm:prSet presAssocID="{8802FCC3-8F8E-4B90-9285-BBBDFE643FA3}" presName="vertThree" presStyleCnt="0"/>
      <dgm:spPr/>
    </dgm:pt>
    <dgm:pt modelId="{53F6FA4E-D87A-49CC-BDA1-C12AAD00E0E8}" type="pres">
      <dgm:prSet presAssocID="{8802FCC3-8F8E-4B90-9285-BBBDFE643FA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4FFA62-9024-4BF6-95E0-2EAD640EDB07}" type="pres">
      <dgm:prSet presAssocID="{8802FCC3-8F8E-4B90-9285-BBBDFE643FA3}" presName="horzThree" presStyleCnt="0"/>
      <dgm:spPr/>
    </dgm:pt>
  </dgm:ptLst>
  <dgm:cxnLst>
    <dgm:cxn modelId="{B3037EA9-53C0-4737-A5EC-93F99C85992B}" type="presOf" srcId="{8BBB7B27-E594-4C9B-B04D-4F84C95EA56D}" destId="{9CF79344-7C88-4F4D-A648-A1EE2B095637}" srcOrd="0" destOrd="0" presId="urn:microsoft.com/office/officeart/2005/8/layout/hierarchy4"/>
    <dgm:cxn modelId="{9B6F94C3-2C4C-4056-AB2B-AE6895E669BD}" srcId="{D6DF672F-C61D-4C8E-88EB-A818B726E35A}" destId="{8802FCC3-8F8E-4B90-9285-BBBDFE643FA3}" srcOrd="0" destOrd="0" parTransId="{EFECF842-AFC2-48D7-89A1-9313D127B88E}" sibTransId="{2CF1E15A-5474-4927-B2EC-92DAC439FC08}"/>
    <dgm:cxn modelId="{D0F459A7-D2EE-4A7B-8EBE-0E059C579733}" type="presOf" srcId="{DCF468B1-DDFF-4DEF-A758-D2BA7D7FA233}" destId="{E647A639-4496-4A30-BB67-2F1E8DA73C40}" srcOrd="0" destOrd="0" presId="urn:microsoft.com/office/officeart/2005/8/layout/hierarchy4"/>
    <dgm:cxn modelId="{5312C0D3-770C-43E3-AC9F-3C3DDF3508A3}" type="presOf" srcId="{8802FCC3-8F8E-4B90-9285-BBBDFE643FA3}" destId="{53F6FA4E-D87A-49CC-BDA1-C12AAD00E0E8}" srcOrd="0" destOrd="0" presId="urn:microsoft.com/office/officeart/2005/8/layout/hierarchy4"/>
    <dgm:cxn modelId="{EB3B0B50-27BB-434B-88B8-FCF8DC648381}" type="presOf" srcId="{D6DF672F-C61D-4C8E-88EB-A818B726E35A}" destId="{F2CE07F4-FEB6-4DE5-9F92-8D318F41CA14}" srcOrd="0" destOrd="0" presId="urn:microsoft.com/office/officeart/2005/8/layout/hierarchy4"/>
    <dgm:cxn modelId="{FABE012C-0CA2-4895-9856-FB5E371ECD5E}" srcId="{DCF468B1-DDFF-4DEF-A758-D2BA7D7FA233}" destId="{8BBB7B27-E594-4C9B-B04D-4F84C95EA56D}" srcOrd="0" destOrd="0" parTransId="{D8B44A0F-E038-4870-9377-608A5BE9279A}" sibTransId="{57800061-0720-4E07-84BE-3269A182EE6D}"/>
    <dgm:cxn modelId="{C4DC0F85-1A12-48F6-B2AD-3196681BE224}" srcId="{8BBB7B27-E594-4C9B-B04D-4F84C95EA56D}" destId="{D6DF672F-C61D-4C8E-88EB-A818B726E35A}" srcOrd="0" destOrd="0" parTransId="{E76EF552-9898-41C8-BB7F-449BE42DF3F0}" sibTransId="{460CD7ED-CEF1-4DC2-8ACB-61BA57DDFBAA}"/>
    <dgm:cxn modelId="{08348CD8-4B52-4A3C-A02C-94B6F2961F22}" type="presParOf" srcId="{E647A639-4496-4A30-BB67-2F1E8DA73C40}" destId="{27A21029-5C2C-465E-95DD-EB67EF45EC17}" srcOrd="0" destOrd="0" presId="urn:microsoft.com/office/officeart/2005/8/layout/hierarchy4"/>
    <dgm:cxn modelId="{60F64744-6DCB-4435-AA16-BC43A20B99A8}" type="presParOf" srcId="{27A21029-5C2C-465E-95DD-EB67EF45EC17}" destId="{9CF79344-7C88-4F4D-A648-A1EE2B095637}" srcOrd="0" destOrd="0" presId="urn:microsoft.com/office/officeart/2005/8/layout/hierarchy4"/>
    <dgm:cxn modelId="{8091C7E8-4252-4F83-BD9C-A467CF444096}" type="presParOf" srcId="{27A21029-5C2C-465E-95DD-EB67EF45EC17}" destId="{1365A95F-4E00-48E1-8B9B-3445D45FDB7B}" srcOrd="1" destOrd="0" presId="urn:microsoft.com/office/officeart/2005/8/layout/hierarchy4"/>
    <dgm:cxn modelId="{A6097E46-C406-411D-A2BA-436267F39E34}" type="presParOf" srcId="{27A21029-5C2C-465E-95DD-EB67EF45EC17}" destId="{3EC08C99-7564-4AFD-92BE-43A9074F9531}" srcOrd="2" destOrd="0" presId="urn:microsoft.com/office/officeart/2005/8/layout/hierarchy4"/>
    <dgm:cxn modelId="{C8E59304-0FE2-486E-B7B6-6C447BCD65C6}" type="presParOf" srcId="{3EC08C99-7564-4AFD-92BE-43A9074F9531}" destId="{7FB6E4AD-5A45-44F9-8690-BEF97B527467}" srcOrd="0" destOrd="0" presId="urn:microsoft.com/office/officeart/2005/8/layout/hierarchy4"/>
    <dgm:cxn modelId="{C193566C-5945-4168-84B0-1087FA56AA0A}" type="presParOf" srcId="{7FB6E4AD-5A45-44F9-8690-BEF97B527467}" destId="{F2CE07F4-FEB6-4DE5-9F92-8D318F41CA14}" srcOrd="0" destOrd="0" presId="urn:microsoft.com/office/officeart/2005/8/layout/hierarchy4"/>
    <dgm:cxn modelId="{EC2EB4C9-7FE6-4D5E-9877-E18E2EC416AC}" type="presParOf" srcId="{7FB6E4AD-5A45-44F9-8690-BEF97B527467}" destId="{3520D9D2-9278-4B90-8E97-E767DBCCAD40}" srcOrd="1" destOrd="0" presId="urn:microsoft.com/office/officeart/2005/8/layout/hierarchy4"/>
    <dgm:cxn modelId="{50819FEC-509A-4542-AB64-9EEF490C9FCD}" type="presParOf" srcId="{7FB6E4AD-5A45-44F9-8690-BEF97B527467}" destId="{39E0E9AD-F393-497F-A9B9-C7C03823149B}" srcOrd="2" destOrd="0" presId="urn:microsoft.com/office/officeart/2005/8/layout/hierarchy4"/>
    <dgm:cxn modelId="{65A5514F-A6EB-4354-9BE4-222412244E29}" type="presParOf" srcId="{39E0E9AD-F393-497F-A9B9-C7C03823149B}" destId="{6E67E9FF-7D16-4747-9242-16754EABB0EC}" srcOrd="0" destOrd="0" presId="urn:microsoft.com/office/officeart/2005/8/layout/hierarchy4"/>
    <dgm:cxn modelId="{26B079EE-62A4-4E8B-B4AB-ABE71219A7A7}" type="presParOf" srcId="{6E67E9FF-7D16-4747-9242-16754EABB0EC}" destId="{53F6FA4E-D87A-49CC-BDA1-C12AAD00E0E8}" srcOrd="0" destOrd="0" presId="urn:microsoft.com/office/officeart/2005/8/layout/hierarchy4"/>
    <dgm:cxn modelId="{4EDD2F05-31E9-4A46-BE28-981F0242F89A}" type="presParOf" srcId="{6E67E9FF-7D16-4747-9242-16754EABB0EC}" destId="{B74FFA62-9024-4BF6-95E0-2EAD640EDB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4E1A84-0C1A-43ED-9F3E-19EE1B0F2205}">
      <dsp:nvSpPr>
        <dsp:cNvPr id="0" name=""/>
        <dsp:cNvSpPr/>
      </dsp:nvSpPr>
      <dsp:spPr>
        <a:xfrm>
          <a:off x="0" y="0"/>
          <a:ext cx="4343400" cy="43434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shade val="50000"/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7FDCBF-D5D8-43C4-91C0-C3E1C8C24227}">
      <dsp:nvSpPr>
        <dsp:cNvPr id="0" name=""/>
        <dsp:cNvSpPr/>
      </dsp:nvSpPr>
      <dsp:spPr>
        <a:xfrm>
          <a:off x="2171700" y="0"/>
          <a:ext cx="5600699" cy="43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chemeClr val="accent1">
                  <a:lumMod val="75000"/>
                </a:schemeClr>
              </a:solidFill>
              <a:latin typeface="Algerian" pitchFamily="82" charset="0"/>
            </a:rPr>
            <a:t>MINI PROJECT</a:t>
          </a:r>
        </a:p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chemeClr val="accent1">
                  <a:lumMod val="75000"/>
                </a:schemeClr>
              </a:solidFill>
              <a:latin typeface="Algerian" pitchFamily="82" charset="0"/>
            </a:rPr>
            <a:t>PRESENTATION:</a:t>
          </a:r>
          <a:endParaRPr lang="en-US" sz="4300" b="1" kern="1200" dirty="0">
            <a:solidFill>
              <a:schemeClr val="accent1">
                <a:lumMod val="75000"/>
              </a:schemeClr>
            </a:solidFill>
            <a:latin typeface="Algerian" pitchFamily="82" charset="0"/>
          </a:endParaRPr>
        </a:p>
      </dsp:txBody>
      <dsp:txXfrm>
        <a:off x="2171700" y="0"/>
        <a:ext cx="5600699" cy="2063115"/>
      </dsp:txXfrm>
    </dsp:sp>
    <dsp:sp modelId="{CFEF5B52-C5FD-4756-94FD-A3ED2527EA0D}">
      <dsp:nvSpPr>
        <dsp:cNvPr id="0" name=""/>
        <dsp:cNvSpPr/>
      </dsp:nvSpPr>
      <dsp:spPr>
        <a:xfrm>
          <a:off x="1140142" y="2063115"/>
          <a:ext cx="2063115" cy="206311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419260"/>
                <a:satOff val="-18200"/>
                <a:lumOff val="44426"/>
                <a:alphaOff val="0"/>
                <a:tint val="74000"/>
              </a:schemeClr>
            </a:gs>
            <a:gs pos="49000">
              <a:schemeClr val="accent1">
                <a:shade val="50000"/>
                <a:hueOff val="419260"/>
                <a:satOff val="-18200"/>
                <a:lumOff val="44426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shade val="50000"/>
                <a:hueOff val="419260"/>
                <a:satOff val="-18200"/>
                <a:lumOff val="44426"/>
                <a:alphaOff val="0"/>
                <a:shade val="55000"/>
                <a:satMod val="150000"/>
              </a:schemeClr>
            </a:gs>
            <a:gs pos="92000">
              <a:schemeClr val="accent1">
                <a:shade val="50000"/>
                <a:hueOff val="419260"/>
                <a:satOff val="-18200"/>
                <a:lumOff val="44426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shade val="50000"/>
                <a:hueOff val="419260"/>
                <a:satOff val="-18200"/>
                <a:lumOff val="44426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shade val="50000"/>
              <a:hueOff val="419260"/>
              <a:satOff val="-18200"/>
              <a:lumOff val="44426"/>
              <a:alphaOff val="0"/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A6BA85-7D76-488C-AAE9-8648A32EAF99}">
      <dsp:nvSpPr>
        <dsp:cNvPr id="0" name=""/>
        <dsp:cNvSpPr/>
      </dsp:nvSpPr>
      <dsp:spPr>
        <a:xfrm>
          <a:off x="2171700" y="2063115"/>
          <a:ext cx="5600699" cy="20631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shade val="50000"/>
              <a:hueOff val="419260"/>
              <a:satOff val="-18200"/>
              <a:lumOff val="44426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accent1">
                  <a:lumMod val="75000"/>
                </a:schemeClr>
              </a:solidFill>
            </a:rPr>
            <a:t>Project Title</a:t>
          </a:r>
          <a:r>
            <a:rPr lang="en-US" sz="4300" b="1" kern="1200" dirty="0" smtClean="0">
              <a:solidFill>
                <a:schemeClr val="accent1">
                  <a:lumMod val="75000"/>
                </a:schemeClr>
              </a:solidFill>
            </a:rPr>
            <a:t>:  </a:t>
          </a:r>
          <a:r>
            <a:rPr lang="en-US" sz="4300" b="1" kern="1200" dirty="0" smtClean="0">
              <a:solidFill>
                <a:schemeClr val="accent1">
                  <a:lumMod val="75000"/>
                </a:schemeClr>
              </a:solidFill>
            </a:rPr>
            <a:t>Real Time Face </a:t>
          </a:r>
          <a:r>
            <a:rPr lang="en-US" sz="4300" b="1" kern="1200" dirty="0" smtClean="0">
              <a:solidFill>
                <a:schemeClr val="accent1">
                  <a:lumMod val="75000"/>
                </a:schemeClr>
              </a:solidFill>
            </a:rPr>
            <a:t>Recognition</a:t>
          </a:r>
          <a:endParaRPr lang="en-US" sz="4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171700" y="2063115"/>
        <a:ext cx="5600699" cy="20631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79344-7C88-4F4D-A648-A1EE2B095637}">
      <dsp:nvSpPr>
        <dsp:cNvPr id="0" name=""/>
        <dsp:cNvSpPr/>
      </dsp:nvSpPr>
      <dsp:spPr>
        <a:xfrm>
          <a:off x="4018" y="958"/>
          <a:ext cx="8221563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1. Dataset Collection</a:t>
          </a:r>
          <a:endParaRPr lang="en-US" sz="6100" kern="1200" dirty="0"/>
        </a:p>
      </dsp:txBody>
      <dsp:txXfrm>
        <a:off x="4018" y="958"/>
        <a:ext cx="8221563" cy="1412153"/>
      </dsp:txXfrm>
    </dsp:sp>
    <dsp:sp modelId="{F2CE07F4-FEB6-4DE5-9F92-8D318F41CA14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9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 2. Training                 </a:t>
          </a:r>
          <a:endParaRPr lang="en-US" sz="6100" kern="1200" dirty="0"/>
        </a:p>
      </dsp:txBody>
      <dsp:txXfrm>
        <a:off x="4018" y="1556904"/>
        <a:ext cx="8221563" cy="1412153"/>
      </dsp:txXfrm>
    </dsp:sp>
    <dsp:sp modelId="{53F6FA4E-D87A-49CC-BDA1-C12AAD00E0E8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3. Recognition(Face)</a:t>
          </a:r>
          <a:endParaRPr lang="en-US" sz="6100" kern="1200" dirty="0"/>
        </a:p>
      </dsp:txBody>
      <dsp:txXfrm>
        <a:off x="4018" y="3112851"/>
        <a:ext cx="8221563" cy="141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2852-1526-45B3-81C8-84A0D776B6FF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CD38-5CA6-462F-9128-16B632F94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CD38-5CA6-462F-9128-16B632F94F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F2ACBE4-8E39-4C88-A1E3-FDD995696D50}" type="datetimeFigureOut">
              <a:rPr lang="en-US" smtClean="0"/>
              <a:pPr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7E5C2F6-B8DF-4583-97DF-746B1C1BE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85800" y="2133600"/>
          <a:ext cx="7772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MACHINE LEARNING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REAL TIME FACE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RECOGNITION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Content Placeholder 3" descr="ej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3206" y="1600200"/>
            <a:ext cx="3517588" cy="4525963"/>
          </a:xfrm>
        </p:spPr>
      </p:pic>
      <p:sp>
        <p:nvSpPr>
          <p:cNvPr id="7" name="Rectangle 6"/>
          <p:cNvSpPr/>
          <p:nvPr/>
        </p:nvSpPr>
        <p:spPr>
          <a:xfrm>
            <a:off x="457200" y="1447800"/>
            <a:ext cx="8229600" cy="5105400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oper Black" pitchFamily="18" charset="0"/>
              </a:rPr>
              <a:t>The project is being computed in 3 (three) steps:</a:t>
            </a:r>
            <a:endParaRPr lang="en-US" dirty="0">
              <a:solidFill>
                <a:schemeClr val="tx2"/>
              </a:solidFill>
              <a:latin typeface="Cooper Black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per Black" pitchFamily="18" charset="0"/>
              </a:rPr>
              <a:t>1. Dataset Collection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The device camera is turn on and the program searches for suitable areas with facial features.</a:t>
            </a:r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Several </a:t>
            </a:r>
            <a:r>
              <a:rPr lang="en-US" sz="2800" b="1" dirty="0" smtClean="0"/>
              <a:t>snapshots </a:t>
            </a:r>
            <a:r>
              <a:rPr lang="en-US" sz="2800" b="1" dirty="0" smtClean="0"/>
              <a:t>are taken from the real time video camera.</a:t>
            </a:r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The taken </a:t>
            </a:r>
            <a:r>
              <a:rPr lang="en-US" sz="2800" b="1" dirty="0" smtClean="0"/>
              <a:t>snapshots(with </a:t>
            </a:r>
            <a:r>
              <a:rPr lang="en-US" sz="2800" b="1" dirty="0" smtClean="0"/>
              <a:t>facial features) are served as dataset for the recognition.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Dataset Sample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27" y="1600200"/>
            <a:ext cx="9080698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Training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Franklin Gothic Medium Cond" pitchFamily="34" charset="0"/>
              </a:rPr>
              <a:t>The images are converted into grayscale format.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Franklin Gothic Medium Con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Franklin Gothic Medium Cond" pitchFamily="34" charset="0"/>
              </a:rPr>
              <a:t>The resulted images(from above step) are converted into array representation considering the ‘ids’ of the images.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Franklin Gothic Medium Con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Franklin Gothic Medium Cond" pitchFamily="34" charset="0"/>
              </a:rPr>
              <a:t>Then every images are saved as trained model in the trainer.yml file.</a:t>
            </a:r>
            <a:endParaRPr lang="en-US" dirty="0">
              <a:latin typeface="Franklin Gothic Medium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The device camera is turned on and is ready to detect faces.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The detected faces are scanned and checked if aligned with trained data.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Faces in front of the camera are detected and the corresponding label is displayed.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8400" y="1753612"/>
            <a:ext cx="44196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960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THANK YOU 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1295400"/>
            <a:ext cx="6019800" cy="45720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304800" dist="406400" dir="21540000" algn="ctr" rotWithShape="0">
              <a:srgbClr val="000000">
                <a:alpha val="5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354</TotalTime>
  <Words>177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Opulent</vt:lpstr>
      <vt:lpstr>MACHINE LEARNING</vt:lpstr>
      <vt:lpstr>REAL TIME FACE RECOGNITION</vt:lpstr>
      <vt:lpstr>The project is being computed in 3 (three) steps:</vt:lpstr>
      <vt:lpstr>1. Dataset Collection</vt:lpstr>
      <vt:lpstr>Dataset Sample</vt:lpstr>
      <vt:lpstr>Training</vt:lpstr>
      <vt:lpstr>RECOGNITION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Dell</dc:creator>
  <cp:lastModifiedBy>Dell</cp:lastModifiedBy>
  <cp:revision>36</cp:revision>
  <dcterms:created xsi:type="dcterms:W3CDTF">2018-11-16T08:21:56Z</dcterms:created>
  <dcterms:modified xsi:type="dcterms:W3CDTF">2018-11-17T09:06:31Z</dcterms:modified>
</cp:coreProperties>
</file>