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9:28:37.57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69 0 24575,'-3'1'0,"0"-1"0,-1 1 0,1 0 0,0 0 0,0 0 0,1 1 0,-1-1 0,0 1 0,0-1 0,1 1 0,-1 0 0,1 0 0,-1 0 0,1 1 0,0-1 0,0 0 0,0 1 0,0-1 0,0 1 0,1 0 0,-1 0 0,1 0 0,-1 0 0,0 4 0,0-3 0,1-1 0,0 1 0,-1-1 0,1 1 0,1 0 0,-1-1 0,1 1 0,-1 0 0,1-1 0,0 1 0,0 0 0,0-1 0,1 1 0,0 0 0,-1-1 0,1 1 0,0-1 0,1 1 0,-1-1 0,4 6 0,-3-7 0,0 1 0,1-1 0,-1 0 0,1-1 0,-1 1 0,1 0 0,0-1 0,0 1 0,0-1 0,-1 0 0,1 0 0,1 0 0,-1-1 0,0 1 0,0-1 0,0 1 0,0-1 0,0 0 0,0 0 0,1 0 0,-1-1 0,0 1 0,0-1 0,4-1 0,10-3 0,0-1 0,-1 0 0,21-12 0,-13 6 0,28-19 0,-43 25 0,-1 0 0,1 0 0,1 1 0,-1 0 0,1 1 0,0 0 0,10-3 0,-17 7 0,1-1 0,-1 1 0,0 0 0,1 0 0,-1 1 0,0-1 0,1 1 0,-1 0 0,0-1 0,0 1 0,0 1 0,1-1 0,-1 0 0,0 1 0,-1 0 0,1-1 0,0 1 0,0 0 0,-1 1 0,1-1 0,-1 0 0,0 1 0,0-1 0,0 1 0,0 0 0,0 0 0,2 4 0,47 83 0,-40-67 0,1-1 0,0 0 0,2-1 0,1 0 0,0-1 0,33 32 0,-34-41 0,-1-1 0,1 0 0,1-1 0,21 11 0,-33-19 0,0 1 0,0 0 0,0-1 0,0 0 0,0 1 0,0-1 0,1-1 0,-1 1 0,0 0 0,1-1 0,-1 0 0,1 1 0,-1-1 0,1-1 0,-1 1 0,0 0 0,1-1 0,-1 0 0,0 0 0,1 0 0,-1 0 0,0 0 0,0-1 0,0 1 0,0-1 0,0 0 0,0 0 0,3-3 0,-5 3 0,0 1 0,0-1 0,0 0 0,0 0 0,0 0 0,0 0 0,0 0 0,-1 0 0,1 0 0,-1 0 0,0 0 0,0 0 0,1 0 0,-1 0 0,0 0 0,-1 0 0,1 0 0,0 0 0,-1 0 0,1 0 0,-1 0 0,1 0 0,-1 0 0,0 0 0,0 0 0,0 0 0,-1-1 0,-5-9 0,-1 1 0,0 0 0,-12-12 0,-1-1 0,10 8 0,1 0 0,1-1 0,0 0 0,1 0 0,1-1 0,0 0 0,2 0 0,0-1 0,1 0 0,-3-27 0,8 45 0,-1 1 0,0-1 0,0 0 0,0 1 0,0-1 0,0 0 0,0 1 0,0-1 0,0 0 0,0 1 0,-1-1 0,1 0 0,0 1 0,0-1 0,0 0 0,-1 1 0,1-1 0,0 1 0,-1-1 0,1 1 0,-1-1 0,1 1 0,-1-1 0,1 1 0,-1-1 0,1 1 0,-1-1 0,1 1 0,-1-1 0,1 1 0,-1 0 0,0 0 0,1-1 0,-1 1 0,0 0 0,1 0 0,-2-1 0,0 2 0,0 0 0,0 0 0,0 0 0,0 0 0,0 0 0,0 0 0,0 1 0,0-1 0,1 1 0,-1-1 0,-2 4 0,-39 54 0,37-47-151,0 0-1,1 0 0,1 0 0,0 1 1,1 0-1,0-1 0,1 1 1,-1 17-1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DD2A-0A3B-4950-9607-A183B6E50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CFEAA-36A8-466D-A73E-B9F808286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B4869-081F-4474-8E71-550047EAB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64D6-E0EC-4EC5-996B-8A6F5D3E772F}" type="datetimeFigureOut">
              <a:rPr lang="en-US" smtClean="0"/>
              <a:t>19-Nov-22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DA7D9-C831-46CC-94DE-65B373258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24C7E-1DD6-44C5-82B1-4370047C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D8FD-4567-41A0-85BA-B266C8E7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0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C6FD5-2BD6-4C52-9742-E801F25AD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4D88B-D806-4B46-8CB7-DC4B3557A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EC3F0-6B2C-412C-B55F-05BF8D45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64D6-E0EC-4EC5-996B-8A6F5D3E772F}" type="datetimeFigureOut">
              <a:rPr lang="en-US" smtClean="0"/>
              <a:t>19-Nov-22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9E6FD-DD5E-45FE-A002-D689DD36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FDACC-030F-4D5E-BD4B-78895BAD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D8FD-4567-41A0-85BA-B266C8E7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8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6B6C83-F27A-4CA9-AB81-E022543CC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4C373-A6AE-4044-A76E-3D7056BAD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55485-C042-4738-94C8-2D32B49E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64D6-E0EC-4EC5-996B-8A6F5D3E772F}" type="datetimeFigureOut">
              <a:rPr lang="en-US" smtClean="0"/>
              <a:t>19-Nov-22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1EA36-224E-4F1F-9A53-12632B87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77134-9614-43BE-B153-7F6299E8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D8FD-4567-41A0-85BA-B266C8E7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D0DB-E7F3-44D3-A6EB-D5D26E2C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3825C-EA00-414B-BB12-55FAF9BE5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E119E-BD46-4D53-9D0F-14CD316C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64D6-E0EC-4EC5-996B-8A6F5D3E772F}" type="datetimeFigureOut">
              <a:rPr lang="en-US" smtClean="0"/>
              <a:t>19-Nov-22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5FCE3-EC49-4B2E-9990-AEF0130E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1BFA2-25DE-4954-883B-744E7E06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D8FD-4567-41A0-85BA-B266C8E7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277D-92F6-4EBB-8E98-F155C981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5E281-3B26-47E9-BE00-BF0D6F195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06E14-AAE9-4AB5-99E2-36EC3EF2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64D6-E0EC-4EC5-996B-8A6F5D3E772F}" type="datetimeFigureOut">
              <a:rPr lang="en-US" smtClean="0"/>
              <a:t>19-Nov-22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D1E3E-29CD-4BF6-B7D9-51F8A672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BCB86-7BB2-41DE-A743-91A84D51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D8FD-4567-41A0-85BA-B266C8E7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3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83C7A-5607-4FCC-923A-A0AA393D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39801-1CA6-4296-B21A-E668389AD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1E5B4-7E48-43C7-96C2-BDE695390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A4B5D-FF28-40E2-95BA-689468B0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64D6-E0EC-4EC5-996B-8A6F5D3E772F}" type="datetimeFigureOut">
              <a:rPr lang="en-US" smtClean="0"/>
              <a:t>19-Nov-22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5EFE8-12C0-4AAA-8C6B-701D6086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56194-B25D-4F5B-981C-A5E61E12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D8FD-4567-41A0-85BA-B266C8E7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6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6C30-7A20-4394-BF16-EE5630209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503E5-0C55-48F9-9E0A-775FD21E1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59337-346A-4394-A546-FE817CF6B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347614-F25F-4D96-8280-9966C28F4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323C6-89A4-400F-B3B8-575C6C9F0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05652F-B7AD-4E34-AA00-6DD27D09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64D6-E0EC-4EC5-996B-8A6F5D3E772F}" type="datetimeFigureOut">
              <a:rPr lang="en-US" smtClean="0"/>
              <a:t>19-Nov-22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10535-9A7E-4879-B9F4-E58EF458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44A54D-CE69-451E-A4F8-D58F389C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D8FD-4567-41A0-85BA-B266C8E7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6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7334-7181-44D2-8417-C86C118E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7F38C4-558E-4AD9-94B9-F4C13AD1B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64D6-E0EC-4EC5-996B-8A6F5D3E772F}" type="datetimeFigureOut">
              <a:rPr lang="en-US" smtClean="0"/>
              <a:t>19-Nov-22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BA453-3BD6-45EC-B56E-68AD5B5C9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825B1-E5F8-445B-A79F-EA582D06A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D8FD-4567-41A0-85BA-B266C8E7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32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C150A9-3EF2-4CFF-918C-038BB9962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64D6-E0EC-4EC5-996B-8A6F5D3E772F}" type="datetimeFigureOut">
              <a:rPr lang="en-US" smtClean="0"/>
              <a:t>19-Nov-22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DE4CB-5A78-4BD0-8DD4-EB5D45DB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E9E83-5E92-49C7-A5D0-99F76EA4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D8FD-4567-41A0-85BA-B266C8E7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3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ED6D-8994-48C5-BBC4-41A2F5A87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CF252-3C14-46BD-B618-97B4392BE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26D7F-D370-4B98-AC69-CD972DD95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CF7E2-13B3-468B-A9B0-7888718C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64D6-E0EC-4EC5-996B-8A6F5D3E772F}" type="datetimeFigureOut">
              <a:rPr lang="en-US" smtClean="0"/>
              <a:t>19-Nov-22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8C66E-F819-41E1-8D3A-D3DAF1A9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AB308-A486-4DB5-BB4B-FC79E1C3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D8FD-4567-41A0-85BA-B266C8E7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A44B-1835-48FF-917A-A27F0FF3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E3C319-8F88-46BF-A0DD-308407C3E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5C3DC-D652-4B00-BE91-5B609621C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56BBB-5472-4BC4-AC1D-62C0A888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64D6-E0EC-4EC5-996B-8A6F5D3E772F}" type="datetimeFigureOut">
              <a:rPr lang="en-US" smtClean="0"/>
              <a:t>19-Nov-22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C57E4-DE1A-4AB6-8D0F-68E3A7E58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0E09F-6B20-41D1-84F2-53AB7217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D8FD-4567-41A0-85BA-B266C8E7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7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A0BE7-31C9-4A9E-951E-8575EB634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D01E3-261A-47BB-AB4A-7F36F594D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B1046-1216-473B-8F97-6673D4DC0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E64D6-E0EC-4EC5-996B-8A6F5D3E772F}" type="datetimeFigureOut">
              <a:rPr lang="en-US" smtClean="0"/>
              <a:t>19-Nov-22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C31A7-0274-4901-865A-90810D5AF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32929-6996-4DAD-B56A-DECBB1DF5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8D8FD-4567-41A0-85BA-B266C8E7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9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2ADD50-246E-46FB-B896-507BB5111F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48"/>
          <a:stretch/>
        </p:blipFill>
        <p:spPr>
          <a:xfrm>
            <a:off x="1046143" y="920586"/>
            <a:ext cx="4907705" cy="13030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7BD803-FF3B-4BC5-B331-936BEFF13F69}"/>
              </a:ext>
            </a:extLst>
          </p:cNvPr>
          <p:cNvSpPr txBox="1"/>
          <p:nvPr/>
        </p:nvSpPr>
        <p:spPr>
          <a:xfrm>
            <a:off x="729006" y="454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1. write a script to print the date and redirect it to output.txt?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CD49-E717-4EE7-9BF4-037B4073AEFD}"/>
              </a:ext>
            </a:extLst>
          </p:cNvPr>
          <p:cNvSpPr txBox="1"/>
          <p:nvPr/>
        </p:nvSpPr>
        <p:spPr>
          <a:xfrm>
            <a:off x="730578" y="352867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2. create a file or folder using the date as the name?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E769C1-984E-4689-991D-8DC0C2B1F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144" y="3938892"/>
            <a:ext cx="4564776" cy="3124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8A93DB-D722-4214-9050-EC5A8DE956C4}"/>
              </a:ext>
            </a:extLst>
          </p:cNvPr>
          <p:cNvSpPr txBox="1"/>
          <p:nvPr/>
        </p:nvSpPr>
        <p:spPr>
          <a:xfrm>
            <a:off x="729006" y="4525861"/>
            <a:ext cx="9715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3.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i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) Create a bash script to print the local time, date, username of your system, and your current path.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AAD888E-8254-4084-B700-80F6026C6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144" y="5040545"/>
            <a:ext cx="7003387" cy="8001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F197B0-2CFF-4FE1-9450-4CF269E559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144" y="6000105"/>
            <a:ext cx="8161727" cy="4038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BF5F7F-EF20-40EE-B0C2-880FCFC025D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758"/>
          <a:stretch/>
        </p:blipFill>
        <p:spPr>
          <a:xfrm>
            <a:off x="1046143" y="2795514"/>
            <a:ext cx="3139712" cy="4192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A81E05-5E5E-9A98-8B03-B573024FE95D}"/>
              </a:ext>
            </a:extLst>
          </p:cNvPr>
          <p:cNvSpPr txBox="1"/>
          <p:nvPr/>
        </p:nvSpPr>
        <p:spPr>
          <a:xfrm>
            <a:off x="1046143" y="2302575"/>
            <a:ext cx="139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datescript.sh</a:t>
            </a:r>
          </a:p>
        </p:txBody>
      </p:sp>
    </p:spTree>
    <p:extLst>
      <p:ext uri="{BB962C8B-B14F-4D97-AF65-F5344CB8AC3E}">
        <p14:creationId xmlns:p14="http://schemas.microsoft.com/office/powerpoint/2010/main" val="223719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95D325-76FC-3CEA-A035-57CEF9817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97" y="825877"/>
            <a:ext cx="9306151" cy="5604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D78548-2222-0CD2-A70F-EB898B6ABBF1}"/>
              </a:ext>
            </a:extLst>
          </p:cNvPr>
          <p:cNvSpPr txBox="1"/>
          <p:nvPr/>
        </p:nvSpPr>
        <p:spPr>
          <a:xfrm>
            <a:off x="662687" y="318390"/>
            <a:ext cx="789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ii) After printing, redirect the output into a file called output.txt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BBAE79-3C11-4609-2D3F-53A9024DD6B9}"/>
              </a:ext>
            </a:extLst>
          </p:cNvPr>
          <p:cNvSpPr txBox="1"/>
          <p:nvPr/>
        </p:nvSpPr>
        <p:spPr>
          <a:xfrm>
            <a:off x="662686" y="1524503"/>
            <a:ext cx="9306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iii) Insert output.txt into a new directory, where the directory name is the current timestamp.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4A2C4D-9362-11E0-8759-031A0C05D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397" y="2223129"/>
            <a:ext cx="10767313" cy="5604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864CAC-7936-9607-7A43-CCC5C9571465}"/>
              </a:ext>
            </a:extLst>
          </p:cNvPr>
          <p:cNvSpPr txBox="1"/>
          <p:nvPr/>
        </p:nvSpPr>
        <p:spPr>
          <a:xfrm>
            <a:off x="662686" y="2974050"/>
            <a:ext cx="9306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4. Create a bash script to execute the date every 2 minutes once on Saturdays only.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4B1B9B-570D-49BD-59B9-A69186DECE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989"/>
          <a:stretch/>
        </p:blipFill>
        <p:spPr>
          <a:xfrm>
            <a:off x="1002032" y="5274503"/>
            <a:ext cx="2587508" cy="4498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A9D3BD7-FBF2-AE35-C1F2-344BF65A0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397" y="6032123"/>
            <a:ext cx="3497955" cy="5054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8166AC-E9DC-8CCD-6D94-CC6C05FE4E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397" y="3436374"/>
            <a:ext cx="6569432" cy="15338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D00FECC-B2F0-359B-3516-2AEE754EAFBD}"/>
              </a:ext>
            </a:extLst>
          </p:cNvPr>
          <p:cNvSpPr txBox="1"/>
          <p:nvPr/>
        </p:nvSpPr>
        <p:spPr>
          <a:xfrm>
            <a:off x="1002032" y="4908625"/>
            <a:ext cx="132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printdate.sh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001692-DFED-9C85-F962-583D3EFC50CE}"/>
              </a:ext>
            </a:extLst>
          </p:cNvPr>
          <p:cNvSpPr txBox="1"/>
          <p:nvPr/>
        </p:nvSpPr>
        <p:spPr>
          <a:xfrm>
            <a:off x="1002032" y="5720918"/>
            <a:ext cx="1822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Crontab schedule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EC9283A-B429-BB6F-8C9F-07A74758C5EC}"/>
                  </a:ext>
                </a:extLst>
              </p14:cNvPr>
              <p14:cNvContentPartPr/>
              <p14:nvPr/>
            </p14:nvContentPartPr>
            <p14:xfrm>
              <a:off x="6464288" y="2477253"/>
              <a:ext cx="285840" cy="151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EC9283A-B429-BB6F-8C9F-07A74758C5E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01288" y="2414253"/>
                <a:ext cx="411480" cy="27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971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1765B5-B163-FFD0-B08C-915D29818A60}"/>
              </a:ext>
            </a:extLst>
          </p:cNvPr>
          <p:cNvSpPr txBox="1"/>
          <p:nvPr/>
        </p:nvSpPr>
        <p:spPr>
          <a:xfrm>
            <a:off x="674739" y="560127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5. Take a backup of a folder every month twice?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C3BD5-11CC-D4EC-3DA9-AC8C5ADD3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78" y="2836849"/>
            <a:ext cx="6006323" cy="4899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C8199A-1CF4-4DDA-D2F3-86A0E0A56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78" y="3759653"/>
            <a:ext cx="3772544" cy="4899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302200-AC52-77DA-547F-D02699811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778" y="1009769"/>
            <a:ext cx="8170769" cy="13942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21BD18-5D61-28BA-C5ED-97A68274F70C}"/>
              </a:ext>
            </a:extLst>
          </p:cNvPr>
          <p:cNvSpPr txBox="1"/>
          <p:nvPr/>
        </p:nvSpPr>
        <p:spPr>
          <a:xfrm>
            <a:off x="979778" y="3354756"/>
            <a:ext cx="1902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Crontab scheduler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B98F0B-00C8-2A6C-4A15-9A48662ACF92}"/>
              </a:ext>
            </a:extLst>
          </p:cNvPr>
          <p:cNvSpPr txBox="1"/>
          <p:nvPr/>
        </p:nvSpPr>
        <p:spPr>
          <a:xfrm>
            <a:off x="979778" y="2484297"/>
            <a:ext cx="1132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Backup.sh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15ABC-B534-AE04-EFFA-3CCDAF46F62A}"/>
              </a:ext>
            </a:extLst>
          </p:cNvPr>
          <p:cNvSpPr txBox="1"/>
          <p:nvPr/>
        </p:nvSpPr>
        <p:spPr>
          <a:xfrm>
            <a:off x="933710" y="4468169"/>
            <a:ext cx="9876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6. Create a file with the current timestamp as its name inside a folder with the current date as its name?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308F03B-FF98-11D2-D5E8-3AB220E15E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777" y="5135912"/>
            <a:ext cx="9727552" cy="44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41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159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Slack-Lato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Code For India</dc:creator>
  <cp:lastModifiedBy>amber ahmed</cp:lastModifiedBy>
  <cp:revision>3</cp:revision>
  <dcterms:created xsi:type="dcterms:W3CDTF">2022-11-18T09:53:13Z</dcterms:created>
  <dcterms:modified xsi:type="dcterms:W3CDTF">2022-11-18T19:28:46Z</dcterms:modified>
</cp:coreProperties>
</file>