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0" d="100"/>
          <a:sy n="60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0257-A4BF-9B8F-07D0-EDFE045D6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923C5-CE69-1427-316F-66A5C4E79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4B81-2732-C7B3-4F2F-76E377739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F0B3-2A6C-26F5-E938-063F00DD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435F-264B-91DB-0BAC-7CD6BACC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0460-B751-F981-5B1B-BAD5E3AD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7AF67-1239-9969-7080-C43A90FBF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169C-9820-1E47-A463-7337E68C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47A7-932E-4799-81B7-972AEBA1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5DCA-B403-612E-EC4E-DCF6E57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27A48-3B4A-8EAB-1B7C-5D523439D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EC8F-6D18-6FE6-9DB5-8C483BCA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8498B-F02E-53D2-9E9C-31E29A0C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8B88-4398-22AF-CB1F-CA8416DB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02C8-EC7A-6964-3330-01A61241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F930-BE45-0CFD-37E8-DEADC716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2AF1B-1789-E528-94B0-1F8C7581E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6110-497A-6FCB-37BE-9E444472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2C3E-2F9A-AC4B-F82B-4D916017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F20D-3287-E3EF-DF08-D2B2DCBF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5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243F-6273-9F98-0CB2-3F4ED633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D2A72-F133-A65D-7B21-4A254D508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5397F-0124-CA76-D8F8-275D29DA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8121-8B56-F9EB-47A8-F5F7F1CF9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C2B9-514F-1825-FCBC-DBD212D4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1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7156-15AB-2F48-A436-173A069D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C9D9-0E5B-1E13-01E4-8B6652EED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D5E0D-EEC9-75B5-EED4-C0D95BC5A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08710-65A7-A57C-B691-1F254108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A86A3-71AE-0C91-19AA-2AE55D8A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7455-8984-03FC-5985-39A70960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13FB-6C65-9738-EF1C-198E2B29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437B0-E2C4-7DC3-226C-2984B08F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7EF54-9B3E-2E17-A4EB-09264A450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77A5E-45CD-4C48-0211-A76D38F21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3C8DC-4A71-B510-23D8-C81627C9F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27028-DBBD-EECD-8837-7EF2D3D8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3B56C-7C5C-64BC-28ED-27574934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3209A-AA11-6173-4E20-7D0D929B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E85F-3984-2CF5-C25D-F630459A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DA3A5-4670-3788-B486-3E064AC4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13B9D-65D2-492C-60C5-3583BF56F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B6539-EF4E-BBDE-18A5-86C3AB63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3D54C-34A7-8CAC-7822-1B9772C2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10B3B-2775-8886-FAAC-8FA1363C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BAABC-49BE-D845-D290-2FB678B6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49C7-BB97-9708-071E-E856EBAD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8483-BF4A-8F21-4E11-39D338C5A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3B544-5516-FDF8-7A7A-50B2B8E81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FD3E-2A8D-4E11-EC95-AFAF3CA5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D915F-86C7-D7A3-467C-A8EEA75D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A0BB6-ADA3-02EE-991F-0F56EA4D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FD1C-4B29-F3DB-9B53-7A21CEF2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131B1-4CB7-C758-4587-955B79E3A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13C7A-9D11-5E53-282D-B2ACA0E6C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8ECD-226D-2C5F-5933-3465708D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D2333-B010-9A8A-8BC5-76D66129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20C72-E94E-5505-3894-B8071F09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595FC-21C9-955D-8206-38871B1B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35761-1E8E-4DAD-A4BB-F28DB4A0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4900-7C5F-5AD2-CA6D-AD601521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E844-4963-4C35-8F75-696AFEC3922B}" type="datetimeFigureOut">
              <a:rPr lang="en-US" smtClean="0"/>
              <a:t>05-Nov-22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4936-F885-6FD2-328B-ADDA024E8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E5DE8-35B0-72AC-A069-06C7A4D64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76F7-0FB0-45EB-BBFF-56EAB6F35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935A2C-113F-1324-1FBB-3A48DB8F4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477" y="2939491"/>
            <a:ext cx="953321" cy="953321"/>
          </a:xfrm>
          <a:prstGeom prst="rect">
            <a:avLst/>
          </a:prstGeom>
        </p:spPr>
      </p:pic>
      <p:pic>
        <p:nvPicPr>
          <p:cNvPr id="1026" name="Picture 2" descr="Router related signal icon isolated, wifi router Stock Vector | Adobe Stock">
            <a:extLst>
              <a:ext uri="{FF2B5EF4-FFF2-40B4-BE49-F238E27FC236}">
                <a16:creationId xmlns:a16="http://schemas.microsoft.com/office/drawing/2014/main" id="{9BF0684B-E779-3796-A421-B8C2C33E3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" t="7386" r="4169" b="15724"/>
          <a:stretch/>
        </p:blipFill>
        <p:spPr bwMode="auto">
          <a:xfrm>
            <a:off x="4586203" y="1629646"/>
            <a:ext cx="966633" cy="78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rnet Service Providers (ISP) | Online Recharge API | CyberPlat">
            <a:extLst>
              <a:ext uri="{FF2B5EF4-FFF2-40B4-BE49-F238E27FC236}">
                <a16:creationId xmlns:a16="http://schemas.microsoft.com/office/drawing/2014/main" id="{0295A6EE-89CC-6AD8-334E-BD49BF85A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4" r="22359"/>
          <a:stretch/>
        </p:blipFill>
        <p:spPr bwMode="auto">
          <a:xfrm>
            <a:off x="7073660" y="2878196"/>
            <a:ext cx="1103587" cy="1101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outer related signal icon isolated, wifi router Stock Vector | Adobe Stock">
            <a:extLst>
              <a:ext uri="{FF2B5EF4-FFF2-40B4-BE49-F238E27FC236}">
                <a16:creationId xmlns:a16="http://schemas.microsoft.com/office/drawing/2014/main" id="{CC249F3E-384A-C8A5-C0A1-5BFE18839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4" t="7386" r="4169" b="15724"/>
          <a:stretch/>
        </p:blipFill>
        <p:spPr bwMode="auto">
          <a:xfrm>
            <a:off x="4586204" y="4400317"/>
            <a:ext cx="966633" cy="78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ell phone - Free technology icons">
            <a:extLst>
              <a:ext uri="{FF2B5EF4-FFF2-40B4-BE49-F238E27FC236}">
                <a16:creationId xmlns:a16="http://schemas.microsoft.com/office/drawing/2014/main" id="{FBED10BF-5835-6208-7FEC-81176A0D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88" y="1072938"/>
            <a:ext cx="828279" cy="82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Cell phone - Free technology icons">
            <a:extLst>
              <a:ext uri="{FF2B5EF4-FFF2-40B4-BE49-F238E27FC236}">
                <a16:creationId xmlns:a16="http://schemas.microsoft.com/office/drawing/2014/main" id="{3A4E4569-7DD8-8FB2-AE43-3D23C4AC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89" y="4783748"/>
            <a:ext cx="759802" cy="7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aptop - Free computer icons">
            <a:extLst>
              <a:ext uri="{FF2B5EF4-FFF2-40B4-BE49-F238E27FC236}">
                <a16:creationId xmlns:a16="http://schemas.microsoft.com/office/drawing/2014/main" id="{E4B064D3-9537-2E2B-8CB6-FF8416260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88" y="2100064"/>
            <a:ext cx="828279" cy="82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Laptop - Free computer icons">
            <a:extLst>
              <a:ext uri="{FF2B5EF4-FFF2-40B4-BE49-F238E27FC236}">
                <a16:creationId xmlns:a16="http://schemas.microsoft.com/office/drawing/2014/main" id="{9A303749-2A1C-B613-C4A6-389F2DEC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588" y="3787728"/>
            <a:ext cx="828279" cy="82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F365CE-78B6-CE45-5FA0-FD90156A18A9}"/>
              </a:ext>
            </a:extLst>
          </p:cNvPr>
          <p:cNvCxnSpPr>
            <a:stCxn id="1032" idx="3"/>
          </p:cNvCxnSpPr>
          <p:nvPr/>
        </p:nvCxnSpPr>
        <p:spPr>
          <a:xfrm>
            <a:off x="2836867" y="1487078"/>
            <a:ext cx="1601783" cy="537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BA3A0-0A81-4F90-ABFA-615E5A62DAA5}"/>
              </a:ext>
            </a:extLst>
          </p:cNvPr>
          <p:cNvCxnSpPr>
            <a:cxnSpLocks/>
          </p:cNvCxnSpPr>
          <p:nvPr/>
        </p:nvCxnSpPr>
        <p:spPr>
          <a:xfrm flipV="1">
            <a:off x="2945528" y="2201301"/>
            <a:ext cx="1528007" cy="4357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50AAAB-BF3E-A479-EA29-35154A60F627}"/>
              </a:ext>
            </a:extLst>
          </p:cNvPr>
          <p:cNvCxnSpPr/>
          <p:nvPr/>
        </p:nvCxnSpPr>
        <p:spPr>
          <a:xfrm>
            <a:off x="2951814" y="4230231"/>
            <a:ext cx="1601783" cy="537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8157D8-8E06-39F9-2F13-0E4E58E48C72}"/>
              </a:ext>
            </a:extLst>
          </p:cNvPr>
          <p:cNvCxnSpPr>
            <a:cxnSpLocks/>
          </p:cNvCxnSpPr>
          <p:nvPr/>
        </p:nvCxnSpPr>
        <p:spPr>
          <a:xfrm flipV="1">
            <a:off x="2800998" y="4925678"/>
            <a:ext cx="1637652" cy="502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DC4610-5A54-A695-A919-3D00F375201F}"/>
              </a:ext>
            </a:extLst>
          </p:cNvPr>
          <p:cNvSpPr txBox="1"/>
          <p:nvPr/>
        </p:nvSpPr>
        <p:spPr>
          <a:xfrm rot="1092909">
            <a:off x="2806806" y="1158758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Device IP address with request(1.1.1.1)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ACF21-9AD1-9E03-CD8B-22D6122BE59E}"/>
              </a:ext>
            </a:extLst>
          </p:cNvPr>
          <p:cNvSpPr txBox="1"/>
          <p:nvPr/>
        </p:nvSpPr>
        <p:spPr>
          <a:xfrm rot="20640901">
            <a:off x="2805584" y="2511665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Device IP address with request(2.2.1.1)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7AA70B-14AD-901C-48A9-CC1A7E4D0C2F}"/>
              </a:ext>
            </a:extLst>
          </p:cNvPr>
          <p:cNvSpPr/>
          <p:nvPr/>
        </p:nvSpPr>
        <p:spPr>
          <a:xfrm>
            <a:off x="4859673" y="567583"/>
            <a:ext cx="2793580" cy="12164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51329-D09C-411D-237E-C7208A0F8DE7}"/>
              </a:ext>
            </a:extLst>
          </p:cNvPr>
          <p:cNvSpPr txBox="1"/>
          <p:nvPr/>
        </p:nvSpPr>
        <p:spPr>
          <a:xfrm>
            <a:off x="5091026" y="840746"/>
            <a:ext cx="278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Router remembers every </a:t>
            </a:r>
          </a:p>
          <a:p>
            <a:r>
              <a:rPr lang="en-US" dirty="0">
                <a:solidFill>
                  <a:schemeClr val="bg1"/>
                </a:solidFill>
              </a:rPr>
              <a:t>Device’s IP and requests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CBA014-9BF5-42DF-A1AE-0784C7B12B93}"/>
              </a:ext>
            </a:extLst>
          </p:cNvPr>
          <p:cNvCxnSpPr>
            <a:cxnSpLocks/>
          </p:cNvCxnSpPr>
          <p:nvPr/>
        </p:nvCxnSpPr>
        <p:spPr>
          <a:xfrm>
            <a:off x="5626085" y="2286338"/>
            <a:ext cx="1424970" cy="8427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912B3-17F6-978A-E280-91961AE69B6A}"/>
              </a:ext>
            </a:extLst>
          </p:cNvPr>
          <p:cNvCxnSpPr>
            <a:cxnSpLocks/>
          </p:cNvCxnSpPr>
          <p:nvPr/>
        </p:nvCxnSpPr>
        <p:spPr>
          <a:xfrm flipV="1">
            <a:off x="5616738" y="3893051"/>
            <a:ext cx="1434317" cy="9137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CF85DF-60D3-F364-9ED1-3B6D2DF729A5}"/>
              </a:ext>
            </a:extLst>
          </p:cNvPr>
          <p:cNvSpPr txBox="1"/>
          <p:nvPr/>
        </p:nvSpPr>
        <p:spPr>
          <a:xfrm rot="19465859">
            <a:off x="5320481" y="4350753"/>
            <a:ext cx="278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IP, Shared IP with requests(8.1.1/</a:t>
            </a:r>
            <a:r>
              <a:rPr lang="en-US" b="1" dirty="0">
                <a:solidFill>
                  <a:srgbClr val="FF0000"/>
                </a:solidFill>
              </a:rPr>
              <a:t>9.1.0.2</a:t>
            </a:r>
            <a:r>
              <a:rPr lang="en-US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BEBC7A-7328-6A63-43A4-AFE25939CD0A}"/>
              </a:ext>
            </a:extLst>
          </p:cNvPr>
          <p:cNvCxnSpPr>
            <a:cxnSpLocks/>
          </p:cNvCxnSpPr>
          <p:nvPr/>
        </p:nvCxnSpPr>
        <p:spPr>
          <a:xfrm>
            <a:off x="7954334" y="3468016"/>
            <a:ext cx="2331970" cy="532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FDA1D74-EE7B-A79D-8287-2F5E20BF8E4B}"/>
              </a:ext>
            </a:extLst>
          </p:cNvPr>
          <p:cNvSpPr txBox="1"/>
          <p:nvPr/>
        </p:nvSpPr>
        <p:spPr>
          <a:xfrm>
            <a:off x="10276316" y="3960252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6D44EE-CB1E-0302-CC8F-C3AC140E44B6}"/>
              </a:ext>
            </a:extLst>
          </p:cNvPr>
          <p:cNvSpPr txBox="1"/>
          <p:nvPr/>
        </p:nvSpPr>
        <p:spPr>
          <a:xfrm>
            <a:off x="7419856" y="389305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825023-2ABD-67C6-0D5D-0EC5FCD570E8}"/>
              </a:ext>
            </a:extLst>
          </p:cNvPr>
          <p:cNvSpPr txBox="1"/>
          <p:nvPr/>
        </p:nvSpPr>
        <p:spPr>
          <a:xfrm rot="1115052">
            <a:off x="5659768" y="2056195"/>
            <a:ext cx="278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IP, Shared IP with requests(3.1.1/</a:t>
            </a:r>
            <a:r>
              <a:rPr lang="en-US" b="1" dirty="0">
                <a:solidFill>
                  <a:srgbClr val="FF0000"/>
                </a:solidFill>
              </a:rPr>
              <a:t>9.1.0.2</a:t>
            </a:r>
            <a:r>
              <a:rPr lang="en-US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36BCE-DC3D-B174-6F9A-D6635FE5B443}"/>
              </a:ext>
            </a:extLst>
          </p:cNvPr>
          <p:cNvSpPr txBox="1"/>
          <p:nvPr/>
        </p:nvSpPr>
        <p:spPr>
          <a:xfrm>
            <a:off x="7886650" y="3521266"/>
            <a:ext cx="239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request with shared IP address(</a:t>
            </a:r>
            <a:r>
              <a:rPr lang="en-US" b="1" dirty="0">
                <a:solidFill>
                  <a:srgbClr val="FF0000"/>
                </a:solidFill>
              </a:rPr>
              <a:t>9.1.0.2)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2895C8-145C-7E20-8BFB-E7F9BC7C3C70}"/>
              </a:ext>
            </a:extLst>
          </p:cNvPr>
          <p:cNvSpPr/>
          <p:nvPr/>
        </p:nvSpPr>
        <p:spPr>
          <a:xfrm>
            <a:off x="8093975" y="1759375"/>
            <a:ext cx="2793580" cy="121645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1B0D-9214-AB68-5B74-35F639E3180E}"/>
              </a:ext>
            </a:extLst>
          </p:cNvPr>
          <p:cNvSpPr txBox="1"/>
          <p:nvPr/>
        </p:nvSpPr>
        <p:spPr>
          <a:xfrm>
            <a:off x="8467527" y="1990740"/>
            <a:ext cx="2782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ISP remembers every </a:t>
            </a:r>
          </a:p>
          <a:p>
            <a:r>
              <a:rPr lang="en-US" dirty="0">
                <a:solidFill>
                  <a:schemeClr val="bg1"/>
                </a:solidFill>
              </a:rPr>
              <a:t>Users’ IP and requests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82BA11-EF7F-DA27-BD8F-EE05749EFE87}"/>
              </a:ext>
            </a:extLst>
          </p:cNvPr>
          <p:cNvSpPr txBox="1"/>
          <p:nvPr/>
        </p:nvSpPr>
        <p:spPr>
          <a:xfrm>
            <a:off x="2106195" y="185403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1.1.1.1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F348E-7858-345B-D97A-3D8F6D0425D3}"/>
              </a:ext>
            </a:extLst>
          </p:cNvPr>
          <p:cNvSpPr txBox="1"/>
          <p:nvPr/>
        </p:nvSpPr>
        <p:spPr>
          <a:xfrm>
            <a:off x="2092253" y="276249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2.2.1.1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A131B9-2729-BB4F-2109-B9ED641A4B5A}"/>
              </a:ext>
            </a:extLst>
          </p:cNvPr>
          <p:cNvSpPr txBox="1"/>
          <p:nvPr/>
        </p:nvSpPr>
        <p:spPr>
          <a:xfrm>
            <a:off x="4764924" y="2372398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3.1.1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6B4535-088C-7B94-1E7A-160946A0F229}"/>
              </a:ext>
            </a:extLst>
          </p:cNvPr>
          <p:cNvSpPr txBox="1"/>
          <p:nvPr/>
        </p:nvSpPr>
        <p:spPr>
          <a:xfrm>
            <a:off x="2055215" y="4459792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4.1.1.2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71DB16-9CA7-D577-057C-53E8EF8C78FD}"/>
              </a:ext>
            </a:extLst>
          </p:cNvPr>
          <p:cNvSpPr txBox="1"/>
          <p:nvPr/>
        </p:nvSpPr>
        <p:spPr>
          <a:xfrm>
            <a:off x="2046088" y="559218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5.1.1.2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286BB0-9FDB-73C9-CE9D-C0C1B7F3FE48}"/>
              </a:ext>
            </a:extLst>
          </p:cNvPr>
          <p:cNvSpPr txBox="1"/>
          <p:nvPr/>
        </p:nvSpPr>
        <p:spPr>
          <a:xfrm rot="1092909">
            <a:off x="2828046" y="3894474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Device IP address with request(4.1.1.2)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5FD1B5-DAED-C8B6-1583-8A27DF0D41FD}"/>
              </a:ext>
            </a:extLst>
          </p:cNvPr>
          <p:cNvSpPr txBox="1"/>
          <p:nvPr/>
        </p:nvSpPr>
        <p:spPr>
          <a:xfrm rot="20640901">
            <a:off x="2737722" y="5205531"/>
            <a:ext cx="2114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Device IP address with request(5.1.1.2)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EEE086-DC87-7DFE-4BC0-974CE680E5BA}"/>
              </a:ext>
            </a:extLst>
          </p:cNvPr>
          <p:cNvSpPr txBox="1"/>
          <p:nvPr/>
        </p:nvSpPr>
        <p:spPr>
          <a:xfrm>
            <a:off x="4691414" y="516834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8.1.1</a:t>
            </a:r>
          </a:p>
        </p:txBody>
      </p:sp>
    </p:spTree>
    <p:extLst>
      <p:ext uri="{BB962C8B-B14F-4D97-AF65-F5344CB8AC3E}">
        <p14:creationId xmlns:p14="http://schemas.microsoft.com/office/powerpoint/2010/main" val="164758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ahmed</dc:creator>
  <cp:lastModifiedBy>amber ahmed</cp:lastModifiedBy>
  <cp:revision>1</cp:revision>
  <dcterms:created xsi:type="dcterms:W3CDTF">2022-11-05T17:19:37Z</dcterms:created>
  <dcterms:modified xsi:type="dcterms:W3CDTF">2022-11-05T17:19:59Z</dcterms:modified>
</cp:coreProperties>
</file>