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06500" y="1079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half" idx="1" hasCustomPrompt="1"/>
          </p:nvPr>
        </p:nvSpPr>
        <p:spPr>
          <a:xfrm>
            <a:off x="12096441" y="4375504"/>
            <a:ext cx="10477501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Body Level One…"/>
          <p:cNvSpPr txBox="1"/>
          <p:nvPr/>
        </p:nvSpPr>
        <p:spPr>
          <a:xfrm>
            <a:off x="1333500" y="4375504"/>
            <a:ext cx="104775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  <a:lvl2pPr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1206500" y="1079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Body Level One…"/>
          <p:cNvSpPr txBox="1"/>
          <p:nvPr>
            <p:ph type="body" sz="half" idx="1" hasCustomPrompt="1"/>
          </p:nvPr>
        </p:nvSpPr>
        <p:spPr>
          <a:xfrm>
            <a:off x="12096441" y="4375504"/>
            <a:ext cx="10477501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Body Level One…"/>
          <p:cNvSpPr txBox="1"/>
          <p:nvPr/>
        </p:nvSpPr>
        <p:spPr>
          <a:xfrm>
            <a:off x="1333500" y="4375504"/>
            <a:ext cx="104775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  <a:lvl2pPr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68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6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