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36495A"/>
    <a:srgbClr val="007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3EE2C-7A24-4321-B555-D6686107A129}" v="34" dt="2023-08-02T14:53:2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E6A3A915-7BA1-B424-42C4-563D045E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3DFB-F7F4-3B39-C6C4-34EC9BB8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1350-FB6A-E055-C7DE-F2E82A91C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D79ADF82-4248-BFC3-40E9-BFDAD3B8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83E2-AB2A-E2DD-C019-15D0783F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D590-2DD4-A823-7639-688126EC0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1084-2579-CB96-88A8-9183B2D75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84DE19AE-1EAB-E63C-380C-8CE77482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2CC-93DE-E10E-3387-79C6D57B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DCB3-CA0D-8D35-5E27-76F6CBD168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D5953-7215-1477-FD68-817D8D478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018895D2-5B35-52BA-C87B-9D425BB8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66EE-79CA-11B2-93BD-6EC51152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AAF53-2928-2921-C405-E06940C6D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D2BD-60B6-592D-6B7F-9C221B34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0167A5-CFEA-503B-6CF4-7B2087F88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494D0-663E-1722-2FFE-E0121AB4CC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18C4A460-87E0-E5D6-A149-1EDDAAA1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63D3DE1E-489A-68B3-BDD2-FD0B8E75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0E9A-5231-09FC-7A21-EF1C75F2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AF8-4E54-F15A-F2AE-E811926A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lane flying over a bridge&#10;&#10;Description automatically generated">
            <a:extLst>
              <a:ext uri="{FF2B5EF4-FFF2-40B4-BE49-F238E27FC236}">
                <a16:creationId xmlns:a16="http://schemas.microsoft.com/office/drawing/2014/main" id="{9535666F-015B-3170-35BC-923C4313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327" y="5427618"/>
            <a:ext cx="2743200" cy="1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2023-08-02T13:30:30Z</dcterms:created>
  <dcterms:modified xsi:type="dcterms:W3CDTF">2023-08-02T14:56:16Z</dcterms:modified>
</cp:coreProperties>
</file>