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media/image1.jpeg" ContentType="image/jpeg"/>
  <Override PartName="/ppt/media/image2.jpeg" ContentType="image/jpeg"/>
  <Override PartName="/ppt/media/image3.jpeg" ContentType="image/jpeg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3A4D66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3A4D66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3A4D66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3A4D66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3A4D66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3A4D66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3A4D66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3A4D66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3A4D66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3A4D66"/>
        </a:fontRef>
        <a:srgbClr val="3A4D66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5EE"/>
          </a:solidFill>
        </a:fill>
      </a:tcStyle>
    </a:wholeTbl>
    <a:band2H>
      <a:tcTxStyle b="def" i="def"/>
      <a:tcStyle>
        <a:tcBdr/>
        <a:fill>
          <a:solidFill>
            <a:srgbClr val="E6EBF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3A4D66"/>
        </a:fontRef>
        <a:srgbClr val="3A4D66"/>
      </a:tcTxStyle>
      <a:tcStyle>
        <a:tcBdr>
          <a:left>
            <a:ln w="12700" cap="flat">
              <a:solidFill>
                <a:schemeClr val="accent3"/>
              </a:solidFill>
              <a:prstDash val="solid"/>
              <a:round/>
            </a:ln>
          </a:left>
          <a:right>
            <a:ln w="12700" cap="flat">
              <a:solidFill>
                <a:schemeClr val="accent3"/>
              </a:solidFill>
              <a:prstDash val="solid"/>
              <a:round/>
            </a:ln>
          </a:right>
          <a:top>
            <a:ln w="12700" cap="flat">
              <a:solidFill>
                <a:schemeClr val="accent3"/>
              </a:solidFill>
              <a:prstDash val="solid"/>
              <a:round/>
            </a:ln>
          </a:top>
          <a:bottom>
            <a:ln w="12700" cap="flat">
              <a:solidFill>
                <a:schemeClr val="accent3"/>
              </a:solidFill>
              <a:prstDash val="solid"/>
              <a:round/>
            </a:ln>
          </a:bottom>
          <a:insideH>
            <a:ln w="12700" cap="flat">
              <a:solidFill>
                <a:schemeClr val="accent3"/>
              </a:solidFill>
              <a:prstDash val="solid"/>
              <a:round/>
            </a:ln>
          </a:insideH>
          <a:insideV>
            <a:ln w="12700" cap="flat">
              <a:solidFill>
                <a:schemeClr val="accent3"/>
              </a:solidFill>
              <a:prstDash val="solid"/>
              <a:round/>
            </a:ln>
          </a:insideV>
        </a:tcBdr>
        <a:fill>
          <a:solidFill>
            <a:schemeClr val="accent3">
              <a:alpha val="20000"/>
            </a:scheme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3A4D66"/>
        </a:fontRef>
        <a:srgbClr val="3A4D66"/>
      </a:tcTxStyle>
      <a:tcStyle>
        <a:tcBdr>
          <a:left>
            <a:ln w="12700" cap="flat">
              <a:solidFill>
                <a:schemeClr val="accent3"/>
              </a:solidFill>
              <a:prstDash val="solid"/>
              <a:round/>
            </a:ln>
          </a:left>
          <a:right>
            <a:ln w="12700" cap="flat">
              <a:solidFill>
                <a:schemeClr val="accent3"/>
              </a:solidFill>
              <a:prstDash val="solid"/>
              <a:round/>
            </a:ln>
          </a:right>
          <a:top>
            <a:ln w="12700" cap="flat">
              <a:solidFill>
                <a:schemeClr val="accent3"/>
              </a:solidFill>
              <a:prstDash val="solid"/>
              <a:round/>
            </a:ln>
          </a:top>
          <a:bottom>
            <a:ln w="12700" cap="flat">
              <a:solidFill>
                <a:schemeClr val="accent3"/>
              </a:solidFill>
              <a:prstDash val="solid"/>
              <a:round/>
            </a:ln>
          </a:bottom>
          <a:insideH>
            <a:ln w="12700" cap="flat">
              <a:solidFill>
                <a:schemeClr val="accent3"/>
              </a:solidFill>
              <a:prstDash val="solid"/>
              <a:round/>
            </a:ln>
          </a:insideH>
          <a:insideV>
            <a:ln w="12700" cap="flat">
              <a:solidFill>
                <a:schemeClr val="accent3"/>
              </a:solidFill>
              <a:prstDash val="solid"/>
              <a:round/>
            </a:ln>
          </a:insideV>
        </a:tcBdr>
        <a:fill>
          <a:solidFill>
            <a:schemeClr val="accent3">
              <a:alpha val="20000"/>
            </a:schemeClr>
          </a:solidFill>
        </a:fill>
      </a:tcStyle>
    </a:firstCol>
    <a:lastRow>
      <a:tcTxStyle b="on" i="off">
        <a:fontRef idx="minor">
          <a:srgbClr val="3A4D66"/>
        </a:fontRef>
        <a:srgbClr val="3A4D66"/>
      </a:tcTxStyle>
      <a:tcStyle>
        <a:tcBdr>
          <a:left>
            <a:ln w="12700" cap="flat">
              <a:solidFill>
                <a:schemeClr val="accent3"/>
              </a:solidFill>
              <a:prstDash val="solid"/>
              <a:round/>
            </a:ln>
          </a:left>
          <a:right>
            <a:ln w="12700" cap="flat">
              <a:solidFill>
                <a:schemeClr val="accent3"/>
              </a:solidFill>
              <a:prstDash val="solid"/>
              <a:round/>
            </a:ln>
          </a:right>
          <a:top>
            <a:ln w="50800" cap="flat">
              <a:solidFill>
                <a:schemeClr val="accent3"/>
              </a:solidFill>
              <a:prstDash val="solid"/>
              <a:round/>
            </a:ln>
          </a:top>
          <a:bottom>
            <a:ln w="12700" cap="flat">
              <a:solidFill>
                <a:schemeClr val="accent3"/>
              </a:solidFill>
              <a:prstDash val="solid"/>
              <a:round/>
            </a:ln>
          </a:bottom>
          <a:insideH>
            <a:ln w="12700" cap="flat">
              <a:solidFill>
                <a:schemeClr val="accent3"/>
              </a:solidFill>
              <a:prstDash val="solid"/>
              <a:round/>
            </a:ln>
          </a:insideH>
          <a:insideV>
            <a:ln w="12700" cap="flat">
              <a:solidFill>
                <a:schemeClr val="accent3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3A4D66"/>
        </a:fontRef>
        <a:srgbClr val="3A4D66"/>
      </a:tcTxStyle>
      <a:tcStyle>
        <a:tcBdr>
          <a:left>
            <a:ln w="12700" cap="flat">
              <a:solidFill>
                <a:schemeClr val="accent3"/>
              </a:solidFill>
              <a:prstDash val="solid"/>
              <a:round/>
            </a:ln>
          </a:left>
          <a:right>
            <a:ln w="12700" cap="flat">
              <a:solidFill>
                <a:schemeClr val="accent3"/>
              </a:solidFill>
              <a:prstDash val="solid"/>
              <a:round/>
            </a:ln>
          </a:right>
          <a:top>
            <a:ln w="12700" cap="flat">
              <a:solidFill>
                <a:schemeClr val="accent3"/>
              </a:solidFill>
              <a:prstDash val="solid"/>
              <a:round/>
            </a:ln>
          </a:top>
          <a:bottom>
            <a:ln w="25400" cap="flat">
              <a:solidFill>
                <a:schemeClr val="accent3"/>
              </a:solidFill>
              <a:prstDash val="solid"/>
              <a:round/>
            </a:ln>
          </a:bottom>
          <a:insideH>
            <a:ln w="12700" cap="flat">
              <a:solidFill>
                <a:schemeClr val="accent3"/>
              </a:solidFill>
              <a:prstDash val="solid"/>
              <a:round/>
            </a:ln>
          </a:insideH>
          <a:insideV>
            <a:ln w="12700" cap="flat">
              <a:solidFill>
                <a:schemeClr val="accent3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Ref idx="minor">
          <a:srgbClr val="3A4D66"/>
        </a:fontRef>
        <a:srgbClr val="3A4D66"/>
      </a:tcTxStyle>
      <a:tcStyle>
        <a:tcBdr>
          <a:left>
            <a:ln w="12700" cap="flat">
              <a:solidFill>
                <a:srgbClr val="3A4D66"/>
              </a:solidFill>
              <a:prstDash val="solid"/>
              <a:round/>
            </a:ln>
          </a:left>
          <a:right>
            <a:ln w="12700" cap="flat">
              <a:solidFill>
                <a:srgbClr val="3A4D66"/>
              </a:solidFill>
              <a:prstDash val="solid"/>
              <a:round/>
            </a:ln>
          </a:right>
          <a:top>
            <a:ln w="12700" cap="flat">
              <a:solidFill>
                <a:srgbClr val="3A4D66"/>
              </a:solidFill>
              <a:prstDash val="solid"/>
              <a:round/>
            </a:ln>
          </a:top>
          <a:bottom>
            <a:ln w="12700" cap="flat">
              <a:solidFill>
                <a:srgbClr val="3A4D66"/>
              </a:solidFill>
              <a:prstDash val="solid"/>
              <a:round/>
            </a:ln>
          </a:bottom>
          <a:insideH>
            <a:ln w="12700" cap="flat">
              <a:solidFill>
                <a:srgbClr val="3A4D66"/>
              </a:solidFill>
              <a:prstDash val="solid"/>
              <a:round/>
            </a:ln>
          </a:insideH>
          <a:insideV>
            <a:ln w="12700" cap="flat">
              <a:solidFill>
                <a:srgbClr val="3A4D66"/>
              </a:solidFill>
              <a:prstDash val="solid"/>
              <a:round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ff" i="off">
        <a:fontRef idx="minor">
          <a:srgbClr val="3A4D66"/>
        </a:fontRef>
        <a:srgbClr val="3A4D66"/>
      </a:tcTxStyle>
      <a:tcStyle>
        <a:tcBdr>
          <a:left>
            <a:ln w="12700" cap="flat">
              <a:solidFill>
                <a:srgbClr val="3A4D66"/>
              </a:solidFill>
              <a:prstDash val="solid"/>
              <a:round/>
            </a:ln>
          </a:left>
          <a:right>
            <a:ln w="12700" cap="flat">
              <a:solidFill>
                <a:srgbClr val="3A4D66"/>
              </a:solidFill>
              <a:prstDash val="solid"/>
              <a:round/>
            </a:ln>
          </a:right>
          <a:top>
            <a:ln w="12700" cap="flat">
              <a:solidFill>
                <a:srgbClr val="3A4D66"/>
              </a:solidFill>
              <a:prstDash val="solid"/>
              <a:round/>
            </a:ln>
          </a:top>
          <a:bottom>
            <a:ln w="12700" cap="flat">
              <a:solidFill>
                <a:srgbClr val="3A4D66"/>
              </a:solidFill>
              <a:prstDash val="solid"/>
              <a:round/>
            </a:ln>
          </a:bottom>
          <a:insideH>
            <a:ln w="12700" cap="flat">
              <a:solidFill>
                <a:srgbClr val="3A4D66"/>
              </a:solidFill>
              <a:prstDash val="solid"/>
              <a:round/>
            </a:ln>
          </a:insideH>
          <a:insideV>
            <a:ln w="12700" cap="flat">
              <a:solidFill>
                <a:srgbClr val="3A4D66"/>
              </a:solidFill>
              <a:prstDash val="solid"/>
              <a:round/>
            </a:ln>
          </a:insideV>
        </a:tcBdr>
        <a:fill>
          <a:noFill/>
        </a:fill>
      </a:tcStyle>
    </a:firstCol>
    <a:lastRow>
      <a:tcTxStyle b="off" i="off">
        <a:fontRef idx="minor">
          <a:srgbClr val="3A4D66"/>
        </a:fontRef>
        <a:srgbClr val="3A4D66"/>
      </a:tcTxStyle>
      <a:tcStyle>
        <a:tcBdr>
          <a:left>
            <a:ln w="12700" cap="flat">
              <a:solidFill>
                <a:srgbClr val="3A4D66"/>
              </a:solidFill>
              <a:prstDash val="solid"/>
              <a:round/>
            </a:ln>
          </a:left>
          <a:right>
            <a:ln w="12700" cap="flat">
              <a:solidFill>
                <a:srgbClr val="3A4D66"/>
              </a:solidFill>
              <a:prstDash val="solid"/>
              <a:round/>
            </a:ln>
          </a:right>
          <a:top>
            <a:ln w="12700" cap="flat">
              <a:solidFill>
                <a:srgbClr val="3A4D66"/>
              </a:solidFill>
              <a:prstDash val="solid"/>
              <a:round/>
            </a:ln>
          </a:top>
          <a:bottom>
            <a:ln w="12700" cap="flat">
              <a:solidFill>
                <a:srgbClr val="3A4D66"/>
              </a:solidFill>
              <a:prstDash val="solid"/>
              <a:round/>
            </a:ln>
          </a:bottom>
          <a:insideH>
            <a:ln w="12700" cap="flat">
              <a:solidFill>
                <a:srgbClr val="3A4D66"/>
              </a:solidFill>
              <a:prstDash val="solid"/>
              <a:round/>
            </a:ln>
          </a:insideH>
          <a:insideV>
            <a:ln w="12700" cap="flat">
              <a:solidFill>
                <a:srgbClr val="3A4D66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ff" i="off">
        <a:fontRef idx="minor">
          <a:srgbClr val="3A4D66"/>
        </a:fontRef>
        <a:srgbClr val="3A4D66"/>
      </a:tcTxStyle>
      <a:tcStyle>
        <a:tcBdr>
          <a:left>
            <a:ln w="12700" cap="flat">
              <a:solidFill>
                <a:srgbClr val="3A4D66"/>
              </a:solidFill>
              <a:prstDash val="solid"/>
              <a:round/>
            </a:ln>
          </a:left>
          <a:right>
            <a:ln w="12700" cap="flat">
              <a:solidFill>
                <a:srgbClr val="3A4D66"/>
              </a:solidFill>
              <a:prstDash val="solid"/>
              <a:round/>
            </a:ln>
          </a:right>
          <a:top>
            <a:ln w="12700" cap="flat">
              <a:solidFill>
                <a:srgbClr val="3A4D66"/>
              </a:solidFill>
              <a:prstDash val="solid"/>
              <a:round/>
            </a:ln>
          </a:top>
          <a:bottom>
            <a:ln w="12700" cap="flat">
              <a:solidFill>
                <a:srgbClr val="3A4D66"/>
              </a:solidFill>
              <a:prstDash val="solid"/>
              <a:round/>
            </a:ln>
          </a:bottom>
          <a:insideH>
            <a:ln w="12700" cap="flat">
              <a:solidFill>
                <a:srgbClr val="3A4D66"/>
              </a:solidFill>
              <a:prstDash val="solid"/>
              <a:round/>
            </a:ln>
          </a:insideH>
          <a:insideV>
            <a:ln w="12700" cap="flat">
              <a:solidFill>
                <a:srgbClr val="3A4D66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CF821DB8-F4EB-4A41-A1BA-3FCAFE7338EE}" styleName="">
    <a:tblBg/>
    <a:wholeTbl>
      <a:tcTxStyle b="off" i="off">
        <a:fontRef idx="minor">
          <a:srgbClr val="3A4D66"/>
        </a:fontRef>
        <a:srgbClr val="3A4D66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ff" i="off">
        <a:fontRef idx="minor">
          <a:srgbClr val="3A4D66"/>
        </a:fontRef>
        <a:srgbClr val="3A4D66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3A4D66"/>
        </a:fontRef>
        <a:srgbClr val="3A4D66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3A4D66"/>
        </a:fontRef>
        <a:srgbClr val="3A4D66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33BA23B1-9221-436E-865A-0063620EA4FD}" styleName="">
    <a:tblBg/>
    <a:wholeTbl>
      <a:tcTxStyle b="off" i="off">
        <a:fontRef idx="minor">
          <a:srgbClr val="3A4D66"/>
        </a:fontRef>
        <a:srgbClr val="3A4D66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0E2"/>
          </a:solidFill>
        </a:fill>
      </a:tcStyle>
    </a:wholeTbl>
    <a:band2H>
      <a:tcTxStyle b="def" i="def"/>
      <a:tcStyle>
        <a:tcBdr/>
        <a:fill>
          <a:solidFill>
            <a:srgbClr val="EFF0F1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3A4D66"/>
        </a:fontRef>
        <a:srgbClr val="3A4D66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1E2"/>
          </a:solidFill>
        </a:fill>
      </a:tcStyle>
    </a:wholeTbl>
    <a:band2H>
      <a:tcTxStyle b="def" i="def"/>
      <a:tcStyle>
        <a:tcBdr/>
        <a:fill>
          <a:solidFill>
            <a:srgbClr val="E6EAF1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Shape 562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563" name="Shape 563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4.png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4.png"/></Relationships>
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2.png"/></Relationships>
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2.png"/></Relationships>
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0.png"/></Relationships>
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1.png"/><Relationship Id="rId4" Type="http://schemas.openxmlformats.org/officeDocument/2006/relationships/image" Target="../media/image1.tif"/><Relationship Id="rId5" Type="http://schemas.openxmlformats.org/officeDocument/2006/relationships/image" Target="../media/image12.pn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2.tif"/><Relationship Id="rId4" Type="http://schemas.openxmlformats.org/officeDocument/2006/relationships/image" Target="../media/image13.png"/></Relationships>
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14.png"/></Relationships>
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Relationship Id="rId3" Type="http://schemas.openxmlformats.org/officeDocument/2006/relationships/image" Target="../media/image14.png"/></Relationships>
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14.png"/></Relationships>
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4.pn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"/>
          <p:cNvSpPr/>
          <p:nvPr/>
        </p:nvSpPr>
        <p:spPr>
          <a:xfrm>
            <a:off x="0" y="-1"/>
            <a:ext cx="12192000" cy="6866458"/>
          </a:xfrm>
          <a:prstGeom prst="rect">
            <a:avLst/>
          </a:prstGeom>
          <a:solidFill>
            <a:srgbClr val="0078D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4" name="Body Level One…"/>
          <p:cNvSpPr txBox="1"/>
          <p:nvPr>
            <p:ph type="body" sz="quarter" idx="1" hasCustomPrompt="1"/>
          </p:nvPr>
        </p:nvSpPr>
        <p:spPr>
          <a:xfrm>
            <a:off x="1414462" y="2104102"/>
            <a:ext cx="9363076" cy="1540755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b="1" sz="4800">
                <a:solidFill>
                  <a:srgbClr val="FFFFFF"/>
                </a:solidFill>
              </a:defRPr>
            </a:lvl1pPr>
            <a:lvl2pPr marL="0" indent="457200" algn="ctr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b="1" sz="4800">
                <a:solidFill>
                  <a:srgbClr val="FFFFFF"/>
                </a:solidFill>
              </a:defRPr>
            </a:lvl2pPr>
            <a:lvl3pPr marL="0" indent="914400" algn="ctr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b="1" sz="4800">
                <a:solidFill>
                  <a:srgbClr val="FFFFFF"/>
                </a:solidFill>
              </a:defRPr>
            </a:lvl3pPr>
            <a:lvl4pPr marL="0" indent="1371600" algn="ctr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b="1" sz="4800">
                <a:solidFill>
                  <a:srgbClr val="FFFFFF"/>
                </a:solidFill>
              </a:defRPr>
            </a:lvl4pPr>
            <a:lvl5pPr marL="0" indent="1828800" algn="ctr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b="1" sz="4800">
                <a:solidFill>
                  <a:srgbClr val="FFFFFF"/>
                </a:solidFill>
              </a:defRPr>
            </a:lvl5pPr>
          </a:lstStyle>
          <a:p>
            <a:pPr/>
            <a:r>
              <a:t>Presentation Title Slide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pic>
        <p:nvPicPr>
          <p:cNvPr id="15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4590288"/>
            <a:ext cx="2573273" cy="2267712"/>
          </a:xfrm>
          <a:prstGeom prst="rect">
            <a:avLst/>
          </a:prstGeom>
          <a:ln w="12700">
            <a:miter lim="400000"/>
          </a:ln>
        </p:spPr>
      </p:pic>
      <p:pic>
        <p:nvPicPr>
          <p:cNvPr id="16" name="Picture 11" descr="Picture 1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843530" y="214536"/>
            <a:ext cx="3191257" cy="484946"/>
          </a:xfrm>
          <a:prstGeom prst="rect">
            <a:avLst/>
          </a:prstGeom>
          <a:ln w="12700">
            <a:miter lim="400000"/>
          </a:ln>
        </p:spPr>
      </p:pic>
      <p:pic>
        <p:nvPicPr>
          <p:cNvPr id="17" name="Picture 5" descr="Picture 5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1348987" y="6023979"/>
            <a:ext cx="685801" cy="685801"/>
          </a:xfrm>
          <a:prstGeom prst="rect">
            <a:avLst/>
          </a:prstGeom>
          <a:ln w="12700">
            <a:miter lim="400000"/>
          </a:ln>
        </p:spPr>
      </p:pic>
      <p:sp>
        <p:nvSpPr>
          <p:cNvPr id="18" name="Slide Number"/>
          <p:cNvSpPr txBox="1"/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i="0" sz="1200">
                <a:solidFill>
                  <a:srgbClr val="3A4D66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1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ontent Placeholder 2"/>
          <p:cNvSpPr txBox="1"/>
          <p:nvPr/>
        </p:nvSpPr>
        <p:spPr>
          <a:xfrm rot="5400000">
            <a:off x="-604345" y="1234313"/>
            <a:ext cx="2107751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50000"/>
              </a:lnSpc>
              <a:spcBef>
                <a:spcPts val="1000"/>
              </a:spcBef>
              <a:defRPr sz="1100">
                <a:solidFill>
                  <a:srgbClr val="FFFFFF"/>
                </a:solidFill>
                <a:latin typeface="AmericanSans"/>
                <a:ea typeface="AmericanSans"/>
                <a:cs typeface="AmericanSans"/>
                <a:sym typeface="AmericanSans"/>
              </a:defRPr>
            </a:lvl1pPr>
          </a:lstStyle>
          <a:p>
            <a:pPr/>
            <a:r>
              <a:t>January 1, 2020</a:t>
            </a:r>
          </a:p>
        </p:txBody>
      </p:sp>
      <p:sp>
        <p:nvSpPr>
          <p:cNvPr id="13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39" name="Body Level One…"/>
          <p:cNvSpPr txBox="1"/>
          <p:nvPr>
            <p:ph type="body" sz="quarter" idx="1" hasCustomPrompt="1"/>
          </p:nvPr>
        </p:nvSpPr>
        <p:spPr>
          <a:xfrm>
            <a:off x="1737586" y="3109596"/>
            <a:ext cx="8621261" cy="966789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b="1" sz="4400">
                <a:solidFill>
                  <a:srgbClr val="36495A"/>
                </a:solidFill>
              </a:defRPr>
            </a:lvl1pPr>
            <a:lvl2pPr marL="0" indent="457200">
              <a:buSzTx/>
              <a:buFontTx/>
              <a:buNone/>
              <a:defRPr b="1" sz="4400">
                <a:solidFill>
                  <a:srgbClr val="36495A"/>
                </a:solidFill>
              </a:defRPr>
            </a:lvl2pPr>
            <a:lvl3pPr marL="0" indent="914400">
              <a:buSzTx/>
              <a:buFontTx/>
              <a:buNone/>
              <a:defRPr b="1" sz="4400">
                <a:solidFill>
                  <a:srgbClr val="36495A"/>
                </a:solidFill>
              </a:defRPr>
            </a:lvl3pPr>
            <a:lvl4pPr marL="0" indent="1371600">
              <a:buSzTx/>
              <a:buFontTx/>
              <a:buNone/>
              <a:defRPr b="1" sz="4400">
                <a:solidFill>
                  <a:srgbClr val="36495A"/>
                </a:solidFill>
              </a:defRPr>
            </a:lvl4pPr>
            <a:lvl5pPr marL="0" indent="1828800">
              <a:buSzTx/>
              <a:buFontTx/>
              <a:buNone/>
              <a:defRPr b="1" sz="4400">
                <a:solidFill>
                  <a:srgbClr val="36495A"/>
                </a:solidFill>
              </a:defRPr>
            </a:lvl5pPr>
          </a:lstStyle>
          <a:p>
            <a:pPr/>
            <a:r>
              <a:t>Place your 1 line headline here.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pic>
        <p:nvPicPr>
          <p:cNvPr id="140" name="Picture 7" descr="Picture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5955481"/>
            <a:ext cx="1024128" cy="90252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2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48" name="Body Level One…"/>
          <p:cNvSpPr txBox="1"/>
          <p:nvPr>
            <p:ph type="body" sz="quarter" idx="1" hasCustomPrompt="1"/>
          </p:nvPr>
        </p:nvSpPr>
        <p:spPr>
          <a:xfrm>
            <a:off x="1737586" y="3109596"/>
            <a:ext cx="7863614" cy="966789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b="1" sz="4400">
                <a:solidFill>
                  <a:srgbClr val="36495A"/>
                </a:solidFill>
              </a:defRPr>
            </a:lvl1pPr>
            <a:lvl2pPr marL="0" indent="457200">
              <a:buSzTx/>
              <a:buFontTx/>
              <a:buNone/>
              <a:defRPr b="1" sz="4400">
                <a:solidFill>
                  <a:srgbClr val="36495A"/>
                </a:solidFill>
              </a:defRPr>
            </a:lvl2pPr>
            <a:lvl3pPr marL="0" indent="914400">
              <a:buSzTx/>
              <a:buFontTx/>
              <a:buNone/>
              <a:defRPr b="1" sz="4400">
                <a:solidFill>
                  <a:srgbClr val="36495A"/>
                </a:solidFill>
              </a:defRPr>
            </a:lvl3pPr>
            <a:lvl4pPr marL="0" indent="1371600">
              <a:buSzTx/>
              <a:buFontTx/>
              <a:buNone/>
              <a:defRPr b="1" sz="4400">
                <a:solidFill>
                  <a:srgbClr val="36495A"/>
                </a:solidFill>
              </a:defRPr>
            </a:lvl4pPr>
            <a:lvl5pPr marL="0" indent="1828800">
              <a:buSzTx/>
              <a:buFontTx/>
              <a:buNone/>
              <a:defRPr b="1" sz="4400">
                <a:solidFill>
                  <a:srgbClr val="36495A"/>
                </a:solidFill>
              </a:defRPr>
            </a:lvl5pPr>
          </a:lstStyle>
          <a:p>
            <a:pPr/>
            <a:r>
              <a:t>Place your 2 line headline in this text box.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pic>
        <p:nvPicPr>
          <p:cNvPr id="149" name="Picture 5" descr="Picture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5955481"/>
            <a:ext cx="1024128" cy="90252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Headline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57" name="Rectangle 15"/>
          <p:cNvSpPr/>
          <p:nvPr/>
        </p:nvSpPr>
        <p:spPr>
          <a:xfrm>
            <a:off x="5467134" y="3868177"/>
            <a:ext cx="845066" cy="135484"/>
          </a:xfrm>
          <a:prstGeom prst="rect">
            <a:avLst/>
          </a:prstGeom>
          <a:solidFill>
            <a:srgbClr val="C3001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58" name="Body Level One…"/>
          <p:cNvSpPr txBox="1"/>
          <p:nvPr>
            <p:ph type="body" sz="quarter" idx="1" hasCustomPrompt="1"/>
          </p:nvPr>
        </p:nvSpPr>
        <p:spPr>
          <a:xfrm>
            <a:off x="1737586" y="2948232"/>
            <a:ext cx="8500108" cy="739849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b="1" sz="4400">
                <a:solidFill>
                  <a:srgbClr val="36495A"/>
                </a:solidFill>
              </a:defRPr>
            </a:lvl1pPr>
            <a:lvl2pPr marL="0" indent="457200" algn="ctr">
              <a:buSzTx/>
              <a:buFontTx/>
              <a:buNone/>
              <a:defRPr b="1" sz="4400">
                <a:solidFill>
                  <a:srgbClr val="36495A"/>
                </a:solidFill>
              </a:defRPr>
            </a:lvl2pPr>
            <a:lvl3pPr marL="0" indent="914400" algn="ctr">
              <a:buSzTx/>
              <a:buFontTx/>
              <a:buNone/>
              <a:defRPr b="1" sz="4400">
                <a:solidFill>
                  <a:srgbClr val="36495A"/>
                </a:solidFill>
              </a:defRPr>
            </a:lvl3pPr>
            <a:lvl4pPr marL="0" indent="1371600" algn="ctr">
              <a:buSzTx/>
              <a:buFontTx/>
              <a:buNone/>
              <a:defRPr b="1" sz="4400">
                <a:solidFill>
                  <a:srgbClr val="36495A"/>
                </a:solidFill>
              </a:defRPr>
            </a:lvl4pPr>
            <a:lvl5pPr marL="0" indent="1828800" algn="ctr">
              <a:buSzTx/>
              <a:buFontTx/>
              <a:buNone/>
              <a:defRPr b="1" sz="4400">
                <a:solidFill>
                  <a:srgbClr val="36495A"/>
                </a:solidFill>
              </a:defRPr>
            </a:lvl5pPr>
          </a:lstStyle>
          <a:p>
            <a:pPr/>
            <a:r>
              <a:t>Place your 1 line headline here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59" name="Text Placeholder 2"/>
          <p:cNvSpPr/>
          <p:nvPr>
            <p:ph type="body" sz="quarter" idx="21" hasCustomPrompt="1"/>
          </p:nvPr>
        </p:nvSpPr>
        <p:spPr>
          <a:xfrm>
            <a:off x="3952259" y="4318906"/>
            <a:ext cx="3852864" cy="628651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1600">
                <a:solidFill>
                  <a:srgbClr val="36495A"/>
                </a:solidFill>
              </a:defRPr>
            </a:lvl1pPr>
          </a:lstStyle>
          <a:p>
            <a:pPr/>
            <a:r>
              <a:t>Place your subtitle here</a:t>
            </a:r>
          </a:p>
        </p:txBody>
      </p:sp>
      <p:pic>
        <p:nvPicPr>
          <p:cNvPr id="160" name="Picture 7" descr="Picture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5955481"/>
            <a:ext cx="1024128" cy="90252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3_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Rectangle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8D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169" name="Picture 10" descr="Picture 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5344733"/>
            <a:ext cx="1717172" cy="1513269"/>
          </a:xfrm>
          <a:prstGeom prst="rect">
            <a:avLst/>
          </a:prstGeom>
          <a:ln w="12700">
            <a:miter lim="400000"/>
          </a:ln>
        </p:spPr>
      </p:pic>
      <p:sp>
        <p:nvSpPr>
          <p:cNvPr id="170" name="Body Level One…"/>
          <p:cNvSpPr txBox="1"/>
          <p:nvPr>
            <p:ph type="body" sz="quarter" idx="1" hasCustomPrompt="1"/>
          </p:nvPr>
        </p:nvSpPr>
        <p:spPr>
          <a:xfrm>
            <a:off x="1020799" y="2530992"/>
            <a:ext cx="10121901" cy="1018319"/>
          </a:xfrm>
          <a:prstGeom prst="rect">
            <a:avLst/>
          </a:prstGeom>
        </p:spPr>
        <p:txBody>
          <a:bodyPr anchor="ctr"/>
          <a:lstStyle>
            <a:lvl1pPr marL="0" indent="0" algn="ctr">
              <a:buSzTx/>
              <a:buFontTx/>
              <a:buNone/>
              <a:defRPr b="1" sz="4400">
                <a:solidFill>
                  <a:srgbClr val="FFFFFF"/>
                </a:solidFill>
              </a:defRPr>
            </a:lvl1pPr>
            <a:lvl2pPr marL="0" indent="457200" algn="ctr">
              <a:buSzTx/>
              <a:buFontTx/>
              <a:buNone/>
              <a:defRPr b="1" sz="4400">
                <a:solidFill>
                  <a:srgbClr val="FFFFFF"/>
                </a:solidFill>
              </a:defRPr>
            </a:lvl2pPr>
            <a:lvl3pPr marL="0" indent="914400" algn="ctr">
              <a:buSzTx/>
              <a:buFontTx/>
              <a:buNone/>
              <a:defRPr b="1" sz="4400">
                <a:solidFill>
                  <a:srgbClr val="FFFFFF"/>
                </a:solidFill>
              </a:defRPr>
            </a:lvl3pPr>
            <a:lvl4pPr marL="0" indent="1371600" algn="ctr">
              <a:buSzTx/>
              <a:buFontTx/>
              <a:buNone/>
              <a:defRPr b="1" sz="4400">
                <a:solidFill>
                  <a:srgbClr val="FFFFFF"/>
                </a:solidFill>
              </a:defRPr>
            </a:lvl4pPr>
            <a:lvl5pPr marL="0" indent="1828800" algn="ctr">
              <a:buSzTx/>
              <a:buFontTx/>
              <a:buNone/>
              <a:defRPr b="1" sz="4400">
                <a:solidFill>
                  <a:srgbClr val="FFFFFF"/>
                </a:solidFill>
              </a:defRPr>
            </a:lvl5pPr>
          </a:lstStyle>
          <a:p>
            <a:pPr/>
            <a:r>
              <a:t>Chapter Title Slide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71" name="Text Placeholder 4"/>
          <p:cNvSpPr/>
          <p:nvPr>
            <p:ph type="body" sz="quarter" idx="21" hasCustomPrompt="1"/>
          </p:nvPr>
        </p:nvSpPr>
        <p:spPr>
          <a:xfrm>
            <a:off x="1998571" y="3549310"/>
            <a:ext cx="8172451" cy="636233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SzTx/>
              <a:buFontTx/>
              <a:buNone/>
              <a:defRPr sz="1600">
                <a:solidFill>
                  <a:srgbClr val="FFFFFF"/>
                </a:solidFill>
              </a:defRPr>
            </a:lvl1pPr>
          </a:lstStyle>
          <a:p>
            <a:pPr/>
            <a:r>
              <a:t> Subtitle of Chapter</a:t>
            </a:r>
          </a:p>
        </p:txBody>
      </p:sp>
      <p:pic>
        <p:nvPicPr>
          <p:cNvPr id="172" name="Picture 3" descr="Picture 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474521" y="352059"/>
            <a:ext cx="2523745" cy="38351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Rectangle 8"/>
          <p:cNvSpPr/>
          <p:nvPr/>
        </p:nvSpPr>
        <p:spPr>
          <a:xfrm>
            <a:off x="-1" y="0"/>
            <a:ext cx="12206290" cy="6858000"/>
          </a:xfrm>
          <a:prstGeom prst="rect">
            <a:avLst/>
          </a:prstGeom>
          <a:solidFill>
            <a:srgbClr val="D0DAE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180" name="Picture 10" descr="Picture 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5344731"/>
            <a:ext cx="1717172" cy="1513269"/>
          </a:xfrm>
          <a:prstGeom prst="rect">
            <a:avLst/>
          </a:prstGeom>
          <a:ln w="12700">
            <a:miter lim="400000"/>
          </a:ln>
        </p:spPr>
      </p:pic>
      <p:sp>
        <p:nvSpPr>
          <p:cNvPr id="181" name="Body Level One…"/>
          <p:cNvSpPr txBox="1"/>
          <p:nvPr>
            <p:ph type="body" sz="quarter" idx="1" hasCustomPrompt="1"/>
          </p:nvPr>
        </p:nvSpPr>
        <p:spPr>
          <a:xfrm>
            <a:off x="1020799" y="2530992"/>
            <a:ext cx="10121901" cy="1018319"/>
          </a:xfrm>
          <a:prstGeom prst="rect">
            <a:avLst/>
          </a:prstGeom>
        </p:spPr>
        <p:txBody>
          <a:bodyPr anchor="ctr"/>
          <a:lstStyle>
            <a:lvl1pPr marL="0" indent="0" algn="ctr">
              <a:buSzTx/>
              <a:buFontTx/>
              <a:buNone/>
              <a:defRPr b="1" sz="4400">
                <a:solidFill>
                  <a:srgbClr val="36495A"/>
                </a:solidFill>
              </a:defRPr>
            </a:lvl1pPr>
            <a:lvl2pPr marL="0" indent="457200" algn="ctr">
              <a:buSzTx/>
              <a:buFontTx/>
              <a:buNone/>
              <a:defRPr b="1" sz="4400">
                <a:solidFill>
                  <a:srgbClr val="36495A"/>
                </a:solidFill>
              </a:defRPr>
            </a:lvl2pPr>
            <a:lvl3pPr marL="0" indent="914400" algn="ctr">
              <a:buSzTx/>
              <a:buFontTx/>
              <a:buNone/>
              <a:defRPr b="1" sz="4400">
                <a:solidFill>
                  <a:srgbClr val="36495A"/>
                </a:solidFill>
              </a:defRPr>
            </a:lvl3pPr>
            <a:lvl4pPr marL="0" indent="1371600" algn="ctr">
              <a:buSzTx/>
              <a:buFontTx/>
              <a:buNone/>
              <a:defRPr b="1" sz="4400">
                <a:solidFill>
                  <a:srgbClr val="36495A"/>
                </a:solidFill>
              </a:defRPr>
            </a:lvl4pPr>
            <a:lvl5pPr marL="0" indent="1828800" algn="ctr">
              <a:buSzTx/>
              <a:buFontTx/>
              <a:buNone/>
              <a:defRPr b="1" sz="4400">
                <a:solidFill>
                  <a:srgbClr val="36495A"/>
                </a:solidFill>
              </a:defRPr>
            </a:lvl5pPr>
          </a:lstStyle>
          <a:p>
            <a:pPr/>
            <a:r>
              <a:t>Chapter Title Slide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82" name="Text Placeholder 4"/>
          <p:cNvSpPr/>
          <p:nvPr>
            <p:ph type="body" sz="quarter" idx="21" hasCustomPrompt="1"/>
          </p:nvPr>
        </p:nvSpPr>
        <p:spPr>
          <a:xfrm>
            <a:off x="1998571" y="3549310"/>
            <a:ext cx="8172451" cy="636233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SzTx/>
              <a:buFontTx/>
              <a:buNone/>
              <a:defRPr sz="1600">
                <a:solidFill>
                  <a:srgbClr val="FFFFFF"/>
                </a:solidFill>
              </a:defRPr>
            </a:lvl1pPr>
          </a:lstStyle>
          <a:p>
            <a:pPr/>
            <a:r>
              <a:t> Subtitle of Chapter </a:t>
            </a:r>
          </a:p>
        </p:txBody>
      </p:sp>
      <p:sp>
        <p:nvSpPr>
          <p:cNvPr id="18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84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474521" y="352060"/>
            <a:ext cx="2523745" cy="38351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YAWWF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icture Placeholder 2"/>
          <p:cNvSpPr/>
          <p:nvPr>
            <p:ph type="pic" idx="21"/>
          </p:nvPr>
        </p:nvSpPr>
        <p:spPr>
          <a:xfrm>
            <a:off x="0" y="0"/>
            <a:ext cx="8089900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19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1_Mosaic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icture Placeholder 7"/>
          <p:cNvSpPr/>
          <p:nvPr>
            <p:ph type="pic" sz="quarter" idx="21"/>
          </p:nvPr>
        </p:nvSpPr>
        <p:spPr>
          <a:xfrm>
            <a:off x="1000125" y="828675"/>
            <a:ext cx="5351463" cy="288925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200" name="Picture Placeholder 12"/>
          <p:cNvSpPr/>
          <p:nvPr>
            <p:ph type="pic" sz="half" idx="22"/>
          </p:nvPr>
        </p:nvSpPr>
        <p:spPr>
          <a:xfrm>
            <a:off x="6486525" y="817562"/>
            <a:ext cx="4730750" cy="51689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201" name="Picture Placeholder 15"/>
          <p:cNvSpPr/>
          <p:nvPr>
            <p:ph type="pic" sz="quarter" idx="23"/>
          </p:nvPr>
        </p:nvSpPr>
        <p:spPr>
          <a:xfrm>
            <a:off x="987425" y="3829050"/>
            <a:ext cx="5353050" cy="2170114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20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03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5955481"/>
            <a:ext cx="1024128" cy="90252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1/3 Image w/ Body Copy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11" name="Picture Placeholder 2"/>
          <p:cNvSpPr/>
          <p:nvPr>
            <p:ph type="pic" sz="half" idx="21"/>
          </p:nvPr>
        </p:nvSpPr>
        <p:spPr>
          <a:xfrm>
            <a:off x="5314950" y="0"/>
            <a:ext cx="4097338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212" name="Body Level One…"/>
          <p:cNvSpPr txBox="1"/>
          <p:nvPr>
            <p:ph type="body" sz="quarter" idx="1" hasCustomPrompt="1"/>
          </p:nvPr>
        </p:nvSpPr>
        <p:spPr>
          <a:xfrm>
            <a:off x="767969" y="3096132"/>
            <a:ext cx="4402138" cy="1171576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b="1" sz="4400">
                <a:solidFill>
                  <a:srgbClr val="36495A"/>
                </a:solidFill>
              </a:defRPr>
            </a:lvl1pPr>
            <a:lvl2pPr marL="876300" indent="-419100">
              <a:buFontTx/>
              <a:defRPr b="1" sz="4400">
                <a:solidFill>
                  <a:srgbClr val="36495A"/>
                </a:solidFill>
              </a:defRPr>
            </a:lvl2pPr>
            <a:lvl3pPr marL="1417319" indent="-502919">
              <a:buFontTx/>
              <a:defRPr b="1" sz="4400">
                <a:solidFill>
                  <a:srgbClr val="36495A"/>
                </a:solidFill>
              </a:defRPr>
            </a:lvl3pPr>
            <a:lvl4pPr marL="1930400" indent="-558800">
              <a:buFontTx/>
              <a:defRPr b="1" sz="4400">
                <a:solidFill>
                  <a:srgbClr val="36495A"/>
                </a:solidFill>
              </a:defRPr>
            </a:lvl4pPr>
            <a:lvl5pPr marL="2387600" indent="-558800">
              <a:buFontTx/>
              <a:defRPr b="1" sz="4400">
                <a:solidFill>
                  <a:srgbClr val="36495A"/>
                </a:solidFill>
              </a:defRPr>
            </a:lvl5pPr>
          </a:lstStyle>
          <a:p>
            <a:pPr/>
            <a:r>
              <a:t>Picture 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13" name="Text Placeholder 6"/>
          <p:cNvSpPr/>
          <p:nvPr>
            <p:ph type="body" sz="quarter" idx="22" hasCustomPrompt="1"/>
          </p:nvPr>
        </p:nvSpPr>
        <p:spPr>
          <a:xfrm>
            <a:off x="792162" y="3901438"/>
            <a:ext cx="4144964" cy="113347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SzTx/>
              <a:buFontTx/>
              <a:buNone/>
              <a:defRPr sz="1400">
                <a:solidFill>
                  <a:srgbClr val="36495A"/>
                </a:solidFill>
              </a:defRPr>
            </a:lvl1pPr>
          </a:lstStyle>
          <a:p>
            <a:pPr/>
            <a:r>
              <a:t>Place a small paragraph regarding the picture here. </a:t>
            </a:r>
          </a:p>
        </p:txBody>
      </p:sp>
      <p:sp>
        <p:nvSpPr>
          <p:cNvPr id="214" name="Text Placeholder 6"/>
          <p:cNvSpPr/>
          <p:nvPr>
            <p:ph type="body" sz="quarter" idx="23" hasCustomPrompt="1"/>
          </p:nvPr>
        </p:nvSpPr>
        <p:spPr>
          <a:xfrm>
            <a:off x="9607136" y="3460072"/>
            <a:ext cx="2298825" cy="296447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SzTx/>
              <a:buFontTx/>
              <a:buNone/>
              <a:defRPr sz="1400">
                <a:solidFill>
                  <a:srgbClr val="36495A"/>
                </a:solidFill>
              </a:defRPr>
            </a:lvl1pPr>
          </a:lstStyle>
          <a:p>
            <a:pPr/>
            <a:r>
              <a:t>Place a small paragraph regarding the picture here. </a:t>
            </a:r>
          </a:p>
        </p:txBody>
      </p:sp>
      <p:pic>
        <p:nvPicPr>
          <p:cNvPr id="215" name="Picture 9" descr="Picture 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5955481"/>
            <a:ext cx="1024128" cy="90252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23" name="Picture Placeholder 2"/>
          <p:cNvSpPr/>
          <p:nvPr>
            <p:ph type="pic" idx="21"/>
          </p:nvPr>
        </p:nvSpPr>
        <p:spPr>
          <a:xfrm>
            <a:off x="0" y="0"/>
            <a:ext cx="8107364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224" name="Body Level One…"/>
          <p:cNvSpPr txBox="1"/>
          <p:nvPr>
            <p:ph type="body" sz="quarter" idx="1" hasCustomPrompt="1"/>
          </p:nvPr>
        </p:nvSpPr>
        <p:spPr>
          <a:xfrm>
            <a:off x="8509572" y="2608326"/>
            <a:ext cx="3158172" cy="1390651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b="1" sz="4400">
                <a:solidFill>
                  <a:srgbClr val="36495A"/>
                </a:solidFill>
              </a:defRPr>
            </a:lvl1pPr>
            <a:lvl2pPr marL="0" indent="457200">
              <a:buSzTx/>
              <a:buFontTx/>
              <a:buNone/>
              <a:defRPr b="1" sz="4400">
                <a:solidFill>
                  <a:srgbClr val="36495A"/>
                </a:solidFill>
              </a:defRPr>
            </a:lvl2pPr>
            <a:lvl3pPr marL="0" indent="914400">
              <a:buSzTx/>
              <a:buFontTx/>
              <a:buNone/>
              <a:defRPr b="1" sz="4400">
                <a:solidFill>
                  <a:srgbClr val="36495A"/>
                </a:solidFill>
              </a:defRPr>
            </a:lvl3pPr>
            <a:lvl4pPr marL="0" indent="1371600">
              <a:buSzTx/>
              <a:buFontTx/>
              <a:buNone/>
              <a:defRPr b="1" sz="4400">
                <a:solidFill>
                  <a:srgbClr val="36495A"/>
                </a:solidFill>
              </a:defRPr>
            </a:lvl4pPr>
            <a:lvl5pPr marL="0" indent="1828800">
              <a:buSzTx/>
              <a:buFontTx/>
              <a:buNone/>
              <a:defRPr b="1" sz="4400">
                <a:solidFill>
                  <a:srgbClr val="36495A"/>
                </a:solidFill>
              </a:defRPr>
            </a:lvl5pPr>
          </a:lstStyle>
          <a:p>
            <a:pPr/>
            <a:r>
              <a:t>Picture 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25" name="Text Placeholder 6"/>
          <p:cNvSpPr/>
          <p:nvPr>
            <p:ph type="body" sz="quarter" idx="22" hasCustomPrompt="1"/>
          </p:nvPr>
        </p:nvSpPr>
        <p:spPr>
          <a:xfrm>
            <a:off x="8534654" y="4047680"/>
            <a:ext cx="3522664" cy="158432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SzTx/>
              <a:buFontTx/>
              <a:buNone/>
              <a:defRPr sz="1400">
                <a:solidFill>
                  <a:srgbClr val="36495A"/>
                </a:solidFill>
              </a:defRPr>
            </a:lvl1pPr>
          </a:lstStyle>
          <a:p>
            <a:pPr/>
            <a:r>
              <a:t>Place a small paragraph regarding the picture here. </a:t>
            </a:r>
          </a:p>
        </p:txBody>
      </p:sp>
      <p:pic>
        <p:nvPicPr>
          <p:cNvPr id="226" name="Picture 7" descr="Picture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5955481"/>
            <a:ext cx="1024128" cy="90252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1_2/3 Image w/ Body Copy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34" name="Picture Placeholder 2"/>
          <p:cNvSpPr/>
          <p:nvPr>
            <p:ph type="pic" idx="21"/>
          </p:nvPr>
        </p:nvSpPr>
        <p:spPr>
          <a:xfrm>
            <a:off x="4062708" y="0"/>
            <a:ext cx="8107365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235" name="Body Level One…"/>
          <p:cNvSpPr txBox="1"/>
          <p:nvPr>
            <p:ph type="body" sz="quarter" idx="1" hasCustomPrompt="1"/>
          </p:nvPr>
        </p:nvSpPr>
        <p:spPr>
          <a:xfrm>
            <a:off x="767969" y="3096134"/>
            <a:ext cx="3307642" cy="805307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b="1" sz="4400">
                <a:solidFill>
                  <a:srgbClr val="36495A"/>
                </a:solidFill>
              </a:defRPr>
            </a:lvl1pPr>
            <a:lvl2pPr marL="876300" indent="-419100">
              <a:buFontTx/>
              <a:defRPr b="1" sz="4400">
                <a:solidFill>
                  <a:srgbClr val="36495A"/>
                </a:solidFill>
              </a:defRPr>
            </a:lvl2pPr>
            <a:lvl3pPr marL="1417319" indent="-502919">
              <a:buFontTx/>
              <a:defRPr b="1" sz="4400">
                <a:solidFill>
                  <a:srgbClr val="36495A"/>
                </a:solidFill>
              </a:defRPr>
            </a:lvl3pPr>
            <a:lvl4pPr marL="1930400" indent="-558800">
              <a:buFontTx/>
              <a:defRPr b="1" sz="4400">
                <a:solidFill>
                  <a:srgbClr val="36495A"/>
                </a:solidFill>
              </a:defRPr>
            </a:lvl4pPr>
            <a:lvl5pPr marL="2387600" indent="-558800">
              <a:buFontTx/>
              <a:defRPr b="1" sz="4400">
                <a:solidFill>
                  <a:srgbClr val="36495A"/>
                </a:solidFill>
              </a:defRPr>
            </a:lvl5pPr>
          </a:lstStyle>
          <a:p>
            <a:pPr/>
            <a:r>
              <a:t>Picture 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36" name="Text Placeholder 6"/>
          <p:cNvSpPr/>
          <p:nvPr>
            <p:ph type="body" sz="quarter" idx="22" hasCustomPrompt="1"/>
          </p:nvPr>
        </p:nvSpPr>
        <p:spPr>
          <a:xfrm>
            <a:off x="792162" y="3901438"/>
            <a:ext cx="3205073" cy="113347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SzTx/>
              <a:buFontTx/>
              <a:buNone/>
              <a:defRPr sz="1400">
                <a:solidFill>
                  <a:srgbClr val="36495A"/>
                </a:solidFill>
              </a:defRPr>
            </a:lvl1pPr>
          </a:lstStyle>
          <a:p>
            <a:pPr/>
            <a:r>
              <a:t>Place a small paragraph regarding the picture here. </a:t>
            </a:r>
          </a:p>
        </p:txBody>
      </p:sp>
      <p:pic>
        <p:nvPicPr>
          <p:cNvPr id="237" name="Picture 7" descr="Picture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5955481"/>
            <a:ext cx="1024128" cy="90252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6495A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26" name="Picture 10" descr="Picture 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5344733"/>
            <a:ext cx="1717172" cy="1513269"/>
          </a:xfrm>
          <a:prstGeom prst="rect">
            <a:avLst/>
          </a:prstGeom>
          <a:ln w="12700">
            <a:miter lim="400000"/>
          </a:ln>
        </p:spPr>
      </p:pic>
      <p:sp>
        <p:nvSpPr>
          <p:cNvPr id="27" name="Body Level One…"/>
          <p:cNvSpPr txBox="1"/>
          <p:nvPr>
            <p:ph type="body" sz="quarter" idx="1" hasCustomPrompt="1"/>
          </p:nvPr>
        </p:nvSpPr>
        <p:spPr>
          <a:xfrm>
            <a:off x="1020799" y="2530992"/>
            <a:ext cx="10121901" cy="1018319"/>
          </a:xfrm>
          <a:prstGeom prst="rect">
            <a:avLst/>
          </a:prstGeom>
        </p:spPr>
        <p:txBody>
          <a:bodyPr anchor="ctr"/>
          <a:lstStyle>
            <a:lvl1pPr marL="0" indent="0" algn="ctr">
              <a:buSzTx/>
              <a:buFontTx/>
              <a:buNone/>
              <a:defRPr b="1" sz="4400">
                <a:solidFill>
                  <a:srgbClr val="FFFFFF"/>
                </a:solidFill>
              </a:defRPr>
            </a:lvl1pPr>
            <a:lvl2pPr marL="0" indent="457200" algn="ctr">
              <a:buSzTx/>
              <a:buFontTx/>
              <a:buNone/>
              <a:defRPr b="1" sz="4400">
                <a:solidFill>
                  <a:srgbClr val="FFFFFF"/>
                </a:solidFill>
              </a:defRPr>
            </a:lvl2pPr>
            <a:lvl3pPr marL="0" indent="914400" algn="ctr">
              <a:buSzTx/>
              <a:buFontTx/>
              <a:buNone/>
              <a:defRPr b="1" sz="4400">
                <a:solidFill>
                  <a:srgbClr val="FFFFFF"/>
                </a:solidFill>
              </a:defRPr>
            </a:lvl3pPr>
            <a:lvl4pPr marL="0" indent="1371600" algn="ctr">
              <a:buSzTx/>
              <a:buFontTx/>
              <a:buNone/>
              <a:defRPr b="1" sz="4400">
                <a:solidFill>
                  <a:srgbClr val="FFFFFF"/>
                </a:solidFill>
              </a:defRPr>
            </a:lvl4pPr>
            <a:lvl5pPr marL="0" indent="1828800" algn="ctr">
              <a:buSzTx/>
              <a:buFontTx/>
              <a:buNone/>
              <a:defRPr b="1" sz="4400">
                <a:solidFill>
                  <a:srgbClr val="FFFFFF"/>
                </a:solidFill>
              </a:defRPr>
            </a:lvl5pPr>
          </a:lstStyle>
          <a:p>
            <a:pPr/>
            <a:r>
              <a:t>Chapter Title Slide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8" name="Text Placeholder 4"/>
          <p:cNvSpPr/>
          <p:nvPr>
            <p:ph type="body" sz="quarter" idx="21" hasCustomPrompt="1"/>
          </p:nvPr>
        </p:nvSpPr>
        <p:spPr>
          <a:xfrm>
            <a:off x="1998571" y="3549310"/>
            <a:ext cx="8172451" cy="636233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SzTx/>
              <a:buFontTx/>
              <a:buNone/>
              <a:defRPr sz="1600">
                <a:solidFill>
                  <a:srgbClr val="FFFFFF"/>
                </a:solidFill>
              </a:defRPr>
            </a:lvl1pPr>
          </a:lstStyle>
          <a:p>
            <a:pPr/>
            <a:r>
              <a:t> Subtitle of Chapter</a:t>
            </a:r>
          </a:p>
        </p:txBody>
      </p:sp>
      <p:sp>
        <p:nvSpPr>
          <p:cNvPr id="2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30" name="Picture 9" descr="Picture 9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474521" y="352059"/>
            <a:ext cx="2523745" cy="38351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Half Image w/ Body Copy Left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45" name="Body Level One…"/>
          <p:cNvSpPr txBox="1"/>
          <p:nvPr>
            <p:ph type="body" sz="quarter" idx="1" hasCustomPrompt="1"/>
          </p:nvPr>
        </p:nvSpPr>
        <p:spPr>
          <a:xfrm>
            <a:off x="6924612" y="3108198"/>
            <a:ext cx="4218877" cy="90290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b="1" sz="4400">
                <a:solidFill>
                  <a:srgbClr val="2E3F47"/>
                </a:solidFill>
              </a:defRPr>
            </a:lvl1pPr>
            <a:lvl2pPr marL="0" indent="457200">
              <a:buSzTx/>
              <a:buFontTx/>
              <a:buNone/>
              <a:defRPr b="1" sz="4400">
                <a:solidFill>
                  <a:srgbClr val="2E3F47"/>
                </a:solidFill>
              </a:defRPr>
            </a:lvl2pPr>
            <a:lvl3pPr marL="0" indent="914400">
              <a:buSzTx/>
              <a:buFontTx/>
              <a:buNone/>
              <a:defRPr b="1" sz="4400">
                <a:solidFill>
                  <a:srgbClr val="2E3F47"/>
                </a:solidFill>
              </a:defRPr>
            </a:lvl3pPr>
            <a:lvl4pPr marL="0" indent="1371600">
              <a:buSzTx/>
              <a:buFontTx/>
              <a:buNone/>
              <a:defRPr b="1" sz="4400">
                <a:solidFill>
                  <a:srgbClr val="2E3F47"/>
                </a:solidFill>
              </a:defRPr>
            </a:lvl4pPr>
            <a:lvl5pPr marL="0" indent="1828800">
              <a:buSzTx/>
              <a:buFontTx/>
              <a:buNone/>
              <a:defRPr b="1" sz="4400">
                <a:solidFill>
                  <a:srgbClr val="2E3F47"/>
                </a:solidFill>
              </a:defRPr>
            </a:lvl5pPr>
          </a:lstStyle>
          <a:p>
            <a:pPr/>
            <a:r>
              <a:t>Picture 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46" name="Text Placeholder 6"/>
          <p:cNvSpPr/>
          <p:nvPr>
            <p:ph type="body" sz="quarter" idx="21" hasCustomPrompt="1"/>
          </p:nvPr>
        </p:nvSpPr>
        <p:spPr>
          <a:xfrm>
            <a:off x="6949693" y="4011105"/>
            <a:ext cx="3522664" cy="158432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SzTx/>
              <a:buFontTx/>
              <a:buNone/>
              <a:defRPr sz="1400">
                <a:solidFill>
                  <a:srgbClr val="2E3F47"/>
                </a:solidFill>
              </a:defRPr>
            </a:lvl1pPr>
          </a:lstStyle>
          <a:p>
            <a:pPr/>
            <a:r>
              <a:t>Place a small paragraph regarding the picture here. </a:t>
            </a:r>
          </a:p>
        </p:txBody>
      </p:sp>
      <p:sp>
        <p:nvSpPr>
          <p:cNvPr id="247" name="Picture Placeholder 2"/>
          <p:cNvSpPr/>
          <p:nvPr>
            <p:ph type="pic" idx="22"/>
          </p:nvPr>
        </p:nvSpPr>
        <p:spPr>
          <a:xfrm>
            <a:off x="0" y="0"/>
            <a:ext cx="6108700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pic>
        <p:nvPicPr>
          <p:cNvPr id="248" name="Picture 7" descr="Picture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5955481"/>
            <a:ext cx="1024128" cy="90252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Image on Top w/ Body Copy Be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56" name="Body Level One…"/>
          <p:cNvSpPr txBox="1"/>
          <p:nvPr>
            <p:ph type="body" sz="quarter" idx="1" hasCustomPrompt="1"/>
          </p:nvPr>
        </p:nvSpPr>
        <p:spPr>
          <a:xfrm>
            <a:off x="1535748" y="4620005"/>
            <a:ext cx="4718748" cy="720091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b="1" sz="4400">
                <a:solidFill>
                  <a:srgbClr val="36495A"/>
                </a:solidFill>
              </a:defRPr>
            </a:lvl1pPr>
            <a:lvl2pPr marL="0" indent="457200">
              <a:buSzTx/>
              <a:buFontTx/>
              <a:buNone/>
              <a:defRPr b="1" sz="4400">
                <a:solidFill>
                  <a:srgbClr val="36495A"/>
                </a:solidFill>
              </a:defRPr>
            </a:lvl2pPr>
            <a:lvl3pPr marL="0" indent="914400">
              <a:buSzTx/>
              <a:buFontTx/>
              <a:buNone/>
              <a:defRPr b="1" sz="4400">
                <a:solidFill>
                  <a:srgbClr val="36495A"/>
                </a:solidFill>
              </a:defRPr>
            </a:lvl3pPr>
            <a:lvl4pPr marL="0" indent="1371600">
              <a:buSzTx/>
              <a:buFontTx/>
              <a:buNone/>
              <a:defRPr b="1" sz="4400">
                <a:solidFill>
                  <a:srgbClr val="36495A"/>
                </a:solidFill>
              </a:defRPr>
            </a:lvl4pPr>
            <a:lvl5pPr marL="0" indent="1828800">
              <a:buSzTx/>
              <a:buFontTx/>
              <a:buNone/>
              <a:defRPr b="1" sz="4400">
                <a:solidFill>
                  <a:srgbClr val="36495A"/>
                </a:solidFill>
              </a:defRPr>
            </a:lvl5pPr>
          </a:lstStyle>
          <a:p>
            <a:pPr/>
            <a:r>
              <a:t>Picture 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7" name="Text Placeholder 6"/>
          <p:cNvSpPr/>
          <p:nvPr>
            <p:ph type="body" sz="quarter" idx="21" hasCustomPrompt="1"/>
          </p:nvPr>
        </p:nvSpPr>
        <p:spPr>
          <a:xfrm>
            <a:off x="1560830" y="5327841"/>
            <a:ext cx="4697467" cy="97795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SzTx/>
              <a:buFontTx/>
              <a:buNone/>
              <a:defRPr sz="1400">
                <a:solidFill>
                  <a:srgbClr val="36495A"/>
                </a:solidFill>
              </a:defRPr>
            </a:lvl1pPr>
          </a:lstStyle>
          <a:p>
            <a:pPr/>
            <a:r>
              <a:t>Place a small paragraph regarding the picture here. </a:t>
            </a:r>
          </a:p>
        </p:txBody>
      </p:sp>
      <p:sp>
        <p:nvSpPr>
          <p:cNvPr id="258" name="Picture Placeholder 5"/>
          <p:cNvSpPr/>
          <p:nvPr>
            <p:ph type="pic" idx="22"/>
          </p:nvPr>
        </p:nvSpPr>
        <p:spPr>
          <a:xfrm>
            <a:off x="0" y="0"/>
            <a:ext cx="12192000" cy="412115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259" name="Text Placeholder 6"/>
          <p:cNvSpPr/>
          <p:nvPr>
            <p:ph type="body" sz="quarter" idx="23" hasCustomPrompt="1"/>
          </p:nvPr>
        </p:nvSpPr>
        <p:spPr>
          <a:xfrm>
            <a:off x="6392107" y="4660841"/>
            <a:ext cx="4960704" cy="158558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SzTx/>
              <a:buFontTx/>
              <a:buNone/>
              <a:defRPr sz="1400">
                <a:solidFill>
                  <a:srgbClr val="36495A"/>
                </a:solidFill>
              </a:defRPr>
            </a:lvl1pPr>
          </a:lstStyle>
          <a:p>
            <a:pPr/>
            <a:r>
              <a:t>Place a small paragraph regarding the picture here. </a:t>
            </a:r>
          </a:p>
        </p:txBody>
      </p:sp>
      <p:pic>
        <p:nvPicPr>
          <p:cNvPr id="260" name="Picture 11" descr="Picture 1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5955481"/>
            <a:ext cx="1024128" cy="90252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1_Image in midd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68" name="Picture Placeholder 5"/>
          <p:cNvSpPr/>
          <p:nvPr>
            <p:ph type="pic" idx="21"/>
          </p:nvPr>
        </p:nvSpPr>
        <p:spPr>
          <a:xfrm>
            <a:off x="0" y="1158117"/>
            <a:ext cx="12192000" cy="412115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pic>
        <p:nvPicPr>
          <p:cNvPr id="269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5955481"/>
            <a:ext cx="1024128" cy="90252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1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77" name="Picture Placeholder 3"/>
          <p:cNvSpPr/>
          <p:nvPr>
            <p:ph type="pic" idx="21"/>
          </p:nvPr>
        </p:nvSpPr>
        <p:spPr>
          <a:xfrm>
            <a:off x="1195387" y="292100"/>
            <a:ext cx="10045701" cy="6230938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pic>
        <p:nvPicPr>
          <p:cNvPr id="278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5955481"/>
            <a:ext cx="1024128" cy="90252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3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86" name="Picture Placeholder 4"/>
          <p:cNvSpPr/>
          <p:nvPr>
            <p:ph type="pic" sz="quarter" idx="21"/>
          </p:nvPr>
        </p:nvSpPr>
        <p:spPr>
          <a:xfrm>
            <a:off x="1106904" y="963459"/>
            <a:ext cx="3110428" cy="5100458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287" name="Picture Placeholder 4"/>
          <p:cNvSpPr/>
          <p:nvPr>
            <p:ph type="pic" sz="quarter" idx="22"/>
          </p:nvPr>
        </p:nvSpPr>
        <p:spPr>
          <a:xfrm>
            <a:off x="4508879" y="963459"/>
            <a:ext cx="3108961" cy="5102354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288" name="Picture Placeholder 4"/>
          <p:cNvSpPr/>
          <p:nvPr>
            <p:ph type="pic" sz="quarter" idx="23"/>
          </p:nvPr>
        </p:nvSpPr>
        <p:spPr>
          <a:xfrm>
            <a:off x="7909386" y="965071"/>
            <a:ext cx="3108962" cy="510235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pic>
        <p:nvPicPr>
          <p:cNvPr id="289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5955481"/>
            <a:ext cx="1024128" cy="90252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4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97" name="Picture Placeholder 4"/>
          <p:cNvSpPr/>
          <p:nvPr>
            <p:ph type="pic" sz="quarter" idx="21"/>
          </p:nvPr>
        </p:nvSpPr>
        <p:spPr>
          <a:xfrm>
            <a:off x="8950107" y="1789909"/>
            <a:ext cx="2584176" cy="341595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298" name="Picture Placeholder 4"/>
          <p:cNvSpPr/>
          <p:nvPr>
            <p:ph type="pic" sz="quarter" idx="22"/>
          </p:nvPr>
        </p:nvSpPr>
        <p:spPr>
          <a:xfrm>
            <a:off x="6195388" y="1789909"/>
            <a:ext cx="2584176" cy="341595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299" name="Picture Placeholder 4"/>
          <p:cNvSpPr/>
          <p:nvPr>
            <p:ph type="pic" sz="quarter" idx="23"/>
          </p:nvPr>
        </p:nvSpPr>
        <p:spPr>
          <a:xfrm>
            <a:off x="3440672" y="1789909"/>
            <a:ext cx="2584176" cy="341595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300" name="Picture Placeholder 4"/>
          <p:cNvSpPr/>
          <p:nvPr>
            <p:ph type="pic" sz="quarter" idx="24"/>
          </p:nvPr>
        </p:nvSpPr>
        <p:spPr>
          <a:xfrm>
            <a:off x="685954" y="1789909"/>
            <a:ext cx="2584176" cy="341595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pic>
        <p:nvPicPr>
          <p:cNvPr id="301" name="Picture 7" descr="Picture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5955481"/>
            <a:ext cx="1024128" cy="90252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omp Screen Image w/ Body Copy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309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53944" y="1022731"/>
            <a:ext cx="7638057" cy="5147111"/>
          </a:xfrm>
          <a:prstGeom prst="rect">
            <a:avLst/>
          </a:prstGeom>
          <a:ln w="12700">
            <a:miter lim="400000"/>
          </a:ln>
        </p:spPr>
      </p:pic>
      <p:sp>
        <p:nvSpPr>
          <p:cNvPr id="310" name="Body Level One…"/>
          <p:cNvSpPr txBox="1"/>
          <p:nvPr>
            <p:ph type="body" sz="quarter" idx="1" hasCustomPrompt="1"/>
          </p:nvPr>
        </p:nvSpPr>
        <p:spPr>
          <a:xfrm>
            <a:off x="767969" y="2462149"/>
            <a:ext cx="4402138" cy="805307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b="1" sz="4400">
                <a:solidFill>
                  <a:srgbClr val="36495A"/>
                </a:solidFill>
              </a:defRPr>
            </a:lvl1pPr>
            <a:lvl2pPr marL="876300" indent="-419100">
              <a:buFontTx/>
              <a:defRPr b="1" sz="4400">
                <a:solidFill>
                  <a:srgbClr val="36495A"/>
                </a:solidFill>
              </a:defRPr>
            </a:lvl2pPr>
            <a:lvl3pPr marL="1417319" indent="-502919">
              <a:buFontTx/>
              <a:defRPr b="1" sz="4400">
                <a:solidFill>
                  <a:srgbClr val="36495A"/>
                </a:solidFill>
              </a:defRPr>
            </a:lvl3pPr>
            <a:lvl4pPr marL="1930400" indent="-558800">
              <a:buFontTx/>
              <a:defRPr b="1" sz="4400">
                <a:solidFill>
                  <a:srgbClr val="36495A"/>
                </a:solidFill>
              </a:defRPr>
            </a:lvl4pPr>
            <a:lvl5pPr marL="2387600" indent="-558800">
              <a:buFontTx/>
              <a:defRPr b="1" sz="4400">
                <a:solidFill>
                  <a:srgbClr val="36495A"/>
                </a:solidFill>
              </a:defRPr>
            </a:lvl5pPr>
          </a:lstStyle>
          <a:p>
            <a:pPr/>
            <a:r>
              <a:t>Picture 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11" name="Text Placeholder 6"/>
          <p:cNvSpPr/>
          <p:nvPr>
            <p:ph type="body" sz="quarter" idx="21" hasCustomPrompt="1"/>
          </p:nvPr>
        </p:nvSpPr>
        <p:spPr>
          <a:xfrm>
            <a:off x="792162" y="3267454"/>
            <a:ext cx="4389439" cy="113347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SzTx/>
              <a:buFontTx/>
              <a:buNone/>
              <a:defRPr sz="1400">
                <a:solidFill>
                  <a:srgbClr val="36495A"/>
                </a:solidFill>
              </a:defRPr>
            </a:lvl1pPr>
          </a:lstStyle>
          <a:p>
            <a:pPr/>
            <a:r>
              <a:t>Place a small paragraph regarding the picture here. </a:t>
            </a:r>
          </a:p>
        </p:txBody>
      </p:sp>
      <p:sp>
        <p:nvSpPr>
          <p:cNvPr id="312" name="Picture Placeholder 2"/>
          <p:cNvSpPr/>
          <p:nvPr>
            <p:ph type="pic" sz="quarter" idx="22"/>
          </p:nvPr>
        </p:nvSpPr>
        <p:spPr>
          <a:xfrm>
            <a:off x="6081712" y="1722438"/>
            <a:ext cx="4603751" cy="26162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pic>
        <p:nvPicPr>
          <p:cNvPr id="313" name="Picture 13" descr="Picture 1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5955481"/>
            <a:ext cx="1024128" cy="90252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ne Screen Image w/ Body Copy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321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086548" y="1006090"/>
            <a:ext cx="2675165" cy="4845819"/>
          </a:xfrm>
          <a:prstGeom prst="rect">
            <a:avLst/>
          </a:prstGeom>
          <a:ln w="12700">
            <a:miter lim="400000"/>
          </a:ln>
          <a:effectLst>
            <a:reflection blurRad="0" stA="23000" stPos="0" endA="0" endPos="40000" dist="0" dir="5400000" fadeDir="5400000" sx="100000" sy="-100000" kx="0" ky="0" algn="bl" rotWithShape="0"/>
          </a:effectLst>
        </p:spPr>
      </p:pic>
      <p:sp>
        <p:nvSpPr>
          <p:cNvPr id="322" name="Body Level One…"/>
          <p:cNvSpPr txBox="1"/>
          <p:nvPr>
            <p:ph type="body" sz="quarter" idx="1" hasCustomPrompt="1"/>
          </p:nvPr>
        </p:nvSpPr>
        <p:spPr>
          <a:xfrm>
            <a:off x="767969" y="2462149"/>
            <a:ext cx="4402138" cy="805307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b="1" sz="4400">
                <a:solidFill>
                  <a:srgbClr val="36495A"/>
                </a:solidFill>
              </a:defRPr>
            </a:lvl1pPr>
            <a:lvl2pPr marL="876300" indent="-419100">
              <a:buFontTx/>
              <a:defRPr b="1" sz="4400">
                <a:solidFill>
                  <a:srgbClr val="36495A"/>
                </a:solidFill>
              </a:defRPr>
            </a:lvl2pPr>
            <a:lvl3pPr marL="1417319" indent="-502919">
              <a:buFontTx/>
              <a:defRPr b="1" sz="4400">
                <a:solidFill>
                  <a:srgbClr val="36495A"/>
                </a:solidFill>
              </a:defRPr>
            </a:lvl3pPr>
            <a:lvl4pPr marL="1930400" indent="-558800">
              <a:buFontTx/>
              <a:defRPr b="1" sz="4400">
                <a:solidFill>
                  <a:srgbClr val="36495A"/>
                </a:solidFill>
              </a:defRPr>
            </a:lvl4pPr>
            <a:lvl5pPr marL="2387600" indent="-558800">
              <a:buFontTx/>
              <a:defRPr b="1" sz="4400">
                <a:solidFill>
                  <a:srgbClr val="36495A"/>
                </a:solidFill>
              </a:defRPr>
            </a:lvl5pPr>
          </a:lstStyle>
          <a:p>
            <a:pPr/>
            <a:r>
              <a:t>Picture 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23" name="Text Placeholder 6"/>
          <p:cNvSpPr/>
          <p:nvPr>
            <p:ph type="body" sz="quarter" idx="21" hasCustomPrompt="1"/>
          </p:nvPr>
        </p:nvSpPr>
        <p:spPr>
          <a:xfrm>
            <a:off x="792162" y="3267454"/>
            <a:ext cx="4389439" cy="113347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SzTx/>
              <a:buFontTx/>
              <a:buNone/>
              <a:defRPr sz="1400">
                <a:solidFill>
                  <a:srgbClr val="36495A"/>
                </a:solidFill>
              </a:defRPr>
            </a:lvl1pPr>
          </a:lstStyle>
          <a:p>
            <a:pPr/>
            <a:r>
              <a:t>Place a small paragraph regarding the picture here. </a:t>
            </a:r>
          </a:p>
        </p:txBody>
      </p:sp>
      <p:sp>
        <p:nvSpPr>
          <p:cNvPr id="324" name="Picture Placeholder 3"/>
          <p:cNvSpPr/>
          <p:nvPr>
            <p:ph type="pic" sz="quarter" idx="22"/>
          </p:nvPr>
        </p:nvSpPr>
        <p:spPr>
          <a:xfrm>
            <a:off x="7421563" y="1616074"/>
            <a:ext cx="2041526" cy="363641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pic>
        <p:nvPicPr>
          <p:cNvPr id="325" name="Picture 13" descr="Picture 1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5955481"/>
            <a:ext cx="1024128" cy="90252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ablet Screen Image w/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33" name="Body Level One…"/>
          <p:cNvSpPr txBox="1"/>
          <p:nvPr>
            <p:ph type="body" sz="quarter" idx="1" hasCustomPrompt="1"/>
          </p:nvPr>
        </p:nvSpPr>
        <p:spPr>
          <a:xfrm>
            <a:off x="767969" y="2462149"/>
            <a:ext cx="4402138" cy="805307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b="1" sz="4400">
                <a:solidFill>
                  <a:srgbClr val="36495A"/>
                </a:solidFill>
              </a:defRPr>
            </a:lvl1pPr>
            <a:lvl2pPr marL="876300" indent="-419100">
              <a:buFontTx/>
              <a:defRPr b="1" sz="4400">
                <a:solidFill>
                  <a:srgbClr val="36495A"/>
                </a:solidFill>
              </a:defRPr>
            </a:lvl2pPr>
            <a:lvl3pPr marL="1417319" indent="-502919">
              <a:buFontTx/>
              <a:defRPr b="1" sz="4400">
                <a:solidFill>
                  <a:srgbClr val="36495A"/>
                </a:solidFill>
              </a:defRPr>
            </a:lvl3pPr>
            <a:lvl4pPr marL="1930400" indent="-558800">
              <a:buFontTx/>
              <a:defRPr b="1" sz="4400">
                <a:solidFill>
                  <a:srgbClr val="36495A"/>
                </a:solidFill>
              </a:defRPr>
            </a:lvl4pPr>
            <a:lvl5pPr marL="2387600" indent="-558800">
              <a:buFontTx/>
              <a:defRPr b="1" sz="4400">
                <a:solidFill>
                  <a:srgbClr val="36495A"/>
                </a:solidFill>
              </a:defRPr>
            </a:lvl5pPr>
          </a:lstStyle>
          <a:p>
            <a:pPr/>
            <a:r>
              <a:t>Picture 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34" name="Text Placeholder 6"/>
          <p:cNvSpPr/>
          <p:nvPr>
            <p:ph type="body" sz="quarter" idx="21" hasCustomPrompt="1"/>
          </p:nvPr>
        </p:nvSpPr>
        <p:spPr>
          <a:xfrm>
            <a:off x="792162" y="3267454"/>
            <a:ext cx="4389439" cy="113347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SzTx/>
              <a:buFontTx/>
              <a:buNone/>
              <a:defRPr sz="1400">
                <a:solidFill>
                  <a:srgbClr val="36495A"/>
                </a:solidFill>
              </a:defRPr>
            </a:lvl1pPr>
          </a:lstStyle>
          <a:p>
            <a:pPr/>
            <a:r>
              <a:t>Place a small paragraph regarding the picture here. </a:t>
            </a:r>
          </a:p>
        </p:txBody>
      </p:sp>
      <p:pic>
        <p:nvPicPr>
          <p:cNvPr id="335" name="Picture 13" descr="Picture 1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5955481"/>
            <a:ext cx="1024128" cy="902520"/>
          </a:xfrm>
          <a:prstGeom prst="rect">
            <a:avLst/>
          </a:prstGeom>
          <a:ln w="12700">
            <a:miter lim="400000"/>
          </a:ln>
        </p:spPr>
      </p:pic>
      <p:pic>
        <p:nvPicPr>
          <p:cNvPr id="336" name="Picture 7" descr="Picture 7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499226" y="263258"/>
            <a:ext cx="4261374" cy="6285740"/>
          </a:xfrm>
          <a:prstGeom prst="rect">
            <a:avLst/>
          </a:prstGeom>
          <a:ln w="12700">
            <a:miter lim="400000"/>
          </a:ln>
          <a:effectLst>
            <a:reflection blurRad="0" stA="23000" stPos="0" endA="0" endPos="40000" dist="0" dir="5400000" fadeDir="5400000" sx="100000" sy="-100000" kx="0" ky="0" algn="bl" rotWithShape="0"/>
          </a:effectLst>
        </p:spPr>
      </p:pic>
      <p:sp>
        <p:nvSpPr>
          <p:cNvPr id="337" name="Picture Placeholder 7"/>
          <p:cNvSpPr/>
          <p:nvPr>
            <p:ph type="pic" sz="half" idx="22"/>
          </p:nvPr>
        </p:nvSpPr>
        <p:spPr>
          <a:xfrm>
            <a:off x="6772060" y="935025"/>
            <a:ext cx="3705241" cy="4912416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ne and Compu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345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5955481"/>
            <a:ext cx="1024128" cy="902520"/>
          </a:xfrm>
          <a:prstGeom prst="rect">
            <a:avLst/>
          </a:prstGeom>
          <a:ln w="12700">
            <a:miter lim="400000"/>
          </a:ln>
        </p:spPr>
      </p:pic>
      <p:pic>
        <p:nvPicPr>
          <p:cNvPr id="346" name="Picture 4" descr="Picture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615535" y="-743619"/>
            <a:ext cx="8345238" cy="8345238"/>
          </a:xfrm>
          <a:prstGeom prst="rect">
            <a:avLst/>
          </a:prstGeom>
          <a:ln w="12700">
            <a:miter lim="400000"/>
          </a:ln>
        </p:spPr>
      </p:pic>
      <p:sp>
        <p:nvSpPr>
          <p:cNvPr id="347" name="Picture Placeholder 6"/>
          <p:cNvSpPr/>
          <p:nvPr>
            <p:ph type="pic" sz="half" idx="21"/>
          </p:nvPr>
        </p:nvSpPr>
        <p:spPr>
          <a:xfrm>
            <a:off x="4028025" y="762583"/>
            <a:ext cx="7509755" cy="422649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grpSp>
        <p:nvGrpSpPr>
          <p:cNvPr id="350" name="Group 6"/>
          <p:cNvGrpSpPr/>
          <p:nvPr/>
        </p:nvGrpSpPr>
        <p:grpSpPr>
          <a:xfrm>
            <a:off x="205700" y="436763"/>
            <a:ext cx="3343316" cy="6026500"/>
            <a:chOff x="0" y="0"/>
            <a:chExt cx="3343314" cy="6026498"/>
          </a:xfrm>
        </p:grpSpPr>
        <p:pic>
          <p:nvPicPr>
            <p:cNvPr id="348" name="Picture 7" descr="Picture 7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-1" y="97993"/>
              <a:ext cx="3290899" cy="592850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49" name="Picture 9" descr="Picture 9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284454" y="-1"/>
              <a:ext cx="3058861" cy="571957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351" name="Picture Placeholder 6"/>
          <p:cNvSpPr/>
          <p:nvPr>
            <p:ph type="pic" sz="quarter" idx="22"/>
          </p:nvPr>
        </p:nvSpPr>
        <p:spPr>
          <a:xfrm>
            <a:off x="639204" y="575627"/>
            <a:ext cx="2755875" cy="5390146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Content Placeholder 2"/>
          <p:cNvSpPr txBox="1"/>
          <p:nvPr/>
        </p:nvSpPr>
        <p:spPr>
          <a:xfrm rot="5400000">
            <a:off x="-604345" y="1234313"/>
            <a:ext cx="2107751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50000"/>
              </a:lnSpc>
              <a:spcBef>
                <a:spcPts val="1000"/>
              </a:spcBef>
              <a:defRPr sz="1100">
                <a:solidFill>
                  <a:srgbClr val="FFFFFF"/>
                </a:solidFill>
                <a:latin typeface="AmericanSans"/>
                <a:ea typeface="AmericanSans"/>
                <a:cs typeface="AmericanSans"/>
                <a:sym typeface="AmericanSans"/>
              </a:defRPr>
            </a:lvl1pPr>
          </a:lstStyle>
          <a:p>
            <a:pPr/>
            <a:r>
              <a:t>January 1, 2020</a:t>
            </a:r>
          </a:p>
        </p:txBody>
      </p:sp>
      <p:sp>
        <p:nvSpPr>
          <p:cNvPr id="38" name="Body Level One…"/>
          <p:cNvSpPr txBox="1"/>
          <p:nvPr>
            <p:ph type="body" sz="quarter" idx="1" hasCustomPrompt="1"/>
          </p:nvPr>
        </p:nvSpPr>
        <p:spPr>
          <a:xfrm>
            <a:off x="577800" y="267209"/>
            <a:ext cx="11093091" cy="687003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b="1" sz="4400">
                <a:solidFill>
                  <a:srgbClr val="36495A"/>
                </a:solidFill>
              </a:defRPr>
            </a:lvl1pPr>
            <a:lvl2pPr marL="876300" indent="-419100">
              <a:buFontTx/>
              <a:defRPr b="1" sz="4400">
                <a:solidFill>
                  <a:srgbClr val="36495A"/>
                </a:solidFill>
              </a:defRPr>
            </a:lvl2pPr>
            <a:lvl3pPr marL="1417319" indent="-502919">
              <a:buFontTx/>
              <a:defRPr b="1" sz="4400">
                <a:solidFill>
                  <a:srgbClr val="36495A"/>
                </a:solidFill>
              </a:defRPr>
            </a:lvl3pPr>
            <a:lvl4pPr marL="1930400" indent="-558800">
              <a:buFontTx/>
              <a:defRPr b="1" sz="4400">
                <a:solidFill>
                  <a:srgbClr val="36495A"/>
                </a:solidFill>
              </a:defRPr>
            </a:lvl4pPr>
            <a:lvl5pPr marL="2387600" indent="-558800">
              <a:buFontTx/>
              <a:defRPr b="1" sz="4400">
                <a:solidFill>
                  <a:srgbClr val="36495A"/>
                </a:solidFill>
              </a:defRPr>
            </a:lvl5pPr>
          </a:lstStyle>
          <a:p>
            <a:pPr/>
            <a:r>
              <a:t>Click to add 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40" name="Picture 13" descr="Picture 1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5955481"/>
            <a:ext cx="1024128" cy="902520"/>
          </a:xfrm>
          <a:prstGeom prst="rect">
            <a:avLst/>
          </a:prstGeom>
          <a:ln w="12700">
            <a:miter lim="400000"/>
          </a:ln>
        </p:spPr>
      </p:pic>
      <p:sp>
        <p:nvSpPr>
          <p:cNvPr id="41" name="Text Placeholder 11"/>
          <p:cNvSpPr/>
          <p:nvPr>
            <p:ph type="body" idx="21" hasCustomPrompt="1"/>
          </p:nvPr>
        </p:nvSpPr>
        <p:spPr>
          <a:xfrm>
            <a:off x="578260" y="1027831"/>
            <a:ext cx="11092630" cy="5215654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36495A"/>
                </a:solidFill>
              </a:defRPr>
            </a:lvl1pPr>
          </a:lstStyle>
          <a:p>
            <a:pPr/>
            <a:r>
              <a:t>Click to add text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Multiple Pho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359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5955481"/>
            <a:ext cx="1024128" cy="90252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62" name="Group 15"/>
          <p:cNvGrpSpPr/>
          <p:nvPr/>
        </p:nvGrpSpPr>
        <p:grpSpPr>
          <a:xfrm>
            <a:off x="-1" y="663624"/>
            <a:ext cx="3180879" cy="5733696"/>
            <a:chOff x="0" y="0"/>
            <a:chExt cx="3180877" cy="5733694"/>
          </a:xfrm>
        </p:grpSpPr>
        <p:pic>
          <p:nvPicPr>
            <p:cNvPr id="360" name="Picture 16" descr="Picture 16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1" y="93233"/>
              <a:ext cx="3131008" cy="564046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61" name="Picture 17" descr="Picture 17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270633" y="0"/>
              <a:ext cx="2910245" cy="544167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363" name="Picture Placeholder 6"/>
          <p:cNvSpPr/>
          <p:nvPr>
            <p:ph type="pic" sz="quarter" idx="21"/>
          </p:nvPr>
        </p:nvSpPr>
        <p:spPr>
          <a:xfrm>
            <a:off x="432743" y="794979"/>
            <a:ext cx="2560630" cy="505798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grpSp>
        <p:nvGrpSpPr>
          <p:cNvPr id="366" name="Group 19"/>
          <p:cNvGrpSpPr/>
          <p:nvPr/>
        </p:nvGrpSpPr>
        <p:grpSpPr>
          <a:xfrm>
            <a:off x="2976879" y="663624"/>
            <a:ext cx="3180879" cy="5733696"/>
            <a:chOff x="0" y="0"/>
            <a:chExt cx="3180877" cy="5733694"/>
          </a:xfrm>
        </p:grpSpPr>
        <p:pic>
          <p:nvPicPr>
            <p:cNvPr id="364" name="Picture 20" descr="Picture 20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1" y="93233"/>
              <a:ext cx="3131008" cy="564046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65" name="Picture 21" descr="Picture 21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270633" y="0"/>
              <a:ext cx="2910245" cy="544167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367" name="Picture Placeholder 6"/>
          <p:cNvSpPr/>
          <p:nvPr>
            <p:ph type="pic" sz="quarter" idx="22"/>
          </p:nvPr>
        </p:nvSpPr>
        <p:spPr>
          <a:xfrm>
            <a:off x="3409622" y="794979"/>
            <a:ext cx="2560631" cy="505798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grpSp>
        <p:nvGrpSpPr>
          <p:cNvPr id="370" name="Group 23"/>
          <p:cNvGrpSpPr/>
          <p:nvPr/>
        </p:nvGrpSpPr>
        <p:grpSpPr>
          <a:xfrm>
            <a:off x="5974079" y="663624"/>
            <a:ext cx="3180879" cy="5733696"/>
            <a:chOff x="0" y="0"/>
            <a:chExt cx="3180877" cy="5733694"/>
          </a:xfrm>
        </p:grpSpPr>
        <p:pic>
          <p:nvPicPr>
            <p:cNvPr id="368" name="Picture 24" descr="Picture 24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1" y="93233"/>
              <a:ext cx="3131008" cy="564046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69" name="Picture 25" descr="Picture 25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270633" y="0"/>
              <a:ext cx="2910245" cy="544167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371" name="Picture Placeholder 6"/>
          <p:cNvSpPr/>
          <p:nvPr>
            <p:ph type="pic" sz="quarter" idx="23"/>
          </p:nvPr>
        </p:nvSpPr>
        <p:spPr>
          <a:xfrm>
            <a:off x="6406822" y="794979"/>
            <a:ext cx="2560631" cy="505798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grpSp>
        <p:nvGrpSpPr>
          <p:cNvPr id="374" name="Group 27"/>
          <p:cNvGrpSpPr/>
          <p:nvPr/>
        </p:nvGrpSpPr>
        <p:grpSpPr>
          <a:xfrm>
            <a:off x="8950959" y="663624"/>
            <a:ext cx="3180878" cy="5733696"/>
            <a:chOff x="0" y="0"/>
            <a:chExt cx="3180877" cy="5733694"/>
          </a:xfrm>
        </p:grpSpPr>
        <p:pic>
          <p:nvPicPr>
            <p:cNvPr id="372" name="Picture 28" descr="Picture 28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1" y="93233"/>
              <a:ext cx="3131008" cy="564046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73" name="Picture 29" descr="Picture 29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270633" y="0"/>
              <a:ext cx="2910245" cy="544167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375" name="Picture Placeholder 6"/>
          <p:cNvSpPr/>
          <p:nvPr>
            <p:ph type="pic" sz="quarter" idx="24"/>
          </p:nvPr>
        </p:nvSpPr>
        <p:spPr>
          <a:xfrm>
            <a:off x="9383703" y="794979"/>
            <a:ext cx="2560631" cy="505798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ie/Graph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83" name="Body Level One…"/>
          <p:cNvSpPr txBox="1"/>
          <p:nvPr>
            <p:ph type="body" sz="quarter" idx="1" hasCustomPrompt="1"/>
          </p:nvPr>
        </p:nvSpPr>
        <p:spPr>
          <a:xfrm>
            <a:off x="8531652" y="2620645"/>
            <a:ext cx="3554840" cy="1171576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b="1" sz="4400">
                <a:solidFill>
                  <a:srgbClr val="36495A"/>
                </a:solidFill>
              </a:defRPr>
            </a:lvl1pPr>
            <a:lvl2pPr marL="876300" indent="-419100">
              <a:buFontTx/>
              <a:defRPr b="1" sz="4400">
                <a:solidFill>
                  <a:srgbClr val="36495A"/>
                </a:solidFill>
              </a:defRPr>
            </a:lvl2pPr>
            <a:lvl3pPr marL="1417319" indent="-502919">
              <a:buFontTx/>
              <a:defRPr b="1" sz="4400">
                <a:solidFill>
                  <a:srgbClr val="36495A"/>
                </a:solidFill>
              </a:defRPr>
            </a:lvl3pPr>
            <a:lvl4pPr marL="1930400" indent="-558800">
              <a:buFontTx/>
              <a:defRPr b="1" sz="4400">
                <a:solidFill>
                  <a:srgbClr val="36495A"/>
                </a:solidFill>
              </a:defRPr>
            </a:lvl4pPr>
            <a:lvl5pPr marL="2387600" indent="-558800">
              <a:buFontTx/>
              <a:defRPr b="1" sz="4400">
                <a:solidFill>
                  <a:srgbClr val="36495A"/>
                </a:solidFill>
              </a:defRPr>
            </a:lvl5pPr>
          </a:lstStyle>
          <a:p>
            <a:pPr/>
            <a:r>
              <a:t>Chart 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84" name="Text Placeholder 6"/>
          <p:cNvSpPr/>
          <p:nvPr>
            <p:ph type="body" sz="quarter" idx="21" hasCustomPrompt="1"/>
          </p:nvPr>
        </p:nvSpPr>
        <p:spPr>
          <a:xfrm>
            <a:off x="8533145" y="4047275"/>
            <a:ext cx="3541624" cy="1171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SzTx/>
              <a:buFontTx/>
              <a:buNone/>
              <a:defRPr sz="1400">
                <a:solidFill>
                  <a:srgbClr val="36495A"/>
                </a:solidFill>
              </a:defRPr>
            </a:lvl1pPr>
          </a:lstStyle>
          <a:p>
            <a:pPr/>
            <a:r>
              <a:t>Place a small paragraph regarding the chart here. </a:t>
            </a:r>
          </a:p>
        </p:txBody>
      </p:sp>
      <p:pic>
        <p:nvPicPr>
          <p:cNvPr id="385" name="Picture 7" descr="Picture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5955481"/>
            <a:ext cx="1024128" cy="90252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Relationship Char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93" name="Body Level One…"/>
          <p:cNvSpPr txBox="1"/>
          <p:nvPr>
            <p:ph type="body" sz="quarter" idx="1" hasCustomPrompt="1"/>
          </p:nvPr>
        </p:nvSpPr>
        <p:spPr>
          <a:xfrm>
            <a:off x="8485505" y="2620645"/>
            <a:ext cx="3600988" cy="1171576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b="1" sz="4400">
                <a:solidFill>
                  <a:srgbClr val="36495A"/>
                </a:solidFill>
              </a:defRPr>
            </a:lvl1pPr>
            <a:lvl2pPr marL="876300" indent="-419100">
              <a:buFontTx/>
              <a:defRPr b="1" sz="4400">
                <a:solidFill>
                  <a:srgbClr val="36495A"/>
                </a:solidFill>
              </a:defRPr>
            </a:lvl2pPr>
            <a:lvl3pPr marL="1417319" indent="-502919">
              <a:buFontTx/>
              <a:defRPr b="1" sz="4400">
                <a:solidFill>
                  <a:srgbClr val="36495A"/>
                </a:solidFill>
              </a:defRPr>
            </a:lvl3pPr>
            <a:lvl4pPr marL="1930400" indent="-558800">
              <a:buFontTx/>
              <a:defRPr b="1" sz="4400">
                <a:solidFill>
                  <a:srgbClr val="36495A"/>
                </a:solidFill>
              </a:defRPr>
            </a:lvl4pPr>
            <a:lvl5pPr marL="2387600" indent="-558800">
              <a:buFontTx/>
              <a:defRPr b="1" sz="4400">
                <a:solidFill>
                  <a:srgbClr val="36495A"/>
                </a:solidFill>
              </a:defRPr>
            </a:lvl5pPr>
          </a:lstStyle>
          <a:p>
            <a:pPr/>
            <a:r>
              <a:t>Relationship Chart 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94" name="Text Placeholder 6"/>
          <p:cNvSpPr/>
          <p:nvPr>
            <p:ph type="body" sz="quarter" idx="21" hasCustomPrompt="1"/>
          </p:nvPr>
        </p:nvSpPr>
        <p:spPr>
          <a:xfrm>
            <a:off x="8533145" y="4047275"/>
            <a:ext cx="3541624" cy="1171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SzTx/>
              <a:buFontTx/>
              <a:buNone/>
              <a:defRPr sz="1400">
                <a:solidFill>
                  <a:srgbClr val="36495A"/>
                </a:solidFill>
              </a:defRPr>
            </a:lvl1pPr>
          </a:lstStyle>
          <a:p>
            <a:pPr/>
            <a:r>
              <a:t>Place a small paragraph regarding the chart here. </a:t>
            </a:r>
          </a:p>
        </p:txBody>
      </p:sp>
      <p:pic>
        <p:nvPicPr>
          <p:cNvPr id="395" name="Picture 11" descr="Picture 1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5955481"/>
            <a:ext cx="1024128" cy="90252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1_Relationship Char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03" name="Body Level One…"/>
          <p:cNvSpPr txBox="1"/>
          <p:nvPr>
            <p:ph type="body" sz="quarter" idx="1" hasCustomPrompt="1"/>
          </p:nvPr>
        </p:nvSpPr>
        <p:spPr>
          <a:xfrm>
            <a:off x="1717171" y="4450191"/>
            <a:ext cx="7369679" cy="72694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SzTx/>
              <a:buFontTx/>
              <a:buNone/>
              <a:defRPr b="1" sz="4400">
                <a:solidFill>
                  <a:srgbClr val="36495A"/>
                </a:solidFill>
              </a:defRPr>
            </a:lvl1pPr>
            <a:lvl2pPr marL="876300" indent="-419100">
              <a:lnSpc>
                <a:spcPct val="100000"/>
              </a:lnSpc>
              <a:buFontTx/>
              <a:defRPr b="1" sz="4400">
                <a:solidFill>
                  <a:srgbClr val="36495A"/>
                </a:solidFill>
              </a:defRPr>
            </a:lvl2pPr>
            <a:lvl3pPr marL="1417319" indent="-502919">
              <a:lnSpc>
                <a:spcPct val="100000"/>
              </a:lnSpc>
              <a:buFontTx/>
              <a:defRPr b="1" sz="4400">
                <a:solidFill>
                  <a:srgbClr val="36495A"/>
                </a:solidFill>
              </a:defRPr>
            </a:lvl3pPr>
            <a:lvl4pPr marL="1930400" indent="-558800">
              <a:lnSpc>
                <a:spcPct val="100000"/>
              </a:lnSpc>
              <a:buFontTx/>
              <a:defRPr b="1" sz="4400">
                <a:solidFill>
                  <a:srgbClr val="36495A"/>
                </a:solidFill>
              </a:defRPr>
            </a:lvl4pPr>
            <a:lvl5pPr marL="2387600" indent="-558800">
              <a:lnSpc>
                <a:spcPct val="100000"/>
              </a:lnSpc>
              <a:buFontTx/>
              <a:defRPr b="1" sz="4400">
                <a:solidFill>
                  <a:srgbClr val="36495A"/>
                </a:solidFill>
              </a:defRPr>
            </a:lvl5pPr>
          </a:lstStyle>
          <a:p>
            <a:pPr/>
            <a:r>
              <a:t>Relationship Chart 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04" name="Text Placeholder 7"/>
          <p:cNvSpPr/>
          <p:nvPr>
            <p:ph type="body" sz="quarter" idx="21" hasCustomPrompt="1"/>
          </p:nvPr>
        </p:nvSpPr>
        <p:spPr>
          <a:xfrm>
            <a:off x="1717171" y="5377098"/>
            <a:ext cx="4378829" cy="116292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SzTx/>
              <a:buFontTx/>
              <a:buNone/>
              <a:defRPr sz="1400">
                <a:solidFill>
                  <a:srgbClr val="36495A"/>
                </a:solidFill>
              </a:defRPr>
            </a:lvl1pPr>
          </a:lstStyle>
          <a:p>
            <a:pPr/>
            <a:r>
              <a:t>Place a small paragraph regarding the chart here. This text box can also be deleted. Place a small paragraph regarding the chart here.  </a:t>
            </a:r>
          </a:p>
        </p:txBody>
      </p:sp>
      <p:pic>
        <p:nvPicPr>
          <p:cNvPr id="405" name="Picture 9" descr="Picture 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5955481"/>
            <a:ext cx="1024128" cy="90252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and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13" name="Body Level One…"/>
          <p:cNvSpPr txBox="1"/>
          <p:nvPr>
            <p:ph type="body" idx="1" hasCustomPrompt="1"/>
          </p:nvPr>
        </p:nvSpPr>
        <p:spPr>
          <a:xfrm>
            <a:off x="548501" y="1510686"/>
            <a:ext cx="11302539" cy="4386324"/>
          </a:xfrm>
          <a:prstGeom prst="rect">
            <a:avLst/>
          </a:prstGeom>
        </p:spPr>
        <p:txBody>
          <a:bodyPr numCol="2"/>
          <a:lstStyle>
            <a:lvl1pPr marL="0" indent="0">
              <a:lnSpc>
                <a:spcPct val="100000"/>
              </a:lnSpc>
              <a:buSzTx/>
              <a:buFontTx/>
              <a:buNone/>
              <a:defRPr sz="1400">
                <a:solidFill>
                  <a:srgbClr val="36495A"/>
                </a:solidFill>
              </a:defRPr>
            </a:lvl1pPr>
            <a:lvl2pPr marL="0" indent="457200">
              <a:lnSpc>
                <a:spcPct val="100000"/>
              </a:lnSpc>
              <a:buSzTx/>
              <a:buFontTx/>
              <a:buNone/>
              <a:defRPr sz="1400">
                <a:solidFill>
                  <a:srgbClr val="36495A"/>
                </a:solidFill>
              </a:defRPr>
            </a:lvl2pPr>
            <a:lvl3pPr marL="0" indent="914400">
              <a:lnSpc>
                <a:spcPct val="100000"/>
              </a:lnSpc>
              <a:buSzTx/>
              <a:buFontTx/>
              <a:buNone/>
              <a:defRPr sz="1400">
                <a:solidFill>
                  <a:srgbClr val="36495A"/>
                </a:solidFill>
              </a:defRPr>
            </a:lvl3pPr>
            <a:lvl4pPr marL="0" indent="1371600">
              <a:lnSpc>
                <a:spcPct val="100000"/>
              </a:lnSpc>
              <a:buSzTx/>
              <a:buFontTx/>
              <a:buNone/>
              <a:defRPr sz="1400">
                <a:solidFill>
                  <a:srgbClr val="36495A"/>
                </a:solidFill>
              </a:defRPr>
            </a:lvl4pPr>
            <a:lvl5pPr marL="0" indent="1828800">
              <a:lnSpc>
                <a:spcPct val="100000"/>
              </a:lnSpc>
              <a:buSzTx/>
              <a:buFontTx/>
              <a:buNone/>
              <a:defRPr sz="1400">
                <a:solidFill>
                  <a:srgbClr val="36495A"/>
                </a:solidFill>
              </a:defRPr>
            </a:lvl5pPr>
          </a:lstStyle>
          <a:p>
            <a:pPr/>
            <a:r>
              <a:t>Place copy here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pic>
        <p:nvPicPr>
          <p:cNvPr id="414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5955481"/>
            <a:ext cx="1024128" cy="902520"/>
          </a:xfrm>
          <a:prstGeom prst="rect">
            <a:avLst/>
          </a:prstGeom>
          <a:ln w="12700">
            <a:miter lim="400000"/>
          </a:ln>
        </p:spPr>
      </p:pic>
      <p:sp>
        <p:nvSpPr>
          <p:cNvPr id="415" name="Text Placeholder 6"/>
          <p:cNvSpPr/>
          <p:nvPr>
            <p:ph type="body" sz="quarter" idx="21" hasCustomPrompt="1"/>
          </p:nvPr>
        </p:nvSpPr>
        <p:spPr>
          <a:xfrm>
            <a:off x="548501" y="383168"/>
            <a:ext cx="11302539" cy="106904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b="1" sz="4400">
                <a:solidFill>
                  <a:srgbClr val="36495A"/>
                </a:solidFill>
              </a:defRPr>
            </a:lvl1pPr>
          </a:lstStyle>
          <a:p>
            <a:pPr/>
            <a:r>
              <a:t>Title Here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Subhead and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23" name="Body Level One…"/>
          <p:cNvSpPr txBox="1"/>
          <p:nvPr>
            <p:ph type="body" idx="1" hasCustomPrompt="1"/>
          </p:nvPr>
        </p:nvSpPr>
        <p:spPr>
          <a:xfrm>
            <a:off x="548501" y="1559847"/>
            <a:ext cx="11302539" cy="4386323"/>
          </a:xfrm>
          <a:prstGeom prst="rect">
            <a:avLst/>
          </a:prstGeom>
        </p:spPr>
        <p:txBody>
          <a:bodyPr numCol="2"/>
          <a:lstStyle>
            <a:lvl1pPr marL="0" indent="0">
              <a:lnSpc>
                <a:spcPct val="100000"/>
              </a:lnSpc>
              <a:buSzTx/>
              <a:buFontTx/>
              <a:buNone/>
              <a:defRPr sz="1400">
                <a:solidFill>
                  <a:srgbClr val="36495A"/>
                </a:solidFill>
              </a:defRPr>
            </a:lvl1pPr>
            <a:lvl2pPr marL="0" indent="457200">
              <a:lnSpc>
                <a:spcPct val="100000"/>
              </a:lnSpc>
              <a:buSzTx/>
              <a:buFontTx/>
              <a:buNone/>
              <a:defRPr sz="1400">
                <a:solidFill>
                  <a:srgbClr val="36495A"/>
                </a:solidFill>
              </a:defRPr>
            </a:lvl2pPr>
            <a:lvl3pPr marL="0" indent="914400">
              <a:lnSpc>
                <a:spcPct val="100000"/>
              </a:lnSpc>
              <a:buSzTx/>
              <a:buFontTx/>
              <a:buNone/>
              <a:defRPr sz="1400">
                <a:solidFill>
                  <a:srgbClr val="36495A"/>
                </a:solidFill>
              </a:defRPr>
            </a:lvl3pPr>
            <a:lvl4pPr marL="0" indent="1371600">
              <a:lnSpc>
                <a:spcPct val="100000"/>
              </a:lnSpc>
              <a:buSzTx/>
              <a:buFontTx/>
              <a:buNone/>
              <a:defRPr sz="1400">
                <a:solidFill>
                  <a:srgbClr val="36495A"/>
                </a:solidFill>
              </a:defRPr>
            </a:lvl4pPr>
            <a:lvl5pPr marL="0" indent="1828800">
              <a:lnSpc>
                <a:spcPct val="100000"/>
              </a:lnSpc>
              <a:buSzTx/>
              <a:buFontTx/>
              <a:buNone/>
              <a:defRPr sz="1400">
                <a:solidFill>
                  <a:srgbClr val="36495A"/>
                </a:solidFill>
              </a:defRPr>
            </a:lvl5pPr>
          </a:lstStyle>
          <a:p>
            <a:pPr/>
            <a:r>
              <a:t>Place copy here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pic>
        <p:nvPicPr>
          <p:cNvPr id="424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5955481"/>
            <a:ext cx="1024128" cy="902520"/>
          </a:xfrm>
          <a:prstGeom prst="rect">
            <a:avLst/>
          </a:prstGeom>
          <a:ln w="12700">
            <a:miter lim="400000"/>
          </a:ln>
        </p:spPr>
      </p:pic>
      <p:sp>
        <p:nvSpPr>
          <p:cNvPr id="425" name="Text Placeholder 6"/>
          <p:cNvSpPr/>
          <p:nvPr>
            <p:ph type="body" sz="quarter" idx="21" hasCustomPrompt="1"/>
          </p:nvPr>
        </p:nvSpPr>
        <p:spPr>
          <a:xfrm>
            <a:off x="548501" y="383169"/>
            <a:ext cx="11302539" cy="688549"/>
          </a:xfrm>
          <a:prstGeom prst="rect">
            <a:avLst/>
          </a:prstGeom>
        </p:spPr>
        <p:txBody>
          <a:bodyPr/>
          <a:lstStyle>
            <a:lvl1pPr marL="0" indent="0" defTabSz="822959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b="1" sz="3959">
                <a:solidFill>
                  <a:srgbClr val="36495A"/>
                </a:solidFill>
              </a:defRPr>
            </a:lvl1pPr>
          </a:lstStyle>
          <a:p>
            <a:pPr/>
            <a:r>
              <a:t>Title Here</a:t>
            </a:r>
          </a:p>
        </p:txBody>
      </p:sp>
      <p:sp>
        <p:nvSpPr>
          <p:cNvPr id="426" name="Text Placeholder 2"/>
          <p:cNvSpPr/>
          <p:nvPr>
            <p:ph type="body" sz="quarter" idx="22" hasCustomPrompt="1"/>
          </p:nvPr>
        </p:nvSpPr>
        <p:spPr>
          <a:xfrm>
            <a:off x="548501" y="1142768"/>
            <a:ext cx="11302539" cy="40776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b="1" sz="2000">
                <a:solidFill>
                  <a:srgbClr val="36495A"/>
                </a:solidFill>
              </a:defRPr>
            </a:lvl1pPr>
          </a:lstStyle>
          <a:p>
            <a:pPr/>
            <a:r>
              <a:t>Subhead here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lea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434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5955481"/>
            <a:ext cx="1024128" cy="90252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442" name="Picture 5" descr="Picture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5955481"/>
            <a:ext cx="1024128" cy="902520"/>
          </a:xfrm>
          <a:prstGeom prst="rect">
            <a:avLst/>
          </a:prstGeom>
          <a:ln w="12700">
            <a:miter lim="400000"/>
          </a:ln>
        </p:spPr>
      </p:pic>
      <p:sp>
        <p:nvSpPr>
          <p:cNvPr id="443" name="Body Level One…"/>
          <p:cNvSpPr txBox="1"/>
          <p:nvPr>
            <p:ph type="body" idx="1" hasCustomPrompt="1"/>
          </p:nvPr>
        </p:nvSpPr>
        <p:spPr>
          <a:xfrm>
            <a:off x="548501" y="1622322"/>
            <a:ext cx="11302539" cy="4333159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36495A"/>
                </a:solidFill>
              </a:defRPr>
            </a:lvl1pPr>
            <a:lvl2pPr marL="714375" indent="-257175">
              <a:defRPr sz="1800">
                <a:solidFill>
                  <a:srgbClr val="36495A"/>
                </a:solidFill>
              </a:defRPr>
            </a:lvl2pPr>
            <a:lvl3pPr marL="1171575" indent="-257175">
              <a:defRPr sz="1800">
                <a:solidFill>
                  <a:srgbClr val="36495A"/>
                </a:solidFill>
              </a:defRPr>
            </a:lvl3pPr>
            <a:lvl4pPr marL="1628775" indent="-257175">
              <a:defRPr sz="1800">
                <a:solidFill>
                  <a:srgbClr val="36495A"/>
                </a:solidFill>
              </a:defRPr>
            </a:lvl4pPr>
            <a:lvl5pPr marL="2085975" indent="-257175">
              <a:defRPr sz="1800">
                <a:solidFill>
                  <a:srgbClr val="36495A"/>
                </a:solidFill>
              </a:defRPr>
            </a:lvl5pPr>
          </a:lstStyle>
          <a:p>
            <a:pPr/>
            <a:r>
              <a:t>Click to add content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44" name="Text Placeholder 6"/>
          <p:cNvSpPr/>
          <p:nvPr>
            <p:ph type="body" sz="quarter" idx="21" hasCustomPrompt="1"/>
          </p:nvPr>
        </p:nvSpPr>
        <p:spPr>
          <a:xfrm>
            <a:off x="548501" y="383168"/>
            <a:ext cx="11302539" cy="106904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b="1" sz="4400">
                <a:solidFill>
                  <a:srgbClr val="36495A"/>
                </a:solidFill>
              </a:defRPr>
            </a:lvl1pPr>
          </a:lstStyle>
          <a:p>
            <a:pPr/>
            <a:r>
              <a:t>Title Here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NO FLIGHT SYMBOL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52" name="Body Level One…"/>
          <p:cNvSpPr txBox="1"/>
          <p:nvPr>
            <p:ph type="body" idx="1" hasCustomPrompt="1"/>
          </p:nvPr>
        </p:nvSpPr>
        <p:spPr>
          <a:xfrm>
            <a:off x="548501" y="1622322"/>
            <a:ext cx="11302539" cy="4333159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36495A"/>
                </a:solidFill>
              </a:defRPr>
            </a:lvl1pPr>
            <a:lvl2pPr marL="714375" indent="-257175">
              <a:defRPr sz="1800">
                <a:solidFill>
                  <a:srgbClr val="36495A"/>
                </a:solidFill>
              </a:defRPr>
            </a:lvl2pPr>
            <a:lvl3pPr marL="1171575" indent="-257175">
              <a:defRPr sz="1800">
                <a:solidFill>
                  <a:srgbClr val="36495A"/>
                </a:solidFill>
              </a:defRPr>
            </a:lvl3pPr>
            <a:lvl4pPr marL="1628775" indent="-257175">
              <a:defRPr sz="1800">
                <a:solidFill>
                  <a:srgbClr val="36495A"/>
                </a:solidFill>
              </a:defRPr>
            </a:lvl4pPr>
            <a:lvl5pPr marL="2085975" indent="-257175">
              <a:defRPr sz="1800">
                <a:solidFill>
                  <a:srgbClr val="36495A"/>
                </a:solidFill>
              </a:defRPr>
            </a:lvl5pPr>
          </a:lstStyle>
          <a:p>
            <a:pPr/>
            <a:r>
              <a:t>Click to add content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3" name="Text Placeholder 6"/>
          <p:cNvSpPr/>
          <p:nvPr>
            <p:ph type="body" sz="quarter" idx="21" hasCustomPrompt="1"/>
          </p:nvPr>
        </p:nvSpPr>
        <p:spPr>
          <a:xfrm>
            <a:off x="548501" y="383168"/>
            <a:ext cx="11302539" cy="106904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b="1" sz="4400">
                <a:solidFill>
                  <a:srgbClr val="36495A"/>
                </a:solidFill>
              </a:defRPr>
            </a:lvl1pPr>
          </a:lstStyle>
          <a:p>
            <a:pPr/>
            <a:r>
              <a:t>Title Here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Subhead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461" name="Picture 5" descr="Picture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5955481"/>
            <a:ext cx="1024128" cy="902520"/>
          </a:xfrm>
          <a:prstGeom prst="rect">
            <a:avLst/>
          </a:prstGeom>
          <a:ln w="12700">
            <a:miter lim="400000"/>
          </a:ln>
        </p:spPr>
      </p:pic>
      <p:sp>
        <p:nvSpPr>
          <p:cNvPr id="462" name="Body Level One…"/>
          <p:cNvSpPr txBox="1"/>
          <p:nvPr>
            <p:ph type="body" idx="1" hasCustomPrompt="1"/>
          </p:nvPr>
        </p:nvSpPr>
        <p:spPr>
          <a:xfrm>
            <a:off x="548501" y="1622322"/>
            <a:ext cx="11302539" cy="4333159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36495A"/>
                </a:solidFill>
              </a:defRPr>
            </a:lvl1pPr>
            <a:lvl2pPr marL="714375" indent="-257175">
              <a:defRPr sz="1800">
                <a:solidFill>
                  <a:srgbClr val="36495A"/>
                </a:solidFill>
              </a:defRPr>
            </a:lvl2pPr>
            <a:lvl3pPr marL="1171575" indent="-257175">
              <a:defRPr sz="1800">
                <a:solidFill>
                  <a:srgbClr val="36495A"/>
                </a:solidFill>
              </a:defRPr>
            </a:lvl3pPr>
            <a:lvl4pPr marL="1628775" indent="-257175">
              <a:defRPr sz="1800">
                <a:solidFill>
                  <a:srgbClr val="36495A"/>
                </a:solidFill>
              </a:defRPr>
            </a:lvl4pPr>
            <a:lvl5pPr marL="2085975" indent="-257175">
              <a:defRPr sz="1800">
                <a:solidFill>
                  <a:srgbClr val="36495A"/>
                </a:solidFill>
              </a:defRPr>
            </a:lvl5pPr>
          </a:lstStyle>
          <a:p>
            <a:pPr/>
            <a:r>
              <a:t>Click to add content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63" name="Text Placeholder 6"/>
          <p:cNvSpPr/>
          <p:nvPr>
            <p:ph type="body" sz="quarter" idx="21" hasCustomPrompt="1"/>
          </p:nvPr>
        </p:nvSpPr>
        <p:spPr>
          <a:xfrm>
            <a:off x="548501" y="383169"/>
            <a:ext cx="11302539" cy="688549"/>
          </a:xfrm>
          <a:prstGeom prst="rect">
            <a:avLst/>
          </a:prstGeom>
        </p:spPr>
        <p:txBody>
          <a:bodyPr/>
          <a:lstStyle>
            <a:lvl1pPr marL="0" indent="0" defTabSz="877823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b="1" sz="3936">
                <a:solidFill>
                  <a:srgbClr val="36495A"/>
                </a:solidFill>
              </a:defRPr>
            </a:lvl1pPr>
          </a:lstStyle>
          <a:p>
            <a:pPr/>
            <a:r>
              <a:t>Title Here</a:t>
            </a:r>
          </a:p>
        </p:txBody>
      </p:sp>
      <p:sp>
        <p:nvSpPr>
          <p:cNvPr id="464" name="Text Placeholder 2"/>
          <p:cNvSpPr/>
          <p:nvPr>
            <p:ph type="body" sz="quarter" idx="22" hasCustomPrompt="1"/>
          </p:nvPr>
        </p:nvSpPr>
        <p:spPr>
          <a:xfrm>
            <a:off x="548501" y="1142768"/>
            <a:ext cx="11302539" cy="40776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b="1" sz="2000">
                <a:solidFill>
                  <a:srgbClr val="36495A"/>
                </a:solidFill>
              </a:defRPr>
            </a:lvl1pPr>
          </a:lstStyle>
          <a:p>
            <a:pPr/>
            <a:r>
              <a:t>Subhead here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9" name="Body Level One…"/>
          <p:cNvSpPr txBox="1"/>
          <p:nvPr>
            <p:ph type="body" sz="quarter" idx="1" hasCustomPrompt="1"/>
          </p:nvPr>
        </p:nvSpPr>
        <p:spPr>
          <a:xfrm>
            <a:off x="548501" y="383168"/>
            <a:ext cx="11302539" cy="1069047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b="1" sz="4400">
                <a:solidFill>
                  <a:srgbClr val="36495A"/>
                </a:solidFill>
              </a:defRPr>
            </a:lvl1pPr>
            <a:lvl2pPr marL="0" indent="457200">
              <a:buSzTx/>
              <a:buFontTx/>
              <a:buNone/>
              <a:defRPr b="1" sz="4400">
                <a:solidFill>
                  <a:srgbClr val="36495A"/>
                </a:solidFill>
              </a:defRPr>
            </a:lvl2pPr>
            <a:lvl3pPr marL="0" indent="914400">
              <a:buSzTx/>
              <a:buFontTx/>
              <a:buNone/>
              <a:defRPr b="1" sz="4400">
                <a:solidFill>
                  <a:srgbClr val="36495A"/>
                </a:solidFill>
              </a:defRPr>
            </a:lvl3pPr>
            <a:lvl4pPr marL="0" indent="1371600">
              <a:buSzTx/>
              <a:buFontTx/>
              <a:buNone/>
              <a:defRPr b="1" sz="4400">
                <a:solidFill>
                  <a:srgbClr val="36495A"/>
                </a:solidFill>
              </a:defRPr>
            </a:lvl4pPr>
            <a:lvl5pPr marL="0" indent="1828800">
              <a:buSzTx/>
              <a:buFontTx/>
              <a:buNone/>
              <a:defRPr b="1" sz="4400">
                <a:solidFill>
                  <a:srgbClr val="36495A"/>
                </a:solidFill>
              </a:defRPr>
            </a:lvl5pPr>
          </a:lstStyle>
          <a:p>
            <a:pPr/>
            <a:r>
              <a:t>List 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0" name="Text Placeholder 11"/>
          <p:cNvSpPr/>
          <p:nvPr>
            <p:ph type="body" sz="half" idx="21" hasCustomPrompt="1"/>
          </p:nvPr>
        </p:nvSpPr>
        <p:spPr>
          <a:xfrm>
            <a:off x="548501" y="1532152"/>
            <a:ext cx="5547500" cy="379369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36495A"/>
                </a:solidFill>
              </a:defRPr>
            </a:lvl1pPr>
          </a:lstStyle>
          <a:p>
            <a:pPr/>
            <a:r>
              <a:t>Place a small paragraph or bulleted list here
Place a small paragraph or bulleted list here
Place a small paragraph or bulleted list here
Place a small paragraph or bulleted list here</a:t>
            </a:r>
          </a:p>
        </p:txBody>
      </p:sp>
      <p:sp>
        <p:nvSpPr>
          <p:cNvPr id="51" name="Text Placeholder 11"/>
          <p:cNvSpPr/>
          <p:nvPr>
            <p:ph type="body" sz="half" idx="22" hasCustomPrompt="1"/>
          </p:nvPr>
        </p:nvSpPr>
        <p:spPr>
          <a:xfrm>
            <a:off x="6169373" y="1535873"/>
            <a:ext cx="5681667" cy="379369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36495A"/>
                </a:solidFill>
              </a:defRPr>
            </a:lvl1pPr>
          </a:lstStyle>
          <a:p>
            <a:pPr/>
            <a:r>
              <a:t>Place a small paragraph or bulleted list here
Place a small paragraph or bulleted list here
Place a small paragraph or bulleted list here
Place a small paragraph or bulleted list here</a:t>
            </a:r>
          </a:p>
        </p:txBody>
      </p:sp>
      <p:pic>
        <p:nvPicPr>
          <p:cNvPr id="52" name="Picture 7" descr="Picture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5955481"/>
            <a:ext cx="1024128" cy="90252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NO FLIGHT SYMBOL_Title, Subhead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72" name="Body Level One…"/>
          <p:cNvSpPr txBox="1"/>
          <p:nvPr>
            <p:ph type="body" idx="1" hasCustomPrompt="1"/>
          </p:nvPr>
        </p:nvSpPr>
        <p:spPr>
          <a:xfrm>
            <a:off x="548501" y="1622322"/>
            <a:ext cx="11302539" cy="4333159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36495A"/>
                </a:solidFill>
              </a:defRPr>
            </a:lvl1pPr>
            <a:lvl2pPr marL="714375" indent="-257175">
              <a:defRPr sz="1800">
                <a:solidFill>
                  <a:srgbClr val="36495A"/>
                </a:solidFill>
              </a:defRPr>
            </a:lvl2pPr>
            <a:lvl3pPr marL="1171575" indent="-257175">
              <a:defRPr sz="1800">
                <a:solidFill>
                  <a:srgbClr val="36495A"/>
                </a:solidFill>
              </a:defRPr>
            </a:lvl3pPr>
            <a:lvl4pPr marL="1628775" indent="-257175">
              <a:defRPr sz="1800">
                <a:solidFill>
                  <a:srgbClr val="36495A"/>
                </a:solidFill>
              </a:defRPr>
            </a:lvl4pPr>
            <a:lvl5pPr marL="2085975" indent="-257175">
              <a:defRPr sz="1800">
                <a:solidFill>
                  <a:srgbClr val="36495A"/>
                </a:solidFill>
              </a:defRPr>
            </a:lvl5pPr>
          </a:lstStyle>
          <a:p>
            <a:pPr/>
            <a:r>
              <a:t>Click to add content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73" name="Text Placeholder 6"/>
          <p:cNvSpPr/>
          <p:nvPr>
            <p:ph type="body" sz="quarter" idx="21" hasCustomPrompt="1"/>
          </p:nvPr>
        </p:nvSpPr>
        <p:spPr>
          <a:xfrm>
            <a:off x="548501" y="383169"/>
            <a:ext cx="11302539" cy="688549"/>
          </a:xfrm>
          <a:prstGeom prst="rect">
            <a:avLst/>
          </a:prstGeom>
        </p:spPr>
        <p:txBody>
          <a:bodyPr/>
          <a:lstStyle>
            <a:lvl1pPr marL="0" indent="0" defTabSz="877823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b="1" sz="3936">
                <a:solidFill>
                  <a:srgbClr val="36495A"/>
                </a:solidFill>
              </a:defRPr>
            </a:lvl1pPr>
          </a:lstStyle>
          <a:p>
            <a:pPr/>
            <a:r>
              <a:t>Title Here</a:t>
            </a:r>
          </a:p>
        </p:txBody>
      </p:sp>
      <p:sp>
        <p:nvSpPr>
          <p:cNvPr id="474" name="Text Placeholder 2"/>
          <p:cNvSpPr/>
          <p:nvPr>
            <p:ph type="body" sz="quarter" idx="22" hasCustomPrompt="1"/>
          </p:nvPr>
        </p:nvSpPr>
        <p:spPr>
          <a:xfrm>
            <a:off x="548501" y="1142768"/>
            <a:ext cx="11302539" cy="40776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b="1" sz="2000">
                <a:solidFill>
                  <a:srgbClr val="36495A"/>
                </a:solidFill>
              </a:defRPr>
            </a:lvl1pPr>
          </a:lstStyle>
          <a:p>
            <a:pPr/>
            <a:r>
              <a:t>Subhead here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Mid 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82" name="Body Level One…"/>
          <p:cNvSpPr txBox="1"/>
          <p:nvPr>
            <p:ph type="body" sz="quarter" idx="1" hasCustomPrompt="1"/>
          </p:nvPr>
        </p:nvSpPr>
        <p:spPr>
          <a:xfrm>
            <a:off x="1723659" y="1277326"/>
            <a:ext cx="8405079" cy="1219201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b="1" sz="4400">
                <a:solidFill>
                  <a:srgbClr val="36495A"/>
                </a:solidFill>
              </a:defRPr>
            </a:lvl1pPr>
            <a:lvl2pPr marL="0" indent="457200">
              <a:buSzTx/>
              <a:buFontTx/>
              <a:buNone/>
              <a:defRPr b="1" sz="4400">
                <a:solidFill>
                  <a:srgbClr val="36495A"/>
                </a:solidFill>
              </a:defRPr>
            </a:lvl2pPr>
            <a:lvl3pPr marL="0" indent="914400">
              <a:buSzTx/>
              <a:buFontTx/>
              <a:buNone/>
              <a:defRPr b="1" sz="4400">
                <a:solidFill>
                  <a:srgbClr val="36495A"/>
                </a:solidFill>
              </a:defRPr>
            </a:lvl3pPr>
            <a:lvl4pPr marL="0" indent="1371600">
              <a:buSzTx/>
              <a:buFontTx/>
              <a:buNone/>
              <a:defRPr b="1" sz="4400">
                <a:solidFill>
                  <a:srgbClr val="36495A"/>
                </a:solidFill>
              </a:defRPr>
            </a:lvl4pPr>
            <a:lvl5pPr marL="0" indent="1828800">
              <a:buSzTx/>
              <a:buFontTx/>
              <a:buNone/>
              <a:defRPr b="1" sz="4400">
                <a:solidFill>
                  <a:srgbClr val="36495A"/>
                </a:solidFill>
              </a:defRPr>
            </a:lvl5pPr>
          </a:lstStyle>
          <a:p>
            <a:pPr/>
            <a:r>
              <a:t>Title Here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pic>
        <p:nvPicPr>
          <p:cNvPr id="483" name="Picture 5" descr="Picture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5955481"/>
            <a:ext cx="1024128" cy="90252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1_Project Mapp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91" name="Rectangle 42"/>
          <p:cNvSpPr/>
          <p:nvPr/>
        </p:nvSpPr>
        <p:spPr>
          <a:xfrm>
            <a:off x="1461818" y="2357465"/>
            <a:ext cx="2584175" cy="2385985"/>
          </a:xfrm>
          <a:prstGeom prst="rect">
            <a:avLst/>
          </a:prstGeom>
          <a:solidFill>
            <a:srgbClr val="0078D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92" name="Rectangle 46"/>
          <p:cNvSpPr/>
          <p:nvPr/>
        </p:nvSpPr>
        <p:spPr>
          <a:xfrm>
            <a:off x="4185091" y="2357465"/>
            <a:ext cx="2584175" cy="2385985"/>
          </a:xfrm>
          <a:prstGeom prst="rect">
            <a:avLst/>
          </a:prstGeom>
          <a:solidFill>
            <a:srgbClr val="D0DAE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ln w="9525" cap="flat">
                  <a:solidFill>
                    <a:srgbClr val="000000"/>
                  </a:solidFill>
                  <a:prstDash val="solid"/>
                  <a:round/>
                </a:ln>
                <a:solidFill>
                  <a:srgbClr val="FFFFFF"/>
                </a:solidFill>
              </a:defRPr>
            </a:pPr>
          </a:p>
        </p:txBody>
      </p:sp>
      <p:sp>
        <p:nvSpPr>
          <p:cNvPr id="493" name="Rectangle 50"/>
          <p:cNvSpPr/>
          <p:nvPr/>
        </p:nvSpPr>
        <p:spPr>
          <a:xfrm>
            <a:off x="6908365" y="2357465"/>
            <a:ext cx="2584175" cy="2385985"/>
          </a:xfrm>
          <a:prstGeom prst="rect">
            <a:avLst/>
          </a:prstGeom>
          <a:solidFill>
            <a:srgbClr val="D0DAE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ln w="9525" cap="flat">
                  <a:solidFill>
                    <a:srgbClr val="000000"/>
                  </a:solidFill>
                  <a:prstDash val="solid"/>
                  <a:round/>
                </a:ln>
                <a:solidFill>
                  <a:srgbClr val="FFFFFF"/>
                </a:solidFill>
              </a:defRPr>
            </a:pPr>
          </a:p>
        </p:txBody>
      </p:sp>
      <p:sp>
        <p:nvSpPr>
          <p:cNvPr id="494" name="Rectangle 54"/>
          <p:cNvSpPr/>
          <p:nvPr/>
        </p:nvSpPr>
        <p:spPr>
          <a:xfrm>
            <a:off x="9631639" y="2357465"/>
            <a:ext cx="2584175" cy="2385985"/>
          </a:xfrm>
          <a:prstGeom prst="rect">
            <a:avLst/>
          </a:prstGeom>
          <a:solidFill>
            <a:srgbClr val="D0DAE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ln w="9525" cap="flat">
                  <a:solidFill>
                    <a:srgbClr val="000000"/>
                  </a:solidFill>
                  <a:prstDash val="solid"/>
                  <a:round/>
                </a:ln>
                <a:solidFill>
                  <a:srgbClr val="FFFFFF"/>
                </a:solidFill>
              </a:defRPr>
            </a:pPr>
          </a:p>
        </p:txBody>
      </p:sp>
      <p:sp>
        <p:nvSpPr>
          <p:cNvPr id="495" name="Body Level One…"/>
          <p:cNvSpPr txBox="1"/>
          <p:nvPr>
            <p:ph type="body" sz="quarter" idx="1" hasCustomPrompt="1"/>
          </p:nvPr>
        </p:nvSpPr>
        <p:spPr>
          <a:xfrm>
            <a:off x="1624162" y="2594343"/>
            <a:ext cx="1520457" cy="627322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3600">
                <a:solidFill>
                  <a:srgbClr val="FFFFFF"/>
                </a:solidFill>
              </a:defRPr>
            </a:lvl1pPr>
            <a:lvl2pPr marL="0" indent="457200">
              <a:buSzTx/>
              <a:buFontTx/>
              <a:buNone/>
              <a:defRPr sz="3600">
                <a:solidFill>
                  <a:srgbClr val="FFFFFF"/>
                </a:solidFill>
              </a:defRPr>
            </a:lvl2pPr>
            <a:lvl3pPr marL="0" indent="914400">
              <a:buSzTx/>
              <a:buFontTx/>
              <a:buNone/>
              <a:defRPr sz="3600">
                <a:solidFill>
                  <a:srgbClr val="FFFFFF"/>
                </a:solidFill>
              </a:defRPr>
            </a:lvl3pPr>
            <a:lvl4pPr marL="0" indent="1371600">
              <a:buSzTx/>
              <a:buFontTx/>
              <a:buNone/>
              <a:defRPr sz="3600">
                <a:solidFill>
                  <a:srgbClr val="FFFFFF"/>
                </a:solidFill>
              </a:defRPr>
            </a:lvl4pPr>
            <a:lvl5pPr marL="0" indent="1828800">
              <a:buSzTx/>
              <a:buFontTx/>
              <a:buNone/>
              <a:defRPr sz="3600">
                <a:solidFill>
                  <a:srgbClr val="FFFFFF"/>
                </a:solidFill>
              </a:defRPr>
            </a:lvl5pPr>
          </a:lstStyle>
          <a:p>
            <a:pPr/>
            <a:r>
              <a:t>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96" name="Text Placeholder 6"/>
          <p:cNvSpPr/>
          <p:nvPr>
            <p:ph type="body" sz="quarter" idx="21" hasCustomPrompt="1"/>
          </p:nvPr>
        </p:nvSpPr>
        <p:spPr>
          <a:xfrm>
            <a:off x="4396582" y="2594344"/>
            <a:ext cx="1680425" cy="627322"/>
          </a:xfrm>
          <a:prstGeom prst="rect">
            <a:avLst/>
          </a:prstGeom>
        </p:spPr>
        <p:txBody>
          <a:bodyPr/>
          <a:lstStyle>
            <a:lvl1pPr marL="0" indent="0" defTabSz="905255">
              <a:spcBef>
                <a:spcPts val="900"/>
              </a:spcBef>
              <a:buSzTx/>
              <a:buFontTx/>
              <a:buNone/>
              <a:defRPr sz="3564">
                <a:solidFill>
                  <a:srgbClr val="36495A"/>
                </a:solidFill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497" name="Text Placeholder 3"/>
          <p:cNvSpPr/>
          <p:nvPr>
            <p:ph type="body" sz="quarter" idx="22" hasCustomPrompt="1"/>
          </p:nvPr>
        </p:nvSpPr>
        <p:spPr>
          <a:xfrm>
            <a:off x="1624162" y="3593281"/>
            <a:ext cx="2127213" cy="659736"/>
          </a:xfrm>
          <a:prstGeom prst="rect">
            <a:avLst/>
          </a:prstGeom>
        </p:spPr>
        <p:txBody>
          <a:bodyPr/>
          <a:lstStyle>
            <a:lvl1pPr marL="0" indent="0" defTabSz="704087">
              <a:spcBef>
                <a:spcPts val="0"/>
              </a:spcBef>
              <a:buSzTx/>
              <a:buFontTx/>
              <a:buNone/>
              <a:defRPr sz="1078">
                <a:solidFill>
                  <a:srgbClr val="FFFFFF"/>
                </a:solidFill>
              </a:defRPr>
            </a:lvl1pPr>
          </a:lstStyle>
          <a:p>
            <a:pPr/>
            <a:r>
              <a:t>Details for step one.
Enter more details here. 
Details for step one.
Enter more details here. </a:t>
            </a:r>
          </a:p>
        </p:txBody>
      </p:sp>
      <p:sp>
        <p:nvSpPr>
          <p:cNvPr id="498" name="Text Placeholder 6"/>
          <p:cNvSpPr/>
          <p:nvPr>
            <p:ph type="body" sz="quarter" idx="23" hasCustomPrompt="1"/>
          </p:nvPr>
        </p:nvSpPr>
        <p:spPr>
          <a:xfrm>
            <a:off x="7146576" y="2608521"/>
            <a:ext cx="1538658" cy="627322"/>
          </a:xfrm>
          <a:prstGeom prst="rect">
            <a:avLst/>
          </a:prstGeom>
        </p:spPr>
        <p:txBody>
          <a:bodyPr/>
          <a:lstStyle>
            <a:lvl1pPr marL="0" indent="0" defTabSz="905255">
              <a:spcBef>
                <a:spcPts val="900"/>
              </a:spcBef>
              <a:buSzTx/>
              <a:buFontTx/>
              <a:buNone/>
              <a:defRPr sz="3564">
                <a:solidFill>
                  <a:srgbClr val="36495A"/>
                </a:solidFill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499" name="Text Placeholder 6"/>
          <p:cNvSpPr/>
          <p:nvPr>
            <p:ph type="body" sz="quarter" idx="24" hasCustomPrompt="1"/>
          </p:nvPr>
        </p:nvSpPr>
        <p:spPr>
          <a:xfrm>
            <a:off x="9852356" y="2601433"/>
            <a:ext cx="1758397" cy="627322"/>
          </a:xfrm>
          <a:prstGeom prst="rect">
            <a:avLst/>
          </a:prstGeom>
        </p:spPr>
        <p:txBody>
          <a:bodyPr/>
          <a:lstStyle>
            <a:lvl1pPr marL="0" indent="0" defTabSz="905255">
              <a:spcBef>
                <a:spcPts val="900"/>
              </a:spcBef>
              <a:buSzTx/>
              <a:buFontTx/>
              <a:buNone/>
              <a:defRPr sz="3564">
                <a:solidFill>
                  <a:srgbClr val="36495A"/>
                </a:solidFill>
              </a:defRPr>
            </a:lvl1pPr>
          </a:lstStyle>
          <a:p>
            <a:pPr/>
            <a:r>
              <a:t>Text</a:t>
            </a:r>
          </a:p>
        </p:txBody>
      </p:sp>
      <p:pic>
        <p:nvPicPr>
          <p:cNvPr id="500" name="Picture 17" descr="Picture 1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5955481"/>
            <a:ext cx="1024128" cy="902520"/>
          </a:xfrm>
          <a:prstGeom prst="rect">
            <a:avLst/>
          </a:prstGeom>
          <a:ln w="12700">
            <a:miter lim="400000"/>
          </a:ln>
        </p:spPr>
      </p:pic>
      <p:sp>
        <p:nvSpPr>
          <p:cNvPr id="501" name="Text Placeholder 6"/>
          <p:cNvSpPr/>
          <p:nvPr>
            <p:ph type="body" sz="quarter" idx="25" hasCustomPrompt="1"/>
          </p:nvPr>
        </p:nvSpPr>
        <p:spPr>
          <a:xfrm>
            <a:off x="548501" y="383168"/>
            <a:ext cx="11302539" cy="106904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b="1" sz="4400">
                <a:solidFill>
                  <a:srgbClr val="36495A"/>
                </a:solidFill>
              </a:defRPr>
            </a:lvl1pPr>
          </a:lstStyle>
          <a:p>
            <a:pPr/>
            <a:r>
              <a:t>Title Here</a:t>
            </a:r>
          </a:p>
        </p:txBody>
      </p:sp>
      <p:sp>
        <p:nvSpPr>
          <p:cNvPr id="502" name="Text Placeholder 3"/>
          <p:cNvSpPr/>
          <p:nvPr>
            <p:ph type="body" sz="quarter" idx="26" hasCustomPrompt="1"/>
          </p:nvPr>
        </p:nvSpPr>
        <p:spPr>
          <a:xfrm>
            <a:off x="4396582" y="3593281"/>
            <a:ext cx="2127214" cy="659736"/>
          </a:xfrm>
          <a:prstGeom prst="rect">
            <a:avLst/>
          </a:prstGeom>
        </p:spPr>
        <p:txBody>
          <a:bodyPr/>
          <a:lstStyle>
            <a:lvl1pPr marL="0" indent="0" defTabSz="704087">
              <a:spcBef>
                <a:spcPts val="0"/>
              </a:spcBef>
              <a:buSzTx/>
              <a:buFontTx/>
              <a:buNone/>
              <a:defRPr sz="1078">
                <a:solidFill>
                  <a:srgbClr val="FFFFFF"/>
                </a:solidFill>
              </a:defRPr>
            </a:lvl1pPr>
          </a:lstStyle>
          <a:p>
            <a:pPr/>
            <a:r>
              <a:t>Details for step one.
Enter more details here. 
Details for step one.
Enter more details here. </a:t>
            </a:r>
          </a:p>
        </p:txBody>
      </p:sp>
      <p:sp>
        <p:nvSpPr>
          <p:cNvPr id="503" name="Text Placeholder 3"/>
          <p:cNvSpPr/>
          <p:nvPr>
            <p:ph type="body" sz="quarter" idx="27" hasCustomPrompt="1"/>
          </p:nvPr>
        </p:nvSpPr>
        <p:spPr>
          <a:xfrm>
            <a:off x="7146576" y="3593281"/>
            <a:ext cx="2127214" cy="659736"/>
          </a:xfrm>
          <a:prstGeom prst="rect">
            <a:avLst/>
          </a:prstGeom>
        </p:spPr>
        <p:txBody>
          <a:bodyPr/>
          <a:lstStyle>
            <a:lvl1pPr marL="0" indent="0" defTabSz="704087">
              <a:spcBef>
                <a:spcPts val="0"/>
              </a:spcBef>
              <a:buSzTx/>
              <a:buFontTx/>
              <a:buNone/>
              <a:defRPr sz="1078">
                <a:solidFill>
                  <a:srgbClr val="FFFFFF"/>
                </a:solidFill>
              </a:defRPr>
            </a:lvl1pPr>
          </a:lstStyle>
          <a:p>
            <a:pPr/>
            <a:r>
              <a:t>Details for step one.
Enter more details here. 
Details for step one.
Enter more details here. </a:t>
            </a:r>
          </a:p>
        </p:txBody>
      </p:sp>
      <p:sp>
        <p:nvSpPr>
          <p:cNvPr id="504" name="Text Placeholder 3"/>
          <p:cNvSpPr/>
          <p:nvPr>
            <p:ph type="body" sz="quarter" idx="28" hasCustomPrompt="1"/>
          </p:nvPr>
        </p:nvSpPr>
        <p:spPr>
          <a:xfrm>
            <a:off x="9847168" y="3593281"/>
            <a:ext cx="2127214" cy="659736"/>
          </a:xfrm>
          <a:prstGeom prst="rect">
            <a:avLst/>
          </a:prstGeom>
        </p:spPr>
        <p:txBody>
          <a:bodyPr/>
          <a:lstStyle>
            <a:lvl1pPr marL="0" indent="0" defTabSz="704087">
              <a:spcBef>
                <a:spcPts val="0"/>
              </a:spcBef>
              <a:buSzTx/>
              <a:buFontTx/>
              <a:buNone/>
              <a:defRPr sz="1078">
                <a:solidFill>
                  <a:srgbClr val="FFFFFF"/>
                </a:solidFill>
              </a:defRPr>
            </a:lvl1pPr>
          </a:lstStyle>
          <a:p>
            <a:pPr/>
            <a:r>
              <a:t>Details for step one.
Enter more details here. 
Details for step one.
Enter more details here.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2_Project Mapp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12" name="Rectangle 42"/>
          <p:cNvSpPr/>
          <p:nvPr/>
        </p:nvSpPr>
        <p:spPr>
          <a:xfrm>
            <a:off x="85060" y="2368096"/>
            <a:ext cx="2584176" cy="2385985"/>
          </a:xfrm>
          <a:prstGeom prst="rect">
            <a:avLst/>
          </a:prstGeom>
          <a:solidFill>
            <a:srgbClr val="D0DAE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13" name="Rectangle 46"/>
          <p:cNvSpPr/>
          <p:nvPr/>
        </p:nvSpPr>
        <p:spPr>
          <a:xfrm>
            <a:off x="2827452" y="2368096"/>
            <a:ext cx="2584175" cy="2385985"/>
          </a:xfrm>
          <a:prstGeom prst="rect">
            <a:avLst/>
          </a:prstGeom>
          <a:solidFill>
            <a:srgbClr val="D0DAE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14" name="Rectangle 50"/>
          <p:cNvSpPr/>
          <p:nvPr/>
        </p:nvSpPr>
        <p:spPr>
          <a:xfrm>
            <a:off x="5572392" y="2357465"/>
            <a:ext cx="2584175" cy="2385985"/>
          </a:xfrm>
          <a:prstGeom prst="rect">
            <a:avLst/>
          </a:prstGeom>
          <a:solidFill>
            <a:srgbClr val="D0DAE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15" name="Rectangle 54"/>
          <p:cNvSpPr/>
          <p:nvPr/>
        </p:nvSpPr>
        <p:spPr>
          <a:xfrm>
            <a:off x="8314783" y="2357465"/>
            <a:ext cx="2584175" cy="2385985"/>
          </a:xfrm>
          <a:prstGeom prst="rect">
            <a:avLst/>
          </a:prstGeom>
          <a:solidFill>
            <a:srgbClr val="D0DAE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16" name="Body Level One…"/>
          <p:cNvSpPr txBox="1"/>
          <p:nvPr>
            <p:ph type="body" sz="quarter" idx="1" hasCustomPrompt="1"/>
          </p:nvPr>
        </p:nvSpPr>
        <p:spPr>
          <a:xfrm>
            <a:off x="233437" y="2604977"/>
            <a:ext cx="1276387" cy="627322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3600">
                <a:solidFill>
                  <a:srgbClr val="36495A"/>
                </a:solidFill>
              </a:defRPr>
            </a:lvl1pPr>
            <a:lvl2pPr marL="0" indent="457200">
              <a:buSzTx/>
              <a:buFontTx/>
              <a:buNone/>
              <a:defRPr sz="3600">
                <a:solidFill>
                  <a:srgbClr val="36495A"/>
                </a:solidFill>
              </a:defRPr>
            </a:lvl2pPr>
            <a:lvl3pPr marL="0" indent="914400">
              <a:buSzTx/>
              <a:buFontTx/>
              <a:buNone/>
              <a:defRPr sz="3600">
                <a:solidFill>
                  <a:srgbClr val="36495A"/>
                </a:solidFill>
              </a:defRPr>
            </a:lvl3pPr>
            <a:lvl4pPr marL="0" indent="1371600">
              <a:buSzTx/>
              <a:buFontTx/>
              <a:buNone/>
              <a:defRPr sz="3600">
                <a:solidFill>
                  <a:srgbClr val="36495A"/>
                </a:solidFill>
              </a:defRPr>
            </a:lvl4pPr>
            <a:lvl5pPr marL="0" indent="1828800">
              <a:buSzTx/>
              <a:buFontTx/>
              <a:buNone/>
              <a:defRPr sz="3600">
                <a:solidFill>
                  <a:srgbClr val="36495A"/>
                </a:solidFill>
              </a:defRPr>
            </a:lvl5pPr>
          </a:lstStyle>
          <a:p>
            <a:pPr/>
            <a:r>
              <a:t>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17" name="Text Placeholder 6"/>
          <p:cNvSpPr/>
          <p:nvPr>
            <p:ph type="body" sz="quarter" idx="21" hasCustomPrompt="1"/>
          </p:nvPr>
        </p:nvSpPr>
        <p:spPr>
          <a:xfrm>
            <a:off x="3053333" y="2608520"/>
            <a:ext cx="1379170" cy="627322"/>
          </a:xfrm>
          <a:prstGeom prst="rect">
            <a:avLst/>
          </a:prstGeom>
        </p:spPr>
        <p:txBody>
          <a:bodyPr/>
          <a:lstStyle>
            <a:lvl1pPr marL="0" indent="0" defTabSz="905255">
              <a:spcBef>
                <a:spcPts val="900"/>
              </a:spcBef>
              <a:buSzTx/>
              <a:buFontTx/>
              <a:buNone/>
              <a:defRPr sz="3564">
                <a:solidFill>
                  <a:srgbClr val="36495A"/>
                </a:solidFill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518" name="Text Placeholder 6"/>
          <p:cNvSpPr/>
          <p:nvPr>
            <p:ph type="body" sz="quarter" idx="22" hasCustomPrompt="1"/>
          </p:nvPr>
        </p:nvSpPr>
        <p:spPr>
          <a:xfrm>
            <a:off x="5801352" y="2590799"/>
            <a:ext cx="1428788" cy="627323"/>
          </a:xfrm>
          <a:prstGeom prst="rect">
            <a:avLst/>
          </a:prstGeom>
        </p:spPr>
        <p:txBody>
          <a:bodyPr/>
          <a:lstStyle>
            <a:lvl1pPr marL="0" indent="0" defTabSz="905255">
              <a:spcBef>
                <a:spcPts val="900"/>
              </a:spcBef>
              <a:buSzTx/>
              <a:buFontTx/>
              <a:buNone/>
              <a:defRPr sz="3564">
                <a:solidFill>
                  <a:srgbClr val="36495A"/>
                </a:solidFill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519" name="Text Placeholder 6"/>
          <p:cNvSpPr/>
          <p:nvPr>
            <p:ph type="body" sz="quarter" idx="23" hasCustomPrompt="1"/>
          </p:nvPr>
        </p:nvSpPr>
        <p:spPr>
          <a:xfrm>
            <a:off x="8546820" y="2594344"/>
            <a:ext cx="1478408" cy="627322"/>
          </a:xfrm>
          <a:prstGeom prst="rect">
            <a:avLst/>
          </a:prstGeom>
        </p:spPr>
        <p:txBody>
          <a:bodyPr/>
          <a:lstStyle>
            <a:lvl1pPr marL="0" indent="0" defTabSz="905255">
              <a:spcBef>
                <a:spcPts val="900"/>
              </a:spcBef>
              <a:buSzTx/>
              <a:buFontTx/>
              <a:buNone/>
              <a:defRPr sz="3564">
                <a:solidFill>
                  <a:srgbClr val="36495A"/>
                </a:solidFill>
              </a:defRPr>
            </a:lvl1pPr>
          </a:lstStyle>
          <a:p>
            <a:pPr/>
            <a:r>
              <a:t>Text</a:t>
            </a:r>
          </a:p>
        </p:txBody>
      </p:sp>
      <p:pic>
        <p:nvPicPr>
          <p:cNvPr id="520" name="Picture 17" descr="Picture 1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5955481"/>
            <a:ext cx="1024128" cy="902520"/>
          </a:xfrm>
          <a:prstGeom prst="rect">
            <a:avLst/>
          </a:prstGeom>
          <a:ln w="12700">
            <a:miter lim="400000"/>
          </a:ln>
        </p:spPr>
      </p:pic>
      <p:sp>
        <p:nvSpPr>
          <p:cNvPr id="521" name="Text Placeholder 6"/>
          <p:cNvSpPr/>
          <p:nvPr>
            <p:ph type="body" sz="quarter" idx="24" hasCustomPrompt="1"/>
          </p:nvPr>
        </p:nvSpPr>
        <p:spPr>
          <a:xfrm>
            <a:off x="548501" y="383168"/>
            <a:ext cx="11302539" cy="106904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b="1" sz="4400">
                <a:solidFill>
                  <a:srgbClr val="36495A"/>
                </a:solidFill>
              </a:defRPr>
            </a:lvl1pPr>
          </a:lstStyle>
          <a:p>
            <a:pPr/>
            <a:r>
              <a:t>Title Here</a:t>
            </a:r>
          </a:p>
        </p:txBody>
      </p:sp>
      <p:sp>
        <p:nvSpPr>
          <p:cNvPr id="522" name="Text Placeholder 3"/>
          <p:cNvSpPr/>
          <p:nvPr>
            <p:ph type="body" sz="quarter" idx="25" hasCustomPrompt="1"/>
          </p:nvPr>
        </p:nvSpPr>
        <p:spPr>
          <a:xfrm>
            <a:off x="229436" y="3625703"/>
            <a:ext cx="2127213" cy="659736"/>
          </a:xfrm>
          <a:prstGeom prst="rect">
            <a:avLst/>
          </a:prstGeom>
        </p:spPr>
        <p:txBody>
          <a:bodyPr/>
          <a:lstStyle>
            <a:lvl1pPr marL="0" indent="0" defTabSz="704087">
              <a:spcBef>
                <a:spcPts val="0"/>
              </a:spcBef>
              <a:buSzTx/>
              <a:buFontTx/>
              <a:buNone/>
              <a:defRPr sz="1078">
                <a:solidFill>
                  <a:srgbClr val="FFFFFF"/>
                </a:solidFill>
              </a:defRPr>
            </a:lvl1pPr>
          </a:lstStyle>
          <a:p>
            <a:pPr/>
            <a:r>
              <a:t>Details for step one.
Enter more details here. 
Details for step one.
Enter more details here. </a:t>
            </a:r>
          </a:p>
        </p:txBody>
      </p:sp>
      <p:sp>
        <p:nvSpPr>
          <p:cNvPr id="523" name="Text Placeholder 3"/>
          <p:cNvSpPr/>
          <p:nvPr>
            <p:ph type="body" sz="quarter" idx="26" hasCustomPrompt="1"/>
          </p:nvPr>
        </p:nvSpPr>
        <p:spPr>
          <a:xfrm>
            <a:off x="3053333" y="3625701"/>
            <a:ext cx="2127214" cy="659736"/>
          </a:xfrm>
          <a:prstGeom prst="rect">
            <a:avLst/>
          </a:prstGeom>
        </p:spPr>
        <p:txBody>
          <a:bodyPr/>
          <a:lstStyle>
            <a:lvl1pPr marL="0" indent="0" defTabSz="704087">
              <a:spcBef>
                <a:spcPts val="0"/>
              </a:spcBef>
              <a:buSzTx/>
              <a:buFontTx/>
              <a:buNone/>
              <a:defRPr sz="1078">
                <a:solidFill>
                  <a:srgbClr val="FFFFFF"/>
                </a:solidFill>
              </a:defRPr>
            </a:lvl1pPr>
          </a:lstStyle>
          <a:p>
            <a:pPr/>
            <a:r>
              <a:t>Details for step one.
Enter more details here. 
Details for step one.
Enter more details here. </a:t>
            </a:r>
          </a:p>
        </p:txBody>
      </p:sp>
      <p:sp>
        <p:nvSpPr>
          <p:cNvPr id="524" name="Text Placeholder 3"/>
          <p:cNvSpPr/>
          <p:nvPr>
            <p:ph type="body" sz="quarter" idx="27" hasCustomPrompt="1"/>
          </p:nvPr>
        </p:nvSpPr>
        <p:spPr>
          <a:xfrm>
            <a:off x="5799597" y="3625701"/>
            <a:ext cx="2127214" cy="659736"/>
          </a:xfrm>
          <a:prstGeom prst="rect">
            <a:avLst/>
          </a:prstGeom>
        </p:spPr>
        <p:txBody>
          <a:bodyPr/>
          <a:lstStyle>
            <a:lvl1pPr marL="0" indent="0" defTabSz="704087">
              <a:spcBef>
                <a:spcPts val="0"/>
              </a:spcBef>
              <a:buSzTx/>
              <a:buFontTx/>
              <a:buNone/>
              <a:defRPr sz="1078">
                <a:solidFill>
                  <a:srgbClr val="FFFFFF"/>
                </a:solidFill>
              </a:defRPr>
            </a:lvl1pPr>
          </a:lstStyle>
          <a:p>
            <a:pPr/>
            <a:r>
              <a:t>Details for step one.
Enter more details here. 
Details for step one.
Enter more details here. </a:t>
            </a:r>
          </a:p>
        </p:txBody>
      </p:sp>
      <p:sp>
        <p:nvSpPr>
          <p:cNvPr id="525" name="Text Placeholder 3"/>
          <p:cNvSpPr/>
          <p:nvPr>
            <p:ph type="body" sz="quarter" idx="28" hasCustomPrompt="1"/>
          </p:nvPr>
        </p:nvSpPr>
        <p:spPr>
          <a:xfrm>
            <a:off x="8543263" y="3625699"/>
            <a:ext cx="2127214" cy="659737"/>
          </a:xfrm>
          <a:prstGeom prst="rect">
            <a:avLst/>
          </a:prstGeom>
        </p:spPr>
        <p:txBody>
          <a:bodyPr/>
          <a:lstStyle>
            <a:lvl1pPr marL="0" indent="0" defTabSz="704087">
              <a:spcBef>
                <a:spcPts val="0"/>
              </a:spcBef>
              <a:buSzTx/>
              <a:buFontTx/>
              <a:buNone/>
              <a:defRPr sz="1078">
                <a:solidFill>
                  <a:srgbClr val="FFFFFF"/>
                </a:solidFill>
              </a:defRPr>
            </a:lvl1pPr>
          </a:lstStyle>
          <a:p>
            <a:pPr/>
            <a:r>
              <a:t>Details for step one.
Enter more details here. 
Details for step one.
Enter more details here.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losing_YAWWF_1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" name="Picture 9" descr="Picture 9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925564" y="5244389"/>
            <a:ext cx="4635501" cy="1068224"/>
          </a:xfrm>
          <a:prstGeom prst="rect">
            <a:avLst/>
          </a:prstGeom>
          <a:ln w="12700">
            <a:miter lim="400000"/>
          </a:ln>
        </p:spPr>
      </p:pic>
      <p:sp>
        <p:nvSpPr>
          <p:cNvPr id="533" name="Slide Number"/>
          <p:cNvSpPr txBox="1"/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i="0" sz="1200">
                <a:solidFill>
                  <a:srgbClr val="3A4D66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losing_YAWWF_2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0" name="Picture 9" descr="Picture 9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116064" y="5117389"/>
            <a:ext cx="4635501" cy="1068224"/>
          </a:xfrm>
          <a:prstGeom prst="rect">
            <a:avLst/>
          </a:prstGeom>
          <a:ln w="12700">
            <a:miter lim="400000"/>
          </a:ln>
        </p:spPr>
      </p:pic>
      <p:sp>
        <p:nvSpPr>
          <p:cNvPr id="541" name="Slide Number"/>
          <p:cNvSpPr txBox="1"/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i="0" sz="1200">
                <a:solidFill>
                  <a:srgbClr val="3A4D66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losing_YAWWF_3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8" name="Picture 9" descr="Picture 9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079008" y="506942"/>
            <a:ext cx="4635501" cy="1068223"/>
          </a:xfrm>
          <a:prstGeom prst="rect">
            <a:avLst/>
          </a:prstGeom>
          <a:ln w="12700">
            <a:miter lim="400000"/>
          </a:ln>
        </p:spPr>
      </p:pic>
      <p:sp>
        <p:nvSpPr>
          <p:cNvPr id="549" name="Slide Number"/>
          <p:cNvSpPr txBox="1"/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i="0" sz="1200">
                <a:solidFill>
                  <a:srgbClr val="3A4D66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Slide Number"/>
          <p:cNvSpPr txBox="1"/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i="0" sz="1200">
                <a:solidFill>
                  <a:srgbClr val="3A4D66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3A4D66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60" name="Body Level One…"/>
          <p:cNvSpPr txBox="1"/>
          <p:nvPr>
            <p:ph type="body" sz="half" idx="1" hasCustomPrompt="1"/>
          </p:nvPr>
        </p:nvSpPr>
        <p:spPr>
          <a:xfrm>
            <a:off x="545591" y="1537797"/>
            <a:ext cx="5550410" cy="3794761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36495A"/>
                </a:solidFill>
              </a:defRPr>
            </a:lvl1pPr>
            <a:lvl2pPr marL="685800" indent="-228600">
              <a:defRPr sz="1400">
                <a:solidFill>
                  <a:srgbClr val="36495A"/>
                </a:solidFill>
              </a:defRPr>
            </a:lvl2pPr>
            <a:lvl3pPr marL="1205345" indent="-290945">
              <a:defRPr sz="1400">
                <a:solidFill>
                  <a:srgbClr val="36495A"/>
                </a:solidFill>
              </a:defRPr>
            </a:lvl3pPr>
            <a:lvl4pPr marL="1662545" indent="-290945">
              <a:defRPr sz="1400">
                <a:solidFill>
                  <a:srgbClr val="36495A"/>
                </a:solidFill>
              </a:defRPr>
            </a:lvl4pPr>
            <a:lvl5pPr marL="2119745" indent="-290945">
              <a:defRPr sz="1400">
                <a:solidFill>
                  <a:srgbClr val="36495A"/>
                </a:solidFill>
              </a:defRPr>
            </a:lvl5pPr>
          </a:lstStyle>
          <a:p>
            <a:pPr/>
            <a:r>
              <a:t>Place a small paragraph or bulleted list here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1" name="Text Placeholder 11"/>
          <p:cNvSpPr/>
          <p:nvPr>
            <p:ph type="body" sz="half" idx="21" hasCustomPrompt="1"/>
          </p:nvPr>
        </p:nvSpPr>
        <p:spPr>
          <a:xfrm>
            <a:off x="6300630" y="1531619"/>
            <a:ext cx="5550409" cy="3794761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36495A"/>
                </a:solidFill>
              </a:defRPr>
            </a:lvl1pPr>
          </a:lstStyle>
          <a:p>
            <a:pPr/>
            <a:r>
              <a:t>Place a small paragraph or bulleted list here
Place a sub bullet here
Place a small paragraph or bulleted list here
Place a sub bullet here
Place a small paragraph or bulleted list here
Place a sub bullet here
Place a small paragraph or bulleted list here
Place a sub bullet here</a:t>
            </a:r>
          </a:p>
        </p:txBody>
      </p:sp>
      <p:pic>
        <p:nvPicPr>
          <p:cNvPr id="62" name="Picture 7" descr="Picture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5955481"/>
            <a:ext cx="1024128" cy="902520"/>
          </a:xfrm>
          <a:prstGeom prst="rect">
            <a:avLst/>
          </a:prstGeom>
          <a:ln w="12700">
            <a:miter lim="400000"/>
          </a:ln>
        </p:spPr>
      </p:pic>
      <p:sp>
        <p:nvSpPr>
          <p:cNvPr id="63" name="Text Placeholder 6"/>
          <p:cNvSpPr/>
          <p:nvPr>
            <p:ph type="body" sz="quarter" idx="22" hasCustomPrompt="1"/>
          </p:nvPr>
        </p:nvSpPr>
        <p:spPr>
          <a:xfrm>
            <a:off x="548501" y="383168"/>
            <a:ext cx="11302539" cy="1069047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b="1" sz="4400">
                <a:solidFill>
                  <a:srgbClr val="36495A"/>
                </a:solidFill>
              </a:defRPr>
            </a:lvl1pPr>
          </a:lstStyle>
          <a:p>
            <a:pPr/>
            <a:r>
              <a:t>List w/ Sub Bullet Title Here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467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71" name="Picture 10" descr="Picture 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5344733"/>
            <a:ext cx="1717172" cy="1513269"/>
          </a:xfrm>
          <a:prstGeom prst="rect">
            <a:avLst/>
          </a:prstGeom>
          <a:ln w="12700">
            <a:miter lim="400000"/>
          </a:ln>
        </p:spPr>
      </p:pic>
      <p:sp>
        <p:nvSpPr>
          <p:cNvPr id="7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73" name="Picture 9" descr="Picture 9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474521" y="352059"/>
            <a:ext cx="2523745" cy="38351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ontent Placeholder 2"/>
          <p:cNvSpPr txBox="1"/>
          <p:nvPr/>
        </p:nvSpPr>
        <p:spPr>
          <a:xfrm rot="5400000">
            <a:off x="-604345" y="1234313"/>
            <a:ext cx="2107751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50000"/>
              </a:lnSpc>
              <a:spcBef>
                <a:spcPts val="1000"/>
              </a:spcBef>
              <a:defRPr sz="1100">
                <a:solidFill>
                  <a:srgbClr val="FFFFFF"/>
                </a:solidFill>
                <a:latin typeface="AmericanSans"/>
                <a:ea typeface="AmericanSans"/>
                <a:cs typeface="AmericanSans"/>
                <a:sym typeface="AmericanSans"/>
              </a:defRPr>
            </a:lvl1pPr>
          </a:lstStyle>
          <a:p>
            <a:pPr/>
            <a:r>
              <a:t>January 1, 2020</a:t>
            </a:r>
          </a:p>
        </p:txBody>
      </p:sp>
      <p:sp>
        <p:nvSpPr>
          <p:cNvPr id="81" name="Body Level One…"/>
          <p:cNvSpPr txBox="1"/>
          <p:nvPr>
            <p:ph type="body" sz="quarter" idx="1" hasCustomPrompt="1"/>
          </p:nvPr>
        </p:nvSpPr>
        <p:spPr>
          <a:xfrm>
            <a:off x="1717171" y="1282413"/>
            <a:ext cx="3573827" cy="687004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b="1" sz="4400">
                <a:solidFill>
                  <a:srgbClr val="36495A"/>
                </a:solidFill>
              </a:defRPr>
            </a:lvl1pPr>
            <a:lvl2pPr marL="876300" indent="-419100">
              <a:buFontTx/>
              <a:defRPr b="1" sz="4400">
                <a:solidFill>
                  <a:srgbClr val="36495A"/>
                </a:solidFill>
              </a:defRPr>
            </a:lvl2pPr>
            <a:lvl3pPr marL="1417319" indent="-502919">
              <a:buFontTx/>
              <a:defRPr b="1" sz="4400">
                <a:solidFill>
                  <a:srgbClr val="36495A"/>
                </a:solidFill>
              </a:defRPr>
            </a:lvl3pPr>
            <a:lvl4pPr marL="1930400" indent="-558800">
              <a:buFontTx/>
              <a:defRPr b="1" sz="4400">
                <a:solidFill>
                  <a:srgbClr val="36495A"/>
                </a:solidFill>
              </a:defRPr>
            </a:lvl4pPr>
            <a:lvl5pPr marL="2387600" indent="-558800">
              <a:buFontTx/>
              <a:defRPr b="1" sz="4400">
                <a:solidFill>
                  <a:srgbClr val="36495A"/>
                </a:solidFill>
              </a:defRPr>
            </a:lvl5pPr>
          </a:lstStyle>
          <a:p>
            <a:pPr/>
            <a:r>
              <a:t>Agenda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82" name="Text Placeholder 7"/>
          <p:cNvSpPr/>
          <p:nvPr>
            <p:ph type="body" sz="quarter" idx="21" hasCustomPrompt="1"/>
          </p:nvPr>
        </p:nvSpPr>
        <p:spPr>
          <a:xfrm>
            <a:off x="1743441" y="2330969"/>
            <a:ext cx="8955039" cy="477545"/>
          </a:xfrm>
          <a:prstGeom prst="rect">
            <a:avLst/>
          </a:prstGeom>
        </p:spPr>
        <p:txBody>
          <a:bodyPr/>
          <a:lstStyle>
            <a:lvl1pPr marL="0" indent="0" defTabSz="868680">
              <a:spcBef>
                <a:spcPts val="900"/>
              </a:spcBef>
              <a:buSzTx/>
              <a:buFontTx/>
              <a:buNone/>
              <a:defRPr sz="2660">
                <a:solidFill>
                  <a:srgbClr val="36495A"/>
                </a:solidFill>
              </a:defRPr>
            </a:lvl1pPr>
          </a:lstStyle>
          <a:p>
            <a:pPr/>
            <a:r>
              <a:t>Item 1</a:t>
            </a:r>
          </a:p>
        </p:txBody>
      </p:sp>
      <p:sp>
        <p:nvSpPr>
          <p:cNvPr id="83" name="Text Placeholder 7"/>
          <p:cNvSpPr/>
          <p:nvPr>
            <p:ph type="body" sz="quarter" idx="22" hasCustomPrompt="1"/>
          </p:nvPr>
        </p:nvSpPr>
        <p:spPr>
          <a:xfrm>
            <a:off x="1739086" y="3306329"/>
            <a:ext cx="8955039" cy="494962"/>
          </a:xfrm>
          <a:prstGeom prst="rect">
            <a:avLst/>
          </a:prstGeom>
        </p:spPr>
        <p:txBody>
          <a:bodyPr/>
          <a:lstStyle>
            <a:lvl1pPr marL="0" indent="0" defTabSz="905255">
              <a:spcBef>
                <a:spcPts val="900"/>
              </a:spcBef>
              <a:buSzTx/>
              <a:buFontTx/>
              <a:buNone/>
              <a:defRPr sz="2772">
                <a:solidFill>
                  <a:srgbClr val="36495A"/>
                </a:solidFill>
              </a:defRPr>
            </a:lvl1pPr>
          </a:lstStyle>
          <a:p>
            <a:pPr/>
            <a:r>
              <a:t>Item 1</a:t>
            </a:r>
          </a:p>
        </p:txBody>
      </p:sp>
      <p:sp>
        <p:nvSpPr>
          <p:cNvPr id="84" name="Text Placeholder 7"/>
          <p:cNvSpPr/>
          <p:nvPr>
            <p:ph type="body" sz="quarter" idx="23" hasCustomPrompt="1"/>
          </p:nvPr>
        </p:nvSpPr>
        <p:spPr>
          <a:xfrm>
            <a:off x="1752150" y="4265021"/>
            <a:ext cx="8941976" cy="477545"/>
          </a:xfrm>
          <a:prstGeom prst="rect">
            <a:avLst/>
          </a:prstGeom>
        </p:spPr>
        <p:txBody>
          <a:bodyPr/>
          <a:lstStyle>
            <a:lvl1pPr marL="0" indent="0" defTabSz="868680">
              <a:spcBef>
                <a:spcPts val="900"/>
              </a:spcBef>
              <a:buSzTx/>
              <a:buFontTx/>
              <a:buNone/>
              <a:defRPr sz="2660">
                <a:solidFill>
                  <a:srgbClr val="36495A"/>
                </a:solidFill>
              </a:defRPr>
            </a:lvl1pPr>
          </a:lstStyle>
          <a:p>
            <a:pPr/>
            <a:r>
              <a:t>Item 1</a:t>
            </a:r>
          </a:p>
        </p:txBody>
      </p:sp>
      <p:sp>
        <p:nvSpPr>
          <p:cNvPr id="85" name="Text Placeholder 7"/>
          <p:cNvSpPr/>
          <p:nvPr>
            <p:ph type="body" sz="quarter" idx="24" hasCustomPrompt="1"/>
          </p:nvPr>
        </p:nvSpPr>
        <p:spPr>
          <a:xfrm>
            <a:off x="1747795" y="5266506"/>
            <a:ext cx="8941976" cy="494962"/>
          </a:xfrm>
          <a:prstGeom prst="rect">
            <a:avLst/>
          </a:prstGeom>
        </p:spPr>
        <p:txBody>
          <a:bodyPr/>
          <a:lstStyle>
            <a:lvl1pPr marL="0" indent="0" defTabSz="905255">
              <a:spcBef>
                <a:spcPts val="900"/>
              </a:spcBef>
              <a:buSzTx/>
              <a:buFontTx/>
              <a:buNone/>
              <a:defRPr sz="2772">
                <a:solidFill>
                  <a:srgbClr val="36495A"/>
                </a:solidFill>
              </a:defRPr>
            </a:lvl1pPr>
          </a:lstStyle>
          <a:p>
            <a:pPr/>
            <a:r>
              <a:t>Item 1</a:t>
            </a:r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87" name="Picture 14" descr="Picture 1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5955481"/>
            <a:ext cx="1024128" cy="90252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ontent Placeholder 2"/>
          <p:cNvSpPr txBox="1"/>
          <p:nvPr/>
        </p:nvSpPr>
        <p:spPr>
          <a:xfrm rot="5400000">
            <a:off x="-604345" y="1234313"/>
            <a:ext cx="2107751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50000"/>
              </a:lnSpc>
              <a:spcBef>
                <a:spcPts val="1000"/>
              </a:spcBef>
              <a:defRPr sz="1100">
                <a:solidFill>
                  <a:srgbClr val="FFFFFF"/>
                </a:solidFill>
                <a:latin typeface="AmericanSans"/>
                <a:ea typeface="AmericanSans"/>
                <a:cs typeface="AmericanSans"/>
                <a:sym typeface="AmericanSans"/>
              </a:defRPr>
            </a:lvl1pPr>
          </a:lstStyle>
          <a:p>
            <a:pPr/>
            <a:r>
              <a:t>January 1, 2020</a:t>
            </a:r>
          </a:p>
        </p:txBody>
      </p:sp>
      <p:sp>
        <p:nvSpPr>
          <p:cNvPr id="95" name="Body Level One…"/>
          <p:cNvSpPr txBox="1"/>
          <p:nvPr>
            <p:ph type="body" sz="quarter" idx="1" hasCustomPrompt="1"/>
          </p:nvPr>
        </p:nvSpPr>
        <p:spPr>
          <a:xfrm>
            <a:off x="1717171" y="1282413"/>
            <a:ext cx="3573827" cy="687004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b="1" sz="4400">
                <a:solidFill>
                  <a:srgbClr val="36495A"/>
                </a:solidFill>
              </a:defRPr>
            </a:lvl1pPr>
            <a:lvl2pPr marL="876300" indent="-419100">
              <a:buFontTx/>
              <a:defRPr b="1" sz="4400">
                <a:solidFill>
                  <a:srgbClr val="36495A"/>
                </a:solidFill>
              </a:defRPr>
            </a:lvl2pPr>
            <a:lvl3pPr marL="1417319" indent="-502919">
              <a:buFontTx/>
              <a:defRPr b="1" sz="4400">
                <a:solidFill>
                  <a:srgbClr val="36495A"/>
                </a:solidFill>
              </a:defRPr>
            </a:lvl3pPr>
            <a:lvl4pPr marL="1930400" indent="-558800">
              <a:buFontTx/>
              <a:defRPr b="1" sz="4400">
                <a:solidFill>
                  <a:srgbClr val="36495A"/>
                </a:solidFill>
              </a:defRPr>
            </a:lvl4pPr>
            <a:lvl5pPr marL="2387600" indent="-558800">
              <a:buFontTx/>
              <a:defRPr b="1" sz="4400">
                <a:solidFill>
                  <a:srgbClr val="36495A"/>
                </a:solidFill>
              </a:defRPr>
            </a:lvl5pPr>
          </a:lstStyle>
          <a:p>
            <a:pPr/>
            <a:r>
              <a:t>Agenda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97" name="Text Placeholder 6"/>
          <p:cNvSpPr/>
          <p:nvPr>
            <p:ph type="body" sz="quarter" idx="21" hasCustomPrompt="1"/>
          </p:nvPr>
        </p:nvSpPr>
        <p:spPr>
          <a:xfrm>
            <a:off x="1786973" y="2533537"/>
            <a:ext cx="2122418" cy="1828801"/>
          </a:xfrm>
          <a:prstGeom prst="rect">
            <a:avLst/>
          </a:prstGeom>
          <a:solidFill>
            <a:srgbClr val="D0DAE0"/>
          </a:solidFill>
        </p:spPr>
        <p:txBody>
          <a:bodyPr/>
          <a:lstStyle>
            <a:lvl1pPr marL="0" indent="0">
              <a:buSzTx/>
              <a:buFontTx/>
              <a:buNone/>
              <a:defRPr>
                <a:solidFill>
                  <a:srgbClr val="36495A"/>
                </a:solidFill>
              </a:defRPr>
            </a:lvl1pPr>
          </a:lstStyle>
          <a:p>
            <a:pPr/>
            <a:r>
              <a:t>Item 1</a:t>
            </a:r>
          </a:p>
        </p:txBody>
      </p:sp>
      <p:sp>
        <p:nvSpPr>
          <p:cNvPr id="98" name="Text Placeholder 6"/>
          <p:cNvSpPr/>
          <p:nvPr>
            <p:ph type="body" sz="quarter" idx="22" hasCustomPrompt="1"/>
          </p:nvPr>
        </p:nvSpPr>
        <p:spPr>
          <a:xfrm>
            <a:off x="4201941" y="2533298"/>
            <a:ext cx="2121409" cy="1828801"/>
          </a:xfrm>
          <a:prstGeom prst="rect">
            <a:avLst/>
          </a:prstGeom>
          <a:solidFill>
            <a:srgbClr val="D0DAE0"/>
          </a:solidFill>
        </p:spPr>
        <p:txBody>
          <a:bodyPr/>
          <a:lstStyle>
            <a:lvl1pPr marL="0" indent="0">
              <a:buSzTx/>
              <a:buFontTx/>
              <a:buNone/>
              <a:defRPr>
                <a:solidFill>
                  <a:srgbClr val="36495A"/>
                </a:solidFill>
              </a:defRPr>
            </a:lvl1pPr>
          </a:lstStyle>
          <a:p>
            <a:pPr/>
            <a:r>
              <a:t>Item 1</a:t>
            </a:r>
          </a:p>
        </p:txBody>
      </p:sp>
      <p:sp>
        <p:nvSpPr>
          <p:cNvPr id="99" name="Text Placeholder 6"/>
          <p:cNvSpPr/>
          <p:nvPr>
            <p:ph type="body" sz="quarter" idx="23" hasCustomPrompt="1"/>
          </p:nvPr>
        </p:nvSpPr>
        <p:spPr>
          <a:xfrm>
            <a:off x="6616910" y="2533298"/>
            <a:ext cx="2121409" cy="1828801"/>
          </a:xfrm>
          <a:prstGeom prst="rect">
            <a:avLst/>
          </a:prstGeom>
          <a:solidFill>
            <a:srgbClr val="D0DAE0"/>
          </a:solidFill>
        </p:spPr>
        <p:txBody>
          <a:bodyPr/>
          <a:lstStyle>
            <a:lvl1pPr marL="0" indent="0">
              <a:buSzTx/>
              <a:buFontTx/>
              <a:buNone/>
              <a:defRPr>
                <a:solidFill>
                  <a:srgbClr val="36495A"/>
                </a:solidFill>
              </a:defRPr>
            </a:lvl1pPr>
          </a:lstStyle>
          <a:p>
            <a:pPr/>
            <a:r>
              <a:t>Item 1</a:t>
            </a:r>
          </a:p>
        </p:txBody>
      </p:sp>
      <p:sp>
        <p:nvSpPr>
          <p:cNvPr id="100" name="Text Placeholder 6"/>
          <p:cNvSpPr/>
          <p:nvPr>
            <p:ph type="body" sz="quarter" idx="24" hasCustomPrompt="1"/>
          </p:nvPr>
        </p:nvSpPr>
        <p:spPr>
          <a:xfrm>
            <a:off x="9035523" y="2533296"/>
            <a:ext cx="2121409" cy="1828801"/>
          </a:xfrm>
          <a:prstGeom prst="rect">
            <a:avLst/>
          </a:prstGeom>
          <a:solidFill>
            <a:srgbClr val="D0DAE0"/>
          </a:solidFill>
        </p:spPr>
        <p:txBody>
          <a:bodyPr/>
          <a:lstStyle>
            <a:lvl1pPr marL="0" indent="0">
              <a:buSzTx/>
              <a:buFontTx/>
              <a:buNone/>
              <a:defRPr>
                <a:solidFill>
                  <a:srgbClr val="36495A"/>
                </a:solidFill>
              </a:defRPr>
            </a:lvl1pPr>
          </a:lstStyle>
          <a:p>
            <a:pPr/>
            <a:r>
              <a:t>Item 1</a:t>
            </a:r>
          </a:p>
        </p:txBody>
      </p:sp>
      <p:sp>
        <p:nvSpPr>
          <p:cNvPr id="101" name="Text Placeholder 6"/>
          <p:cNvSpPr/>
          <p:nvPr>
            <p:ph type="body" sz="quarter" idx="25" hasCustomPrompt="1"/>
          </p:nvPr>
        </p:nvSpPr>
        <p:spPr>
          <a:xfrm>
            <a:off x="1786973" y="4570434"/>
            <a:ext cx="2121408" cy="1828801"/>
          </a:xfrm>
          <a:prstGeom prst="rect">
            <a:avLst/>
          </a:prstGeom>
          <a:solidFill>
            <a:srgbClr val="D0DAE0"/>
          </a:solidFill>
        </p:spPr>
        <p:txBody>
          <a:bodyPr/>
          <a:lstStyle>
            <a:lvl1pPr marL="0" indent="0">
              <a:buSzTx/>
              <a:buFontTx/>
              <a:buNone/>
              <a:defRPr>
                <a:solidFill>
                  <a:srgbClr val="36495A"/>
                </a:solidFill>
              </a:defRPr>
            </a:lvl1pPr>
          </a:lstStyle>
          <a:p>
            <a:pPr/>
            <a:r>
              <a:t>Item 1</a:t>
            </a:r>
          </a:p>
        </p:txBody>
      </p:sp>
      <p:sp>
        <p:nvSpPr>
          <p:cNvPr id="102" name="Text Placeholder 6"/>
          <p:cNvSpPr/>
          <p:nvPr>
            <p:ph type="body" sz="quarter" idx="26" hasCustomPrompt="1"/>
          </p:nvPr>
        </p:nvSpPr>
        <p:spPr>
          <a:xfrm>
            <a:off x="4221817" y="4570434"/>
            <a:ext cx="2121408" cy="1828801"/>
          </a:xfrm>
          <a:prstGeom prst="rect">
            <a:avLst/>
          </a:prstGeom>
          <a:solidFill>
            <a:srgbClr val="D0DAE0"/>
          </a:solidFill>
        </p:spPr>
        <p:txBody>
          <a:bodyPr/>
          <a:lstStyle>
            <a:lvl1pPr marL="0" indent="0">
              <a:buSzTx/>
              <a:buFontTx/>
              <a:buNone/>
              <a:defRPr>
                <a:solidFill>
                  <a:srgbClr val="36495A"/>
                </a:solidFill>
              </a:defRPr>
            </a:lvl1pPr>
          </a:lstStyle>
          <a:p>
            <a:pPr/>
            <a:r>
              <a:t>Item 1</a:t>
            </a:r>
          </a:p>
        </p:txBody>
      </p:sp>
      <p:sp>
        <p:nvSpPr>
          <p:cNvPr id="103" name="Text Placeholder 6"/>
          <p:cNvSpPr/>
          <p:nvPr>
            <p:ph type="body" sz="quarter" idx="27" hasCustomPrompt="1"/>
          </p:nvPr>
        </p:nvSpPr>
        <p:spPr>
          <a:xfrm>
            <a:off x="6616910" y="4570434"/>
            <a:ext cx="2121409" cy="1828801"/>
          </a:xfrm>
          <a:prstGeom prst="rect">
            <a:avLst/>
          </a:prstGeom>
          <a:solidFill>
            <a:srgbClr val="D0DAE0"/>
          </a:solidFill>
        </p:spPr>
        <p:txBody>
          <a:bodyPr/>
          <a:lstStyle>
            <a:lvl1pPr marL="0" indent="0">
              <a:buSzTx/>
              <a:buFontTx/>
              <a:buNone/>
              <a:defRPr>
                <a:solidFill>
                  <a:srgbClr val="36495A"/>
                </a:solidFill>
              </a:defRPr>
            </a:lvl1pPr>
          </a:lstStyle>
          <a:p>
            <a:pPr/>
            <a:r>
              <a:t>Item 1</a:t>
            </a:r>
          </a:p>
        </p:txBody>
      </p:sp>
      <p:sp>
        <p:nvSpPr>
          <p:cNvPr id="104" name="Text Placeholder 6"/>
          <p:cNvSpPr/>
          <p:nvPr>
            <p:ph type="body" sz="quarter" idx="28" hasCustomPrompt="1"/>
          </p:nvPr>
        </p:nvSpPr>
        <p:spPr>
          <a:xfrm>
            <a:off x="9035523" y="4570434"/>
            <a:ext cx="2121409" cy="1828801"/>
          </a:xfrm>
          <a:prstGeom prst="rect">
            <a:avLst/>
          </a:prstGeom>
          <a:solidFill>
            <a:srgbClr val="D0DAE0"/>
          </a:solidFill>
        </p:spPr>
        <p:txBody>
          <a:bodyPr/>
          <a:lstStyle>
            <a:lvl1pPr marL="0" indent="0">
              <a:buSzTx/>
              <a:buFontTx/>
              <a:buNone/>
              <a:defRPr>
                <a:solidFill>
                  <a:srgbClr val="36495A"/>
                </a:solidFill>
              </a:defRPr>
            </a:lvl1pPr>
          </a:lstStyle>
          <a:p>
            <a:pPr/>
            <a:r>
              <a:t>Item 1</a:t>
            </a:r>
          </a:p>
        </p:txBody>
      </p:sp>
      <p:pic>
        <p:nvPicPr>
          <p:cNvPr id="105" name="Picture 13" descr="Picture 1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5955481"/>
            <a:ext cx="1024128" cy="90252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3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28" descr="Picture 2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5955481"/>
            <a:ext cx="1024128" cy="902520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14" name="Body Level One…"/>
          <p:cNvSpPr txBox="1"/>
          <p:nvPr>
            <p:ph type="body" sz="quarter" idx="1" hasCustomPrompt="1"/>
          </p:nvPr>
        </p:nvSpPr>
        <p:spPr>
          <a:xfrm>
            <a:off x="1717171" y="1282413"/>
            <a:ext cx="3945442" cy="687004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b="1" sz="4400">
                <a:solidFill>
                  <a:srgbClr val="36495A"/>
                </a:solidFill>
              </a:defRPr>
            </a:lvl1pPr>
            <a:lvl2pPr marL="876300" indent="-419100">
              <a:buFontTx/>
              <a:defRPr b="1" sz="4400">
                <a:solidFill>
                  <a:srgbClr val="36495A"/>
                </a:solidFill>
              </a:defRPr>
            </a:lvl2pPr>
            <a:lvl3pPr marL="1417319" indent="-502919">
              <a:buFontTx/>
              <a:defRPr b="1" sz="4400">
                <a:solidFill>
                  <a:srgbClr val="36495A"/>
                </a:solidFill>
              </a:defRPr>
            </a:lvl3pPr>
            <a:lvl4pPr marL="1930400" indent="-558800">
              <a:buFontTx/>
              <a:defRPr b="1" sz="4400">
                <a:solidFill>
                  <a:srgbClr val="36495A"/>
                </a:solidFill>
              </a:defRPr>
            </a:lvl4pPr>
            <a:lvl5pPr marL="2387600" indent="-558800">
              <a:buFontTx/>
              <a:defRPr b="1" sz="4400">
                <a:solidFill>
                  <a:srgbClr val="36495A"/>
                </a:solidFill>
              </a:defRPr>
            </a:lvl5pPr>
          </a:lstStyle>
          <a:p>
            <a:pPr/>
            <a:r>
              <a:t>Agenda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5" name="Text Placeholder 7"/>
          <p:cNvSpPr/>
          <p:nvPr>
            <p:ph type="body" sz="quarter" idx="21" hasCustomPrompt="1"/>
          </p:nvPr>
        </p:nvSpPr>
        <p:spPr>
          <a:xfrm>
            <a:off x="1743441" y="2330969"/>
            <a:ext cx="1352456" cy="477545"/>
          </a:xfrm>
          <a:prstGeom prst="rect">
            <a:avLst/>
          </a:prstGeom>
        </p:spPr>
        <p:txBody>
          <a:bodyPr/>
          <a:lstStyle>
            <a:lvl1pPr marL="0" indent="0" defTabSz="868680">
              <a:spcBef>
                <a:spcPts val="900"/>
              </a:spcBef>
              <a:buSzTx/>
              <a:buFontTx/>
              <a:buNone/>
              <a:defRPr sz="2660">
                <a:solidFill>
                  <a:srgbClr val="36495A"/>
                </a:solidFill>
              </a:defRPr>
            </a:lvl1pPr>
          </a:lstStyle>
          <a:p>
            <a:pPr/>
            <a:r>
              <a:t>Item 1</a:t>
            </a:r>
          </a:p>
        </p:txBody>
      </p:sp>
      <p:sp>
        <p:nvSpPr>
          <p:cNvPr id="116" name="Text Placeholder 10"/>
          <p:cNvSpPr/>
          <p:nvPr>
            <p:ph type="body" sz="quarter" idx="22" hasCustomPrompt="1"/>
          </p:nvPr>
        </p:nvSpPr>
        <p:spPr>
          <a:xfrm>
            <a:off x="3191042" y="2307806"/>
            <a:ext cx="2471571" cy="68700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SzTx/>
              <a:buFontTx/>
              <a:buNone/>
              <a:defRPr sz="1400">
                <a:solidFill>
                  <a:srgbClr val="36495A"/>
                </a:solidFill>
              </a:defRPr>
            </a:lvl1pPr>
          </a:lstStyle>
          <a:p>
            <a:pPr/>
            <a:r>
              <a:t>Place details regarding the agenda here</a:t>
            </a:r>
          </a:p>
        </p:txBody>
      </p:sp>
      <p:sp>
        <p:nvSpPr>
          <p:cNvPr id="117" name="Text Placeholder 10"/>
          <p:cNvSpPr/>
          <p:nvPr>
            <p:ph type="body" sz="quarter" idx="23" hasCustomPrompt="1"/>
          </p:nvPr>
        </p:nvSpPr>
        <p:spPr>
          <a:xfrm>
            <a:off x="3188367" y="3266323"/>
            <a:ext cx="2471569" cy="68700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SzTx/>
              <a:buFontTx/>
              <a:buNone/>
              <a:defRPr sz="1400">
                <a:solidFill>
                  <a:srgbClr val="36495A"/>
                </a:solidFill>
              </a:defRPr>
            </a:lvl1pPr>
          </a:lstStyle>
          <a:p>
            <a:pPr/>
            <a:r>
              <a:t>Place details regarding the agenda here</a:t>
            </a:r>
          </a:p>
        </p:txBody>
      </p:sp>
      <p:sp>
        <p:nvSpPr>
          <p:cNvPr id="118" name="Text Placeholder 10"/>
          <p:cNvSpPr/>
          <p:nvPr>
            <p:ph type="body" sz="quarter" idx="24" hasCustomPrompt="1"/>
          </p:nvPr>
        </p:nvSpPr>
        <p:spPr>
          <a:xfrm>
            <a:off x="3188369" y="4251823"/>
            <a:ext cx="2471567" cy="68700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SzTx/>
              <a:buFontTx/>
              <a:buNone/>
              <a:defRPr sz="1400">
                <a:solidFill>
                  <a:srgbClr val="36495A"/>
                </a:solidFill>
              </a:defRPr>
            </a:lvl1pPr>
          </a:lstStyle>
          <a:p>
            <a:pPr/>
            <a:r>
              <a:t>Place details regarding the agenda here</a:t>
            </a:r>
          </a:p>
        </p:txBody>
      </p:sp>
      <p:sp>
        <p:nvSpPr>
          <p:cNvPr id="119" name="Text Placeholder 10"/>
          <p:cNvSpPr/>
          <p:nvPr>
            <p:ph type="body" sz="quarter" idx="25" hasCustomPrompt="1"/>
          </p:nvPr>
        </p:nvSpPr>
        <p:spPr>
          <a:xfrm>
            <a:off x="3185695" y="5210340"/>
            <a:ext cx="2471566" cy="687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SzTx/>
              <a:buFontTx/>
              <a:buNone/>
              <a:defRPr sz="1400">
                <a:solidFill>
                  <a:srgbClr val="36495A"/>
                </a:solidFill>
              </a:defRPr>
            </a:lvl1pPr>
          </a:lstStyle>
          <a:p>
            <a:pPr/>
            <a:r>
              <a:t>Place details regarding the agenda here</a:t>
            </a:r>
          </a:p>
        </p:txBody>
      </p:sp>
      <p:sp>
        <p:nvSpPr>
          <p:cNvPr id="120" name="Text Placeholder 10"/>
          <p:cNvSpPr/>
          <p:nvPr>
            <p:ph type="body" sz="quarter" idx="26" hasCustomPrompt="1"/>
          </p:nvPr>
        </p:nvSpPr>
        <p:spPr>
          <a:xfrm>
            <a:off x="7530430" y="3260976"/>
            <a:ext cx="2468882" cy="68580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SzTx/>
              <a:buFontTx/>
              <a:buNone/>
              <a:defRPr sz="1400">
                <a:solidFill>
                  <a:srgbClr val="2E3F47"/>
                </a:solidFill>
              </a:defRPr>
            </a:lvl1pPr>
          </a:lstStyle>
          <a:p>
            <a:pPr/>
            <a:r>
              <a:t>Place details regarding the agenda here</a:t>
            </a:r>
          </a:p>
        </p:txBody>
      </p:sp>
      <p:sp>
        <p:nvSpPr>
          <p:cNvPr id="121" name="Text Placeholder 10"/>
          <p:cNvSpPr/>
          <p:nvPr>
            <p:ph type="body" sz="quarter" idx="27" hasCustomPrompt="1"/>
          </p:nvPr>
        </p:nvSpPr>
        <p:spPr>
          <a:xfrm>
            <a:off x="7530433" y="4246476"/>
            <a:ext cx="2468881" cy="68580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SzTx/>
              <a:buFontTx/>
              <a:buNone/>
              <a:defRPr sz="1400">
                <a:solidFill>
                  <a:srgbClr val="2E3F47"/>
                </a:solidFill>
              </a:defRPr>
            </a:lvl1pPr>
          </a:lstStyle>
          <a:p>
            <a:pPr/>
            <a:r>
              <a:t>Place details regarding the agenda here</a:t>
            </a:r>
          </a:p>
        </p:txBody>
      </p:sp>
      <p:sp>
        <p:nvSpPr>
          <p:cNvPr id="122" name="Text Placeholder 10"/>
          <p:cNvSpPr/>
          <p:nvPr>
            <p:ph type="body" sz="quarter" idx="28" hasCustomPrompt="1"/>
          </p:nvPr>
        </p:nvSpPr>
        <p:spPr>
          <a:xfrm>
            <a:off x="7527759" y="5204995"/>
            <a:ext cx="2468881" cy="68580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SzTx/>
              <a:buFontTx/>
              <a:buNone/>
              <a:defRPr sz="1400">
                <a:solidFill>
                  <a:srgbClr val="2E3F47"/>
                </a:solidFill>
              </a:defRPr>
            </a:lvl1pPr>
          </a:lstStyle>
          <a:p>
            <a:pPr/>
            <a:r>
              <a:t>Place details regarding the agenda here</a:t>
            </a:r>
          </a:p>
        </p:txBody>
      </p:sp>
      <p:sp>
        <p:nvSpPr>
          <p:cNvPr id="123" name="Text Placeholder 10"/>
          <p:cNvSpPr/>
          <p:nvPr>
            <p:ph type="body" sz="quarter" idx="29" hasCustomPrompt="1"/>
          </p:nvPr>
        </p:nvSpPr>
        <p:spPr>
          <a:xfrm>
            <a:off x="7527758" y="2307806"/>
            <a:ext cx="2468881" cy="68580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SzTx/>
              <a:buFontTx/>
              <a:buNone/>
              <a:defRPr sz="1400">
                <a:solidFill>
                  <a:srgbClr val="2E3F47"/>
                </a:solidFill>
              </a:defRPr>
            </a:lvl1pPr>
          </a:lstStyle>
          <a:p>
            <a:pPr/>
            <a:r>
              <a:t>Place details regarding the agenda here</a:t>
            </a:r>
          </a:p>
        </p:txBody>
      </p:sp>
      <p:sp>
        <p:nvSpPr>
          <p:cNvPr id="124" name="Text Placeholder 7"/>
          <p:cNvSpPr/>
          <p:nvPr>
            <p:ph type="body" sz="quarter" idx="30" hasCustomPrompt="1"/>
          </p:nvPr>
        </p:nvSpPr>
        <p:spPr>
          <a:xfrm>
            <a:off x="1739087" y="3306329"/>
            <a:ext cx="1356811" cy="494962"/>
          </a:xfrm>
          <a:prstGeom prst="rect">
            <a:avLst/>
          </a:prstGeom>
        </p:spPr>
        <p:txBody>
          <a:bodyPr/>
          <a:lstStyle>
            <a:lvl1pPr marL="0" indent="0" defTabSz="905255">
              <a:spcBef>
                <a:spcPts val="900"/>
              </a:spcBef>
              <a:buSzTx/>
              <a:buFontTx/>
              <a:buNone/>
              <a:defRPr sz="2772">
                <a:solidFill>
                  <a:srgbClr val="36495A"/>
                </a:solidFill>
              </a:defRPr>
            </a:lvl1pPr>
          </a:lstStyle>
          <a:p>
            <a:pPr/>
            <a:r>
              <a:t>Item 1</a:t>
            </a:r>
          </a:p>
        </p:txBody>
      </p:sp>
      <p:sp>
        <p:nvSpPr>
          <p:cNvPr id="125" name="Text Placeholder 7"/>
          <p:cNvSpPr/>
          <p:nvPr>
            <p:ph type="body" sz="quarter" idx="31" hasCustomPrompt="1"/>
          </p:nvPr>
        </p:nvSpPr>
        <p:spPr>
          <a:xfrm>
            <a:off x="1752150" y="4265021"/>
            <a:ext cx="1352456" cy="477545"/>
          </a:xfrm>
          <a:prstGeom prst="rect">
            <a:avLst/>
          </a:prstGeom>
        </p:spPr>
        <p:txBody>
          <a:bodyPr/>
          <a:lstStyle>
            <a:lvl1pPr marL="0" indent="0" defTabSz="868680">
              <a:spcBef>
                <a:spcPts val="900"/>
              </a:spcBef>
              <a:buSzTx/>
              <a:buFontTx/>
              <a:buNone/>
              <a:defRPr sz="2660">
                <a:solidFill>
                  <a:srgbClr val="36495A"/>
                </a:solidFill>
              </a:defRPr>
            </a:lvl1pPr>
          </a:lstStyle>
          <a:p>
            <a:pPr/>
            <a:r>
              <a:t>Item 1</a:t>
            </a:r>
          </a:p>
        </p:txBody>
      </p:sp>
      <p:sp>
        <p:nvSpPr>
          <p:cNvPr id="126" name="Text Placeholder 7"/>
          <p:cNvSpPr/>
          <p:nvPr>
            <p:ph type="body" sz="quarter" idx="32" hasCustomPrompt="1"/>
          </p:nvPr>
        </p:nvSpPr>
        <p:spPr>
          <a:xfrm>
            <a:off x="1747796" y="5266506"/>
            <a:ext cx="1356811" cy="494962"/>
          </a:xfrm>
          <a:prstGeom prst="rect">
            <a:avLst/>
          </a:prstGeom>
        </p:spPr>
        <p:txBody>
          <a:bodyPr/>
          <a:lstStyle>
            <a:lvl1pPr marL="0" indent="0" defTabSz="905255">
              <a:spcBef>
                <a:spcPts val="900"/>
              </a:spcBef>
              <a:buSzTx/>
              <a:buFontTx/>
              <a:buNone/>
              <a:defRPr sz="2772">
                <a:solidFill>
                  <a:srgbClr val="36495A"/>
                </a:solidFill>
              </a:defRPr>
            </a:lvl1pPr>
          </a:lstStyle>
          <a:p>
            <a:pPr/>
            <a:r>
              <a:t>Item 1</a:t>
            </a:r>
          </a:p>
        </p:txBody>
      </p:sp>
      <p:sp>
        <p:nvSpPr>
          <p:cNvPr id="127" name="Text Placeholder 7"/>
          <p:cNvSpPr/>
          <p:nvPr>
            <p:ph type="body" sz="quarter" idx="33" hasCustomPrompt="1"/>
          </p:nvPr>
        </p:nvSpPr>
        <p:spPr>
          <a:xfrm>
            <a:off x="6214653" y="2339679"/>
            <a:ext cx="1352457" cy="477545"/>
          </a:xfrm>
          <a:prstGeom prst="rect">
            <a:avLst/>
          </a:prstGeom>
        </p:spPr>
        <p:txBody>
          <a:bodyPr/>
          <a:lstStyle>
            <a:lvl1pPr marL="0" indent="0" defTabSz="868680">
              <a:spcBef>
                <a:spcPts val="900"/>
              </a:spcBef>
              <a:buSzTx/>
              <a:buFontTx/>
              <a:buNone/>
              <a:defRPr sz="2660">
                <a:solidFill>
                  <a:srgbClr val="36495A"/>
                </a:solidFill>
              </a:defRPr>
            </a:lvl1pPr>
          </a:lstStyle>
          <a:p>
            <a:pPr/>
            <a:r>
              <a:t>Item 1</a:t>
            </a:r>
          </a:p>
        </p:txBody>
      </p:sp>
      <p:sp>
        <p:nvSpPr>
          <p:cNvPr id="128" name="Text Placeholder 7"/>
          <p:cNvSpPr/>
          <p:nvPr>
            <p:ph type="body" sz="quarter" idx="34" hasCustomPrompt="1"/>
          </p:nvPr>
        </p:nvSpPr>
        <p:spPr>
          <a:xfrm>
            <a:off x="6210299" y="3315037"/>
            <a:ext cx="1356812" cy="494962"/>
          </a:xfrm>
          <a:prstGeom prst="rect">
            <a:avLst/>
          </a:prstGeom>
        </p:spPr>
        <p:txBody>
          <a:bodyPr/>
          <a:lstStyle>
            <a:lvl1pPr marL="0" indent="0" defTabSz="905255">
              <a:spcBef>
                <a:spcPts val="900"/>
              </a:spcBef>
              <a:buSzTx/>
              <a:buFontTx/>
              <a:buNone/>
              <a:defRPr sz="2772">
                <a:solidFill>
                  <a:srgbClr val="36495A"/>
                </a:solidFill>
              </a:defRPr>
            </a:lvl1pPr>
          </a:lstStyle>
          <a:p>
            <a:pPr/>
            <a:r>
              <a:t>Item 1</a:t>
            </a:r>
          </a:p>
        </p:txBody>
      </p:sp>
      <p:sp>
        <p:nvSpPr>
          <p:cNvPr id="129" name="Text Placeholder 7"/>
          <p:cNvSpPr/>
          <p:nvPr>
            <p:ph type="body" sz="quarter" idx="35" hasCustomPrompt="1"/>
          </p:nvPr>
        </p:nvSpPr>
        <p:spPr>
          <a:xfrm>
            <a:off x="6223363" y="4273730"/>
            <a:ext cx="1352456" cy="477546"/>
          </a:xfrm>
          <a:prstGeom prst="rect">
            <a:avLst/>
          </a:prstGeom>
        </p:spPr>
        <p:txBody>
          <a:bodyPr/>
          <a:lstStyle>
            <a:lvl1pPr marL="0" indent="0" defTabSz="868680">
              <a:spcBef>
                <a:spcPts val="900"/>
              </a:spcBef>
              <a:buSzTx/>
              <a:buFontTx/>
              <a:buNone/>
              <a:defRPr sz="2660">
                <a:solidFill>
                  <a:srgbClr val="36495A"/>
                </a:solidFill>
              </a:defRPr>
            </a:lvl1pPr>
          </a:lstStyle>
          <a:p>
            <a:pPr/>
            <a:r>
              <a:t>Item 1</a:t>
            </a:r>
          </a:p>
        </p:txBody>
      </p:sp>
      <p:sp>
        <p:nvSpPr>
          <p:cNvPr id="130" name="Text Placeholder 7"/>
          <p:cNvSpPr/>
          <p:nvPr>
            <p:ph type="body" sz="quarter" idx="36" hasCustomPrompt="1"/>
          </p:nvPr>
        </p:nvSpPr>
        <p:spPr>
          <a:xfrm>
            <a:off x="6219009" y="5275215"/>
            <a:ext cx="1356811" cy="494963"/>
          </a:xfrm>
          <a:prstGeom prst="rect">
            <a:avLst/>
          </a:prstGeom>
        </p:spPr>
        <p:txBody>
          <a:bodyPr/>
          <a:lstStyle>
            <a:lvl1pPr marL="0" indent="0" defTabSz="905255">
              <a:spcBef>
                <a:spcPts val="900"/>
              </a:spcBef>
              <a:buSzTx/>
              <a:buFontTx/>
              <a:buNone/>
              <a:defRPr sz="2772">
                <a:solidFill>
                  <a:srgbClr val="36495A"/>
                </a:solidFill>
              </a:defRPr>
            </a:lvl1pPr>
          </a:lstStyle>
          <a:p>
            <a:pPr/>
            <a:r>
              <a:t>Item 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<Relationship Id="rId16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4.xml"/><Relationship Id="rId18" Type="http://schemas.openxmlformats.org/officeDocument/2006/relationships/slideLayout" Target="../slideLayouts/slideLayout15.xml"/><Relationship Id="rId19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17.xml"/><Relationship Id="rId21" Type="http://schemas.openxmlformats.org/officeDocument/2006/relationships/slideLayout" Target="../slideLayouts/slideLayout18.xml"/><Relationship Id="rId22" Type="http://schemas.openxmlformats.org/officeDocument/2006/relationships/slideLayout" Target="../slideLayouts/slideLayout19.xml"/><Relationship Id="rId23" Type="http://schemas.openxmlformats.org/officeDocument/2006/relationships/slideLayout" Target="../slideLayouts/slideLayout20.xml"/><Relationship Id="rId24" Type="http://schemas.openxmlformats.org/officeDocument/2006/relationships/slideLayout" Target="../slideLayouts/slideLayout21.xml"/><Relationship Id="rId25" Type="http://schemas.openxmlformats.org/officeDocument/2006/relationships/slideLayout" Target="../slideLayouts/slideLayout22.xml"/><Relationship Id="rId26" Type="http://schemas.openxmlformats.org/officeDocument/2006/relationships/slideLayout" Target="../slideLayouts/slideLayout23.xml"/><Relationship Id="rId27" Type="http://schemas.openxmlformats.org/officeDocument/2006/relationships/slideLayout" Target="../slideLayouts/slideLayout24.xml"/><Relationship Id="rId28" Type="http://schemas.openxmlformats.org/officeDocument/2006/relationships/slideLayout" Target="../slideLayouts/slideLayout25.xml"/><Relationship Id="rId29" Type="http://schemas.openxmlformats.org/officeDocument/2006/relationships/slideLayout" Target="../slideLayouts/slideLayout26.xml"/><Relationship Id="rId30" Type="http://schemas.openxmlformats.org/officeDocument/2006/relationships/slideLayout" Target="../slideLayouts/slideLayout27.xml"/><Relationship Id="rId31" Type="http://schemas.openxmlformats.org/officeDocument/2006/relationships/slideLayout" Target="../slideLayouts/slideLayout28.xml"/><Relationship Id="rId32" Type="http://schemas.openxmlformats.org/officeDocument/2006/relationships/slideLayout" Target="../slideLayouts/slideLayout29.xml"/><Relationship Id="rId33" Type="http://schemas.openxmlformats.org/officeDocument/2006/relationships/slideLayout" Target="../slideLayouts/slideLayout30.xml"/><Relationship Id="rId34" Type="http://schemas.openxmlformats.org/officeDocument/2006/relationships/slideLayout" Target="../slideLayouts/slideLayout31.xml"/><Relationship Id="rId35" Type="http://schemas.openxmlformats.org/officeDocument/2006/relationships/slideLayout" Target="../slideLayouts/slideLayout32.xml"/><Relationship Id="rId36" Type="http://schemas.openxmlformats.org/officeDocument/2006/relationships/slideLayout" Target="../slideLayouts/slideLayout33.xml"/><Relationship Id="rId37" Type="http://schemas.openxmlformats.org/officeDocument/2006/relationships/slideLayout" Target="../slideLayouts/slideLayout34.xml"/><Relationship Id="rId38" Type="http://schemas.openxmlformats.org/officeDocument/2006/relationships/slideLayout" Target="../slideLayouts/slideLayout35.xml"/><Relationship Id="rId39" Type="http://schemas.openxmlformats.org/officeDocument/2006/relationships/slideLayout" Target="../slideLayouts/slideLayout36.xml"/><Relationship Id="rId40" Type="http://schemas.openxmlformats.org/officeDocument/2006/relationships/slideLayout" Target="../slideLayouts/slideLayout37.xml"/><Relationship Id="rId41" Type="http://schemas.openxmlformats.org/officeDocument/2006/relationships/slideLayout" Target="../slideLayouts/slideLayout38.xml"/><Relationship Id="rId42" Type="http://schemas.openxmlformats.org/officeDocument/2006/relationships/slideLayout" Target="../slideLayouts/slideLayout39.xml"/><Relationship Id="rId43" Type="http://schemas.openxmlformats.org/officeDocument/2006/relationships/slideLayout" Target="../slideLayouts/slideLayout40.xml"/><Relationship Id="rId44" Type="http://schemas.openxmlformats.org/officeDocument/2006/relationships/slideLayout" Target="../slideLayouts/slideLayout41.xml"/><Relationship Id="rId45" Type="http://schemas.openxmlformats.org/officeDocument/2006/relationships/slideLayout" Target="../slideLayouts/slideLayout42.xml"/><Relationship Id="rId46" Type="http://schemas.openxmlformats.org/officeDocument/2006/relationships/slideLayout" Target="../slideLayouts/slideLayout43.xml"/><Relationship Id="rId47" Type="http://schemas.openxmlformats.org/officeDocument/2006/relationships/slideLayout" Target="../slideLayouts/slideLayout44.xml"/><Relationship Id="rId48" Type="http://schemas.openxmlformats.org/officeDocument/2006/relationships/slideLayout" Target="../slideLayouts/slideLayout45.xml"/><Relationship Id="rId49" Type="http://schemas.openxmlformats.org/officeDocument/2006/relationships/slideLayout" Target="../slideLayouts/slideLayout46.xml"/><Relationship Id="rId50" Type="http://schemas.openxmlformats.org/officeDocument/2006/relationships/slideLayout" Target="../slideLayouts/slideLayout4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555524" y="3054412"/>
            <a:ext cx="3251010" cy="749176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Slide Number"/>
          <p:cNvSpPr txBox="1"/>
          <p:nvPr>
            <p:ph type="sldNum" sz="quarter" idx="2"/>
          </p:nvPr>
        </p:nvSpPr>
        <p:spPr>
          <a:xfrm>
            <a:off x="11790244" y="6540020"/>
            <a:ext cx="231278" cy="2311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i="1" sz="900">
                <a:solidFill>
                  <a:srgbClr val="2E3F47"/>
                </a:solidFill>
                <a:latin typeface="AmericanSans"/>
                <a:ea typeface="AmericanSans"/>
                <a:cs typeface="AmericanSans"/>
                <a:sym typeface="AmericanSans"/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4" name="Picture 5" descr="Picture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5955481"/>
            <a:ext cx="1024128" cy="902520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Title Text"/>
          <p:cNvSpPr txBox="1"/>
          <p:nvPr>
            <p:ph type="title"/>
          </p:nvPr>
        </p:nvSpPr>
        <p:spPr>
          <a:xfrm>
            <a:off x="609600" y="92074"/>
            <a:ext cx="10972800" cy="15081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6" name="Body Level One…"/>
          <p:cNvSpPr txBox="1"/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  <p:sldLayoutId id="2147483661" r:id="rId16"/>
    <p:sldLayoutId id="2147483662" r:id="rId17"/>
    <p:sldLayoutId id="2147483663" r:id="rId18"/>
    <p:sldLayoutId id="2147483664" r:id="rId19"/>
    <p:sldLayoutId id="2147483665" r:id="rId20"/>
    <p:sldLayoutId id="2147483666" r:id="rId21"/>
    <p:sldLayoutId id="2147483667" r:id="rId22"/>
    <p:sldLayoutId id="2147483668" r:id="rId23"/>
    <p:sldLayoutId id="2147483669" r:id="rId24"/>
    <p:sldLayoutId id="2147483670" r:id="rId25"/>
    <p:sldLayoutId id="2147483671" r:id="rId26"/>
    <p:sldLayoutId id="2147483672" r:id="rId27"/>
    <p:sldLayoutId id="2147483673" r:id="rId28"/>
    <p:sldLayoutId id="2147483674" r:id="rId29"/>
    <p:sldLayoutId id="2147483675" r:id="rId30"/>
    <p:sldLayoutId id="2147483676" r:id="rId31"/>
    <p:sldLayoutId id="2147483677" r:id="rId32"/>
    <p:sldLayoutId id="2147483678" r:id="rId33"/>
    <p:sldLayoutId id="2147483679" r:id="rId34"/>
    <p:sldLayoutId id="2147483680" r:id="rId35"/>
    <p:sldLayoutId id="2147483681" r:id="rId36"/>
    <p:sldLayoutId id="2147483682" r:id="rId37"/>
    <p:sldLayoutId id="2147483683" r:id="rId38"/>
    <p:sldLayoutId id="2147483684" r:id="rId39"/>
    <p:sldLayoutId id="2147483685" r:id="rId40"/>
    <p:sldLayoutId id="2147483686" r:id="rId41"/>
    <p:sldLayoutId id="2147483687" r:id="rId42"/>
    <p:sldLayoutId id="2147483688" r:id="rId43"/>
    <p:sldLayoutId id="2147483689" r:id="rId44"/>
    <p:sldLayoutId id="2147483690" r:id="rId45"/>
    <p:sldLayoutId id="2147483691" r:id="rId46"/>
    <p:sldLayoutId id="2147483692" r:id="rId47"/>
    <p:sldLayoutId id="2147483693" r:id="rId48"/>
    <p:sldLayoutId id="2147483694" r:id="rId49"/>
    <p:sldLayoutId id="2147483695" r:id="rId50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3A4D66"/>
          </a:solidFill>
          <a:uFillTx/>
          <a:latin typeface="AmericanSans"/>
          <a:ea typeface="AmericanSans"/>
          <a:cs typeface="AmericanSans"/>
          <a:sym typeface="AmericanSans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3A4D66"/>
          </a:solidFill>
          <a:uFillTx/>
          <a:latin typeface="AmericanSans"/>
          <a:ea typeface="AmericanSans"/>
          <a:cs typeface="AmericanSans"/>
          <a:sym typeface="AmericanSans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3A4D66"/>
          </a:solidFill>
          <a:uFillTx/>
          <a:latin typeface="AmericanSans"/>
          <a:ea typeface="AmericanSans"/>
          <a:cs typeface="AmericanSans"/>
          <a:sym typeface="AmericanSans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3A4D66"/>
          </a:solidFill>
          <a:uFillTx/>
          <a:latin typeface="AmericanSans"/>
          <a:ea typeface="AmericanSans"/>
          <a:cs typeface="AmericanSans"/>
          <a:sym typeface="AmericanSans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3A4D66"/>
          </a:solidFill>
          <a:uFillTx/>
          <a:latin typeface="AmericanSans"/>
          <a:ea typeface="AmericanSans"/>
          <a:cs typeface="AmericanSans"/>
          <a:sym typeface="AmericanSans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3A4D66"/>
          </a:solidFill>
          <a:uFillTx/>
          <a:latin typeface="AmericanSans"/>
          <a:ea typeface="AmericanSans"/>
          <a:cs typeface="AmericanSans"/>
          <a:sym typeface="AmericanSans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3A4D66"/>
          </a:solidFill>
          <a:uFillTx/>
          <a:latin typeface="AmericanSans"/>
          <a:ea typeface="AmericanSans"/>
          <a:cs typeface="AmericanSans"/>
          <a:sym typeface="AmericanSans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3A4D66"/>
          </a:solidFill>
          <a:uFillTx/>
          <a:latin typeface="AmericanSans"/>
          <a:ea typeface="AmericanSans"/>
          <a:cs typeface="AmericanSans"/>
          <a:sym typeface="AmericanSans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3A4D66"/>
          </a:solidFill>
          <a:uFillTx/>
          <a:latin typeface="AmericanSans"/>
          <a:ea typeface="AmericanSans"/>
          <a:cs typeface="AmericanSans"/>
          <a:sym typeface="AmericanSans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3A4D66"/>
          </a:solidFill>
          <a:uFillTx/>
          <a:latin typeface="AmericanSans"/>
          <a:ea typeface="AmericanSans"/>
          <a:cs typeface="AmericanSans"/>
          <a:sym typeface="AmericanSans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3A4D66"/>
          </a:solidFill>
          <a:uFillTx/>
          <a:latin typeface="AmericanSans"/>
          <a:ea typeface="AmericanSans"/>
          <a:cs typeface="AmericanSans"/>
          <a:sym typeface="AmericanSans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3A4D66"/>
          </a:solidFill>
          <a:uFillTx/>
          <a:latin typeface="AmericanSans"/>
          <a:ea typeface="AmericanSans"/>
          <a:cs typeface="AmericanSans"/>
          <a:sym typeface="AmericanSans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3A4D66"/>
          </a:solidFill>
          <a:uFillTx/>
          <a:latin typeface="AmericanSans"/>
          <a:ea typeface="AmericanSans"/>
          <a:cs typeface="AmericanSans"/>
          <a:sym typeface="AmericanSans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3A4D66"/>
          </a:solidFill>
          <a:uFillTx/>
          <a:latin typeface="AmericanSans"/>
          <a:ea typeface="AmericanSans"/>
          <a:cs typeface="AmericanSans"/>
          <a:sym typeface="AmericanSans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3A4D66"/>
          </a:solidFill>
          <a:uFillTx/>
          <a:latin typeface="AmericanSans"/>
          <a:ea typeface="AmericanSans"/>
          <a:cs typeface="AmericanSans"/>
          <a:sym typeface="AmericanSans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3A4D66"/>
          </a:solidFill>
          <a:uFillTx/>
          <a:latin typeface="AmericanSans"/>
          <a:ea typeface="AmericanSans"/>
          <a:cs typeface="AmericanSans"/>
          <a:sym typeface="AmericanSans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3A4D66"/>
          </a:solidFill>
          <a:uFillTx/>
          <a:latin typeface="AmericanSans"/>
          <a:ea typeface="AmericanSans"/>
          <a:cs typeface="AmericanSans"/>
          <a:sym typeface="AmericanSans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3A4D66"/>
          </a:solidFill>
          <a:uFillTx/>
          <a:latin typeface="AmericanSans"/>
          <a:ea typeface="AmericanSans"/>
          <a:cs typeface="AmericanSans"/>
          <a:sym typeface="AmericanSans"/>
        </a:defRPr>
      </a:lvl9pPr>
    </p:bodyStyle>
    <p:other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1" spc="0" strike="noStrike" sz="900" u="none">
          <a:solidFill>
            <a:schemeClr val="tx1"/>
          </a:solidFill>
          <a:uFillTx/>
          <a:latin typeface="+mn-lt"/>
          <a:ea typeface="+mn-ea"/>
          <a:cs typeface="+mn-cs"/>
          <a:sym typeface="AmericanSans"/>
        </a:defRPr>
      </a:lvl1pPr>
      <a:lvl2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1" spc="0" strike="noStrike" sz="900" u="none">
          <a:solidFill>
            <a:schemeClr val="tx1"/>
          </a:solidFill>
          <a:uFillTx/>
          <a:latin typeface="+mn-lt"/>
          <a:ea typeface="+mn-ea"/>
          <a:cs typeface="+mn-cs"/>
          <a:sym typeface="AmericanSans"/>
        </a:defRPr>
      </a:lvl2pPr>
      <a:lvl3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1" spc="0" strike="noStrike" sz="900" u="none">
          <a:solidFill>
            <a:schemeClr val="tx1"/>
          </a:solidFill>
          <a:uFillTx/>
          <a:latin typeface="+mn-lt"/>
          <a:ea typeface="+mn-ea"/>
          <a:cs typeface="+mn-cs"/>
          <a:sym typeface="AmericanSans"/>
        </a:defRPr>
      </a:lvl3pPr>
      <a:lvl4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1" spc="0" strike="noStrike" sz="900" u="none">
          <a:solidFill>
            <a:schemeClr val="tx1"/>
          </a:solidFill>
          <a:uFillTx/>
          <a:latin typeface="+mn-lt"/>
          <a:ea typeface="+mn-ea"/>
          <a:cs typeface="+mn-cs"/>
          <a:sym typeface="AmericanSans"/>
        </a:defRPr>
      </a:lvl4pPr>
      <a:lvl5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1" spc="0" strike="noStrike" sz="900" u="none">
          <a:solidFill>
            <a:schemeClr val="tx1"/>
          </a:solidFill>
          <a:uFillTx/>
          <a:latin typeface="+mn-lt"/>
          <a:ea typeface="+mn-ea"/>
          <a:cs typeface="+mn-cs"/>
          <a:sym typeface="AmericanSans"/>
        </a:defRPr>
      </a:lvl5pPr>
      <a:lvl6pPr marL="0" marR="0" indent="22860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1" spc="0" strike="noStrike" sz="900" u="none">
          <a:solidFill>
            <a:schemeClr val="tx1"/>
          </a:solidFill>
          <a:uFillTx/>
          <a:latin typeface="+mn-lt"/>
          <a:ea typeface="+mn-ea"/>
          <a:cs typeface="+mn-cs"/>
          <a:sym typeface="AmericanSans"/>
        </a:defRPr>
      </a:lvl6pPr>
      <a:lvl7pPr marL="0" marR="0" indent="2743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1" spc="0" strike="noStrike" sz="900" u="none">
          <a:solidFill>
            <a:schemeClr val="tx1"/>
          </a:solidFill>
          <a:uFillTx/>
          <a:latin typeface="+mn-lt"/>
          <a:ea typeface="+mn-ea"/>
          <a:cs typeface="+mn-cs"/>
          <a:sym typeface="AmericanSans"/>
        </a:defRPr>
      </a:lvl7pPr>
      <a:lvl8pPr marL="0" marR="0" indent="3200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1" spc="0" strike="noStrike" sz="900" u="none">
          <a:solidFill>
            <a:schemeClr val="tx1"/>
          </a:solidFill>
          <a:uFillTx/>
          <a:latin typeface="+mn-lt"/>
          <a:ea typeface="+mn-ea"/>
          <a:cs typeface="+mn-cs"/>
          <a:sym typeface="AmericanSans"/>
        </a:defRPr>
      </a:lvl8pPr>
      <a:lvl9pPr marL="0" marR="0" indent="3657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1" spc="0" strike="noStrike" sz="900" u="none">
          <a:solidFill>
            <a:schemeClr val="tx1"/>
          </a:solidFill>
          <a:uFillTx/>
          <a:latin typeface="+mn-lt"/>
          <a:ea typeface="+mn-ea"/>
          <a:cs typeface="+mn-cs"/>
          <a:sym typeface="AmericanSan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1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Content Placeholder 1"/>
          <p:cNvSpPr txBox="1"/>
          <p:nvPr>
            <p:ph type="subTitle" sz="quarter" idx="1"/>
          </p:nvPr>
        </p:nvSpPr>
        <p:spPr>
          <a:xfrm>
            <a:off x="1414462" y="1888246"/>
            <a:ext cx="9363076" cy="1540754"/>
          </a:xfrm>
          <a:prstGeom prst="rect">
            <a:avLst/>
          </a:prstGeom>
        </p:spPr>
        <p:txBody>
          <a:bodyPr/>
          <a:lstStyle/>
          <a:p>
            <a:pPr>
              <a:defRPr b="0" sz="3600">
                <a:latin typeface="AmericanSans Light"/>
                <a:ea typeface="AmericanSans Light"/>
                <a:cs typeface="AmericanSans Light"/>
                <a:sym typeface="AmericanSans Light"/>
              </a:defRPr>
            </a:pPr>
            <a:r>
              <a:t>American Airlines</a:t>
            </a:r>
          </a:p>
          <a:p>
            <a:pPr>
              <a:defRPr sz="3600"/>
            </a:pPr>
            <a:r>
              <a:t>PowerPoint Template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TextBox 25"/>
          <p:cNvSpPr txBox="1"/>
          <p:nvPr>
            <p:ph type="sldNum" sz="quarter" idx="2"/>
          </p:nvPr>
        </p:nvSpPr>
        <p:spPr>
          <a:xfrm>
            <a:off x="11790244" y="6540020"/>
            <a:ext cx="167709" cy="2311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68" name="Text Placeholder 1"/>
          <p:cNvSpPr txBox="1"/>
          <p:nvPr>
            <p:ph type="body" sz="quarter" idx="1"/>
          </p:nvPr>
        </p:nvSpPr>
        <p:spPr>
          <a:xfrm>
            <a:off x="577799" y="267208"/>
            <a:ext cx="11093092" cy="687005"/>
          </a:xfrm>
          <a:prstGeom prst="rect">
            <a:avLst/>
          </a:prstGeom>
        </p:spPr>
        <p:txBody>
          <a:bodyPr/>
          <a:lstStyle/>
          <a:p>
            <a:pPr>
              <a:defRPr sz="3200"/>
            </a:pPr>
          </a:p>
        </p:txBody>
      </p:sp>
      <p:sp>
        <p:nvSpPr>
          <p:cNvPr id="569" name="Text Placeholder 2"/>
          <p:cNvSpPr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TextBox 2"/>
          <p:cNvSpPr txBox="1"/>
          <p:nvPr>
            <p:ph type="sldNum" sz="quarter" idx="2"/>
          </p:nvPr>
        </p:nvSpPr>
        <p:spPr>
          <a:xfrm>
            <a:off x="11790244" y="6540020"/>
            <a:ext cx="167709" cy="2311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72" name="Text Placeholder 1"/>
          <p:cNvSpPr txBox="1"/>
          <p:nvPr>
            <p:ph type="body" sz="quarter" idx="1"/>
          </p:nvPr>
        </p:nvSpPr>
        <p:spPr>
          <a:xfrm>
            <a:off x="548501" y="383168"/>
            <a:ext cx="11302539" cy="1069047"/>
          </a:xfrm>
          <a:prstGeom prst="rect">
            <a:avLst/>
          </a:prstGeom>
        </p:spPr>
        <p:txBody>
          <a:bodyPr/>
          <a:lstStyle/>
          <a:p>
            <a:pPr>
              <a:defRPr sz="3200"/>
            </a:pPr>
          </a:p>
        </p:txBody>
      </p:sp>
      <p:sp>
        <p:nvSpPr>
          <p:cNvPr id="573" name="Text Placeholder 2"/>
          <p:cNvSpPr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574" name="Text Placeholder 3"/>
          <p:cNvSpPr/>
          <p:nvPr>
            <p:ph type="body" idx="22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TextBox 7"/>
          <p:cNvSpPr txBox="1"/>
          <p:nvPr>
            <p:ph type="sldNum" sz="quarter" idx="2"/>
          </p:nvPr>
        </p:nvSpPr>
        <p:spPr>
          <a:xfrm>
            <a:off x="11790244" y="6540020"/>
            <a:ext cx="167709" cy="2311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77" name="Text Placeholder 1"/>
          <p:cNvSpPr txBox="1"/>
          <p:nvPr>
            <p:ph type="body" sz="quarter" idx="1"/>
          </p:nvPr>
        </p:nvSpPr>
        <p:spPr>
          <a:xfrm>
            <a:off x="1020799" y="2530992"/>
            <a:ext cx="10121901" cy="1018319"/>
          </a:xfrm>
          <a:prstGeom prst="rect">
            <a:avLst/>
          </a:prstGeom>
        </p:spPr>
        <p:txBody>
          <a:bodyPr/>
          <a:lstStyle/>
          <a:p>
            <a:pPr>
              <a:defRPr sz="3200"/>
            </a:pPr>
          </a:p>
        </p:txBody>
      </p:sp>
      <p:sp>
        <p:nvSpPr>
          <p:cNvPr id="578" name="Text Placeholder 2"/>
          <p:cNvSpPr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TextBox 7"/>
          <p:cNvSpPr txBox="1"/>
          <p:nvPr>
            <p:ph type="sldNum" sz="quarter" idx="2"/>
          </p:nvPr>
        </p:nvSpPr>
        <p:spPr>
          <a:xfrm>
            <a:off x="11790244" y="6540020"/>
            <a:ext cx="167709" cy="2311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TextBox 7"/>
          <p:cNvSpPr txBox="1"/>
          <p:nvPr>
            <p:ph type="sldNum" sz="quarter" idx="2"/>
          </p:nvPr>
        </p:nvSpPr>
        <p:spPr>
          <a:xfrm>
            <a:off x="11790244" y="6540020"/>
            <a:ext cx="167709" cy="2311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83" name="Text Placeholder 5"/>
          <p:cNvSpPr txBox="1"/>
          <p:nvPr>
            <p:ph type="body" sz="quarter" idx="1"/>
          </p:nvPr>
        </p:nvSpPr>
        <p:spPr>
          <a:xfrm>
            <a:off x="1020799" y="2530992"/>
            <a:ext cx="10121901" cy="1018319"/>
          </a:xfrm>
          <a:prstGeom prst="rect">
            <a:avLst/>
          </a:prstGeom>
        </p:spPr>
        <p:txBody>
          <a:bodyPr/>
          <a:lstStyle/>
          <a:p>
            <a:pPr>
              <a:defRPr sz="3200"/>
            </a:pPr>
          </a:p>
        </p:txBody>
      </p:sp>
      <p:sp>
        <p:nvSpPr>
          <p:cNvPr id="584" name="Text Placeholder 6"/>
          <p:cNvSpPr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defRPr>
                <a:solidFill>
                  <a:srgbClr val="36495A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TextBox 8"/>
          <p:cNvSpPr txBox="1"/>
          <p:nvPr>
            <p:ph type="sldNum" sz="quarter" idx="2"/>
          </p:nvPr>
        </p:nvSpPr>
        <p:spPr>
          <a:xfrm>
            <a:off x="11790244" y="6540020"/>
            <a:ext cx="167709" cy="2311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587" name="Picture Placeholder 1" descr="Picture Placeholder 1"/>
          <p:cNvPicPr>
            <a:picLocks noChangeAspect="1"/>
          </p:cNvPicPr>
          <p:nvPr>
            <p:ph type="pic" idx="21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588" name="Text Placeholder 3"/>
          <p:cNvSpPr txBox="1"/>
          <p:nvPr>
            <p:ph type="body" sz="quarter" idx="1"/>
          </p:nvPr>
        </p:nvSpPr>
        <p:spPr>
          <a:xfrm>
            <a:off x="8509572" y="2608326"/>
            <a:ext cx="3158172" cy="1390651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589" name="Text Placeholder 4"/>
          <p:cNvSpPr/>
          <p:nvPr>
            <p:ph type="body" idx="22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Custom Design">
  <a:themeElements>
    <a:clrScheme name="Custom Design">
      <a:dk1>
        <a:srgbClr val="3A4D66"/>
      </a:dk1>
      <a:lt1>
        <a:srgbClr val="FFFFFF"/>
      </a:lt1>
      <a:dk2>
        <a:srgbClr val="A7A7A7"/>
      </a:dk2>
      <a:lt2>
        <a:srgbClr val="535353"/>
      </a:lt2>
      <a:accent1>
        <a:srgbClr val="0078D1"/>
      </a:accent1>
      <a:accent2>
        <a:srgbClr val="00457F"/>
      </a:accent2>
      <a:accent3>
        <a:srgbClr val="9DA6AA"/>
      </a:accent3>
      <a:accent4>
        <a:srgbClr val="415763"/>
      </a:accent4>
      <a:accent5>
        <a:srgbClr val="C20018"/>
      </a:accent5>
      <a:accent6>
        <a:srgbClr val="0061AB"/>
      </a:accent6>
      <a:hlink>
        <a:srgbClr val="0000FF"/>
      </a:hlink>
      <a:folHlink>
        <a:srgbClr val="FF00FF"/>
      </a:folHlink>
    </a:clrScheme>
    <a:fontScheme name="Custom Design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Custom Desig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3A4D66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3A4D66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Custom Design">
  <a:themeElements>
    <a:clrScheme name="Custom Desig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78D1"/>
      </a:accent1>
      <a:accent2>
        <a:srgbClr val="00457F"/>
      </a:accent2>
      <a:accent3>
        <a:srgbClr val="9DA6AA"/>
      </a:accent3>
      <a:accent4>
        <a:srgbClr val="415763"/>
      </a:accent4>
      <a:accent5>
        <a:srgbClr val="C20018"/>
      </a:accent5>
      <a:accent6>
        <a:srgbClr val="0061AB"/>
      </a:accent6>
      <a:hlink>
        <a:srgbClr val="0000FF"/>
      </a:hlink>
      <a:folHlink>
        <a:srgbClr val="FF00FF"/>
      </a:folHlink>
    </a:clrScheme>
    <a:fontScheme name="Custom Design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Custom Desig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3A4D66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3A4D66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