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4D66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4D66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4D66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4D66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4D66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4D66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4D66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4D66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4D66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E"/>
          </a:solidFill>
        </a:fill>
      </a:tcStyle>
    </a:wholeTbl>
    <a:band2H>
      <a:tcTxStyle b="def" i="def"/>
      <a:tcStyle>
        <a:tcBdr/>
        <a:fill>
          <a:solidFill>
            <a:srgbClr val="E6EB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3A4D66"/>
        </a:fontRef>
        <a:srgbClr val="3A4D66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firstCol>
    <a:lastRow>
      <a:tcTxStyle b="on" i="off">
        <a:fontRef idx="minor">
          <a:srgbClr val="3A4D66"/>
        </a:fontRef>
        <a:srgbClr val="3A4D66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3A4D66"/>
        </a:fontRef>
        <a:srgbClr val="3A4D66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solidFill>
                <a:srgbClr val="3A4D66"/>
              </a:solidFill>
              <a:prstDash val="solid"/>
              <a:round/>
            </a:ln>
          </a:left>
          <a:right>
            <a:ln w="12700" cap="flat">
              <a:solidFill>
                <a:srgbClr val="3A4D66"/>
              </a:solidFill>
              <a:prstDash val="solid"/>
              <a:round/>
            </a:ln>
          </a:right>
          <a:top>
            <a:ln w="12700" cap="flat">
              <a:solidFill>
                <a:srgbClr val="3A4D66"/>
              </a:solidFill>
              <a:prstDash val="solid"/>
              <a:round/>
            </a:ln>
          </a:top>
          <a:bottom>
            <a:ln w="12700" cap="flat">
              <a:solidFill>
                <a:srgbClr val="3A4D66"/>
              </a:solidFill>
              <a:prstDash val="solid"/>
              <a:round/>
            </a:ln>
          </a:bottom>
          <a:insideH>
            <a:ln w="12700" cap="flat">
              <a:solidFill>
                <a:srgbClr val="3A4D66"/>
              </a:solidFill>
              <a:prstDash val="solid"/>
              <a:round/>
            </a:ln>
          </a:insideH>
          <a:insideV>
            <a:ln w="12700" cap="flat">
              <a:solidFill>
                <a:srgbClr val="3A4D66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solidFill>
                <a:srgbClr val="3A4D66"/>
              </a:solidFill>
              <a:prstDash val="solid"/>
              <a:round/>
            </a:ln>
          </a:left>
          <a:right>
            <a:ln w="12700" cap="flat">
              <a:solidFill>
                <a:srgbClr val="3A4D66"/>
              </a:solidFill>
              <a:prstDash val="solid"/>
              <a:round/>
            </a:ln>
          </a:right>
          <a:top>
            <a:ln w="12700" cap="flat">
              <a:solidFill>
                <a:srgbClr val="3A4D66"/>
              </a:solidFill>
              <a:prstDash val="solid"/>
              <a:round/>
            </a:ln>
          </a:top>
          <a:bottom>
            <a:ln w="12700" cap="flat">
              <a:solidFill>
                <a:srgbClr val="3A4D66"/>
              </a:solidFill>
              <a:prstDash val="solid"/>
              <a:round/>
            </a:ln>
          </a:bottom>
          <a:insideH>
            <a:ln w="12700" cap="flat">
              <a:solidFill>
                <a:srgbClr val="3A4D66"/>
              </a:solidFill>
              <a:prstDash val="solid"/>
              <a:round/>
            </a:ln>
          </a:insideH>
          <a:insideV>
            <a:ln w="12700" cap="flat">
              <a:solidFill>
                <a:srgbClr val="3A4D66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solidFill>
                <a:srgbClr val="3A4D66"/>
              </a:solidFill>
              <a:prstDash val="solid"/>
              <a:round/>
            </a:ln>
          </a:left>
          <a:right>
            <a:ln w="12700" cap="flat">
              <a:solidFill>
                <a:srgbClr val="3A4D66"/>
              </a:solidFill>
              <a:prstDash val="solid"/>
              <a:round/>
            </a:ln>
          </a:right>
          <a:top>
            <a:ln w="12700" cap="flat">
              <a:solidFill>
                <a:srgbClr val="3A4D66"/>
              </a:solidFill>
              <a:prstDash val="solid"/>
              <a:round/>
            </a:ln>
          </a:top>
          <a:bottom>
            <a:ln w="12700" cap="flat">
              <a:solidFill>
                <a:srgbClr val="3A4D66"/>
              </a:solidFill>
              <a:prstDash val="solid"/>
              <a:round/>
            </a:ln>
          </a:bottom>
          <a:insideH>
            <a:ln w="12700" cap="flat">
              <a:solidFill>
                <a:srgbClr val="3A4D66"/>
              </a:solidFill>
              <a:prstDash val="solid"/>
              <a:round/>
            </a:ln>
          </a:insideH>
          <a:insideV>
            <a:ln w="12700" cap="flat">
              <a:solidFill>
                <a:srgbClr val="3A4D6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solidFill>
                <a:srgbClr val="3A4D66"/>
              </a:solidFill>
              <a:prstDash val="solid"/>
              <a:round/>
            </a:ln>
          </a:left>
          <a:right>
            <a:ln w="12700" cap="flat">
              <a:solidFill>
                <a:srgbClr val="3A4D66"/>
              </a:solidFill>
              <a:prstDash val="solid"/>
              <a:round/>
            </a:ln>
          </a:right>
          <a:top>
            <a:ln w="12700" cap="flat">
              <a:solidFill>
                <a:srgbClr val="3A4D66"/>
              </a:solidFill>
              <a:prstDash val="solid"/>
              <a:round/>
            </a:ln>
          </a:top>
          <a:bottom>
            <a:ln w="12700" cap="flat">
              <a:solidFill>
                <a:srgbClr val="3A4D66"/>
              </a:solidFill>
              <a:prstDash val="solid"/>
              <a:round/>
            </a:ln>
          </a:bottom>
          <a:insideH>
            <a:ln w="12700" cap="flat">
              <a:solidFill>
                <a:srgbClr val="3A4D66"/>
              </a:solidFill>
              <a:prstDash val="solid"/>
              <a:round/>
            </a:ln>
          </a:insideH>
          <a:insideV>
            <a:ln w="12700" cap="flat">
              <a:solidFill>
                <a:srgbClr val="3A4D66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0E2"/>
          </a:solidFill>
        </a:fill>
      </a:tcStyle>
    </a:wholeTbl>
    <a:band2H>
      <a:tcTxStyle b="def" i="def"/>
      <a:tcStyle>
        <a:tcBdr/>
        <a:fill>
          <a:solidFill>
            <a:srgbClr val="EFF0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E2"/>
          </a:solidFill>
        </a:fill>
      </a:tcStyle>
    </a:wholeTbl>
    <a:band2H>
      <a:tcTxStyle b="def" i="def"/>
      <a:tcStyle>
        <a:tcBdr/>
        <a:fill>
          <a:solidFill>
            <a:srgbClr val="E6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9" name="Shape 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/>
        </p:nvSpPr>
        <p:spPr>
          <a:xfrm>
            <a:off x="0" y="-1"/>
            <a:ext cx="12192000" cy="6866458"/>
          </a:xfrm>
          <a:prstGeom prst="rect">
            <a:avLst/>
          </a:prstGeom>
          <a:solidFill>
            <a:srgbClr val="0078D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Body Level One…"/>
          <p:cNvSpPr txBox="1"/>
          <p:nvPr>
            <p:ph type="body" sz="quarter" idx="1" hasCustomPrompt="1"/>
          </p:nvPr>
        </p:nvSpPr>
        <p:spPr>
          <a:xfrm>
            <a:off x="1414462" y="2104102"/>
            <a:ext cx="9363076" cy="154075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4800"/>
            </a:lvl1pPr>
            <a:lvl2pPr>
              <a:lnSpc>
                <a:spcPct val="100000"/>
              </a:lnSpc>
              <a:spcBef>
                <a:spcPts val="0"/>
              </a:spcBef>
              <a:defRPr sz="4800"/>
            </a:lvl2pPr>
            <a:lvl3pPr>
              <a:lnSpc>
                <a:spcPct val="100000"/>
              </a:lnSpc>
              <a:spcBef>
                <a:spcPts val="0"/>
              </a:spcBef>
              <a:defRPr sz="4800"/>
            </a:lvl3pPr>
            <a:lvl4pPr>
              <a:lnSpc>
                <a:spcPct val="100000"/>
              </a:lnSpc>
              <a:spcBef>
                <a:spcPts val="0"/>
              </a:spcBef>
              <a:defRPr sz="4800"/>
            </a:lvl4pPr>
            <a:lvl5pPr>
              <a:lnSpc>
                <a:spcPct val="100000"/>
              </a:lnSpc>
              <a:spcBef>
                <a:spcPts val="0"/>
              </a:spcBef>
              <a:defRPr sz="4800"/>
            </a:lvl5pPr>
          </a:lstStyle>
          <a:p>
            <a:pPr/>
            <a:r>
              <a:t>Presentation Title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1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590288"/>
            <a:ext cx="2573273" cy="22677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43530" y="214536"/>
            <a:ext cx="3191257" cy="484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48987" y="6023979"/>
            <a:ext cx="685801" cy="6858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i="0" sz="1200">
                <a:solidFill>
                  <a:srgbClr val="3A4D6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Chapter Title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" name="Text Placeholder 4"/>
          <p:cNvSpPr/>
          <p:nvPr>
            <p:ph type="body" sz="quarter" idx="21" hasCustomPrompt="1"/>
          </p:nvPr>
        </p:nvSpPr>
        <p:spPr>
          <a:xfrm>
            <a:off x="1998571" y="3549310"/>
            <a:ext cx="8172451" cy="636233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b="0" sz="1600"/>
            </a:lvl1pPr>
          </a:lstStyle>
          <a:p>
            <a:pPr/>
            <a:r>
              <a:t> Subtitle of Chapter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F47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" name="Body Level One…"/>
          <p:cNvSpPr txBox="1"/>
          <p:nvPr>
            <p:ph type="body" sz="quarter" idx="1" hasCustomPrompt="1"/>
          </p:nvPr>
        </p:nvSpPr>
        <p:spPr>
          <a:xfrm>
            <a:off x="548501" y="383168"/>
            <a:ext cx="11302539" cy="1069047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rgbClr val="36495A"/>
                </a:solidFill>
              </a:defRPr>
            </a:lvl1pPr>
            <a:lvl2pPr algn="l">
              <a:defRPr>
                <a:solidFill>
                  <a:srgbClr val="36495A"/>
                </a:solidFill>
              </a:defRPr>
            </a:lvl2pPr>
            <a:lvl3pPr algn="l">
              <a:defRPr>
                <a:solidFill>
                  <a:srgbClr val="36495A"/>
                </a:solidFill>
              </a:defRPr>
            </a:lvl3pPr>
            <a:lvl4pPr algn="l">
              <a:defRPr>
                <a:solidFill>
                  <a:srgbClr val="36495A"/>
                </a:solidFill>
              </a:defRPr>
            </a:lvl4pPr>
            <a:lvl5pPr algn="l">
              <a:defRPr>
                <a:solidFill>
                  <a:srgbClr val="36495A"/>
                </a:solidFill>
              </a:defRPr>
            </a:lvl5pPr>
          </a:lstStyle>
          <a:p>
            <a:pPr/>
            <a:r>
              <a:t>List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7" name="Text Placeholder 11"/>
          <p:cNvSpPr/>
          <p:nvPr>
            <p:ph type="body" sz="half" idx="21" hasCustomPrompt="1"/>
          </p:nvPr>
        </p:nvSpPr>
        <p:spPr>
          <a:xfrm>
            <a:off x="548501" y="1532152"/>
            <a:ext cx="5547499" cy="3793696"/>
          </a:xfrm>
          <a:prstGeom prst="rect">
            <a:avLst/>
          </a:prstGeom>
        </p:spPr>
        <p:txBody>
          <a:bodyPr anchor="t"/>
          <a:lstStyle>
            <a:lvl1pPr marL="228600" indent="-228600" algn="l">
              <a:buSzPct val="100000"/>
              <a:buFont typeface="Arial"/>
              <a:buChar char="•"/>
              <a:defRPr b="0" sz="1400">
                <a:solidFill>
                  <a:srgbClr val="36495A"/>
                </a:solidFill>
              </a:defRPr>
            </a:lvl1pPr>
          </a:lstStyle>
          <a:p>
            <a:pPr/>
            <a:r>
              <a:t>Place a small paragraph or bulleted list here
Place a small paragraph or bulleted list here
Place a small paragraph or bulleted list here
Place a small paragraph or bulleted list here</a:t>
            </a:r>
          </a:p>
        </p:txBody>
      </p:sp>
      <p:sp>
        <p:nvSpPr>
          <p:cNvPr id="38" name="Text Placeholder 11"/>
          <p:cNvSpPr/>
          <p:nvPr>
            <p:ph type="body" sz="half" idx="22" hasCustomPrompt="1"/>
          </p:nvPr>
        </p:nvSpPr>
        <p:spPr>
          <a:xfrm>
            <a:off x="6169373" y="1535873"/>
            <a:ext cx="5681667" cy="3793695"/>
          </a:xfrm>
          <a:prstGeom prst="rect">
            <a:avLst/>
          </a:prstGeom>
        </p:spPr>
        <p:txBody>
          <a:bodyPr anchor="t"/>
          <a:lstStyle>
            <a:lvl1pPr marL="228600" indent="-228600" algn="l">
              <a:buSzPct val="100000"/>
              <a:buFont typeface="Arial"/>
              <a:buChar char="•"/>
              <a:defRPr b="0" sz="1400">
                <a:solidFill>
                  <a:srgbClr val="36495A"/>
                </a:solidFill>
              </a:defRPr>
            </a:lvl1pPr>
          </a:lstStyle>
          <a:p>
            <a:pPr/>
            <a:r>
              <a:t>Place a small paragraph or bulleted list here
Place a small paragraph or bulleted list here
Place a small paragraph or bulleted list here
Place a small paragraph or bulleted list here</a:t>
            </a:r>
          </a:p>
        </p:txBody>
      </p:sp>
      <p:pic>
        <p:nvPicPr>
          <p:cNvPr id="3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A4D6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" name="Body Level One…"/>
          <p:cNvSpPr txBox="1"/>
          <p:nvPr>
            <p:ph type="body" sz="half" idx="1" hasCustomPrompt="1"/>
          </p:nvPr>
        </p:nvSpPr>
        <p:spPr>
          <a:xfrm>
            <a:off x="545591" y="1537797"/>
            <a:ext cx="5550410" cy="3794761"/>
          </a:xfrm>
          <a:prstGeom prst="rect">
            <a:avLst/>
          </a:prstGeom>
        </p:spPr>
        <p:txBody>
          <a:bodyPr anchor="t"/>
          <a:lstStyle>
            <a:lvl1pPr marL="228600" indent="-228600" algn="l">
              <a:buSzPct val="100000"/>
              <a:buFont typeface="Arial"/>
              <a:buChar char="•"/>
              <a:defRPr b="0" sz="1400">
                <a:solidFill>
                  <a:srgbClr val="36495A"/>
                </a:solidFill>
              </a:defRPr>
            </a:lvl1pPr>
            <a:lvl2pPr marL="685800" indent="-228600" algn="l">
              <a:buSzPct val="100000"/>
              <a:buFont typeface="Arial"/>
              <a:buChar char="•"/>
              <a:defRPr b="0" sz="1400">
                <a:solidFill>
                  <a:srgbClr val="36495A"/>
                </a:solidFill>
              </a:defRPr>
            </a:lvl2pPr>
            <a:lvl3pPr marL="1205345" indent="-290945" algn="l">
              <a:buSzPct val="100000"/>
              <a:buFont typeface="Arial"/>
              <a:buChar char="•"/>
              <a:defRPr b="0" sz="1400">
                <a:solidFill>
                  <a:srgbClr val="36495A"/>
                </a:solidFill>
              </a:defRPr>
            </a:lvl3pPr>
            <a:lvl4pPr marL="1662545" indent="-290945" algn="l">
              <a:buSzPct val="100000"/>
              <a:buFont typeface="Arial"/>
              <a:buChar char="•"/>
              <a:defRPr b="0" sz="1400">
                <a:solidFill>
                  <a:srgbClr val="36495A"/>
                </a:solidFill>
              </a:defRPr>
            </a:lvl4pPr>
            <a:lvl5pPr marL="2119745" indent="-290945" algn="l">
              <a:buSzPct val="100000"/>
              <a:buFont typeface="Arial"/>
              <a:buChar char="•"/>
              <a:defRPr b="0" sz="1400">
                <a:solidFill>
                  <a:srgbClr val="36495A"/>
                </a:solidFill>
              </a:defRPr>
            </a:lvl5pPr>
          </a:lstStyle>
          <a:p>
            <a:pPr/>
            <a:r>
              <a:t>Place a small paragraph or bulleted list 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8" name="Text Placeholder 11"/>
          <p:cNvSpPr/>
          <p:nvPr>
            <p:ph type="body" sz="half" idx="21" hasCustomPrompt="1"/>
          </p:nvPr>
        </p:nvSpPr>
        <p:spPr>
          <a:xfrm>
            <a:off x="6300630" y="1531619"/>
            <a:ext cx="5550410" cy="3794761"/>
          </a:xfrm>
          <a:prstGeom prst="rect">
            <a:avLst/>
          </a:prstGeom>
        </p:spPr>
        <p:txBody>
          <a:bodyPr anchor="t"/>
          <a:lstStyle>
            <a:lvl1pPr marL="228600" indent="-228600" algn="l">
              <a:buSzPct val="100000"/>
              <a:buFont typeface="Arial"/>
              <a:buChar char="•"/>
              <a:defRPr b="0" sz="1400">
                <a:solidFill>
                  <a:srgbClr val="36495A"/>
                </a:solidFill>
              </a:defRPr>
            </a:lvl1pPr>
          </a:lstStyle>
          <a:p>
            <a:pPr/>
            <a:r>
              <a:t>Place a small paragraph or bulleted list here
Place a sub bullet here
Place a small paragraph or bulleted list here
Place a sub bullet here
Place a small paragraph or bulleted list here
Place a sub bullet here
Place a small paragraph or bulleted list here
Place a sub bullet here</a:t>
            </a:r>
          </a:p>
        </p:txBody>
      </p:sp>
      <p:pic>
        <p:nvPicPr>
          <p:cNvPr id="4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ext Placeholder 6"/>
          <p:cNvSpPr/>
          <p:nvPr>
            <p:ph type="body" sz="quarter" idx="22" hasCustomPrompt="1"/>
          </p:nvPr>
        </p:nvSpPr>
        <p:spPr>
          <a:xfrm>
            <a:off x="548501" y="383168"/>
            <a:ext cx="11302539" cy="1069047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rgbClr val="36495A"/>
                </a:solidFill>
              </a:defRPr>
            </a:lvl1pPr>
          </a:lstStyle>
          <a:p>
            <a:pPr/>
            <a:r>
              <a:t>List w/ Sub Bullet Title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2"/>
          <p:cNvSpPr txBox="1"/>
          <p:nvPr/>
        </p:nvSpPr>
        <p:spPr>
          <a:xfrm rot="5400000">
            <a:off x="-604346" y="1234313"/>
            <a:ext cx="210775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1100">
                <a:solidFill>
                  <a:srgbClr val="FFFFFF"/>
                </a:solidFill>
                <a:latin typeface="AmericanSans"/>
                <a:ea typeface="AmericanSans"/>
                <a:cs typeface="AmericanSans"/>
                <a:sym typeface="AmericanSans"/>
              </a:defRPr>
            </a:lvl1pPr>
          </a:lstStyle>
          <a:p>
            <a:pPr/>
            <a:r>
              <a:t>January 1, 2020</a:t>
            </a:r>
          </a:p>
        </p:txBody>
      </p:sp>
      <p:sp>
        <p:nvSpPr>
          <p:cNvPr id="58" name="Body Level One…"/>
          <p:cNvSpPr txBox="1"/>
          <p:nvPr>
            <p:ph type="body" sz="quarter" idx="1" hasCustomPrompt="1"/>
          </p:nvPr>
        </p:nvSpPr>
        <p:spPr>
          <a:xfrm>
            <a:off x="577800" y="267209"/>
            <a:ext cx="11093091" cy="687003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rgbClr val="36495A"/>
                </a:solidFill>
              </a:defRPr>
            </a:lvl1pPr>
            <a:lvl2pPr marL="876300" indent="-419100" algn="l">
              <a:buSzPct val="100000"/>
              <a:buChar char="•"/>
              <a:defRPr>
                <a:solidFill>
                  <a:srgbClr val="36495A"/>
                </a:solidFill>
              </a:defRPr>
            </a:lvl2pPr>
            <a:lvl3pPr marL="1417319" indent="-502919" algn="l">
              <a:buSzPct val="100000"/>
              <a:buChar char="•"/>
              <a:defRPr>
                <a:solidFill>
                  <a:srgbClr val="36495A"/>
                </a:solidFill>
              </a:defRPr>
            </a:lvl3pPr>
            <a:lvl4pPr marL="1930400" indent="-558800" algn="l">
              <a:buSzPct val="100000"/>
              <a:buChar char="•"/>
              <a:defRPr>
                <a:solidFill>
                  <a:srgbClr val="36495A"/>
                </a:solidFill>
              </a:defRPr>
            </a:lvl4pPr>
            <a:lvl5pPr marL="2387600" indent="-558800" algn="l">
              <a:buSzPct val="100000"/>
              <a:buChar char="•"/>
              <a:defRPr>
                <a:solidFill>
                  <a:srgbClr val="36495A"/>
                </a:solidFill>
              </a:defRPr>
            </a:lvl5pPr>
          </a:lstStyle>
          <a:p>
            <a:pPr/>
            <a:r>
              <a:t>Click to add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F47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0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Text Placeholder 11"/>
          <p:cNvSpPr/>
          <p:nvPr>
            <p:ph type="body" idx="21" hasCustomPrompt="1"/>
          </p:nvPr>
        </p:nvSpPr>
        <p:spPr>
          <a:xfrm>
            <a:off x="578260" y="1027831"/>
            <a:ext cx="11092630" cy="5215654"/>
          </a:xfrm>
          <a:prstGeom prst="rect">
            <a:avLst/>
          </a:prstGeom>
        </p:spPr>
        <p:txBody>
          <a:bodyPr anchor="t"/>
          <a:lstStyle>
            <a:lvl1pPr marL="228600" indent="-228600" algn="l">
              <a:buSzPct val="100000"/>
              <a:buFont typeface="Arial"/>
              <a:buChar char="•"/>
              <a:defRPr b="0" sz="1400">
                <a:solidFill>
                  <a:srgbClr val="36495A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6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344733"/>
            <a:ext cx="1717172" cy="151326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74521" y="352059"/>
            <a:ext cx="2523745" cy="3835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/>
          <p:cNvSpPr txBox="1"/>
          <p:nvPr/>
        </p:nvSpPr>
        <p:spPr>
          <a:xfrm rot="5400000">
            <a:off x="-604346" y="1234313"/>
            <a:ext cx="210775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1100">
                <a:solidFill>
                  <a:srgbClr val="FFFFFF"/>
                </a:solidFill>
                <a:latin typeface="AmericanSans"/>
                <a:ea typeface="AmericanSans"/>
                <a:cs typeface="AmericanSans"/>
                <a:sym typeface="AmericanSans"/>
              </a:defRPr>
            </a:lvl1pPr>
          </a:lstStyle>
          <a:p>
            <a:pPr/>
            <a:r>
              <a:t>January 1, 2020</a:t>
            </a:r>
          </a:p>
        </p:txBody>
      </p:sp>
      <p:sp>
        <p:nvSpPr>
          <p:cNvPr id="79" name="Body Level One…"/>
          <p:cNvSpPr txBox="1"/>
          <p:nvPr>
            <p:ph type="body" sz="quarter" idx="1" hasCustomPrompt="1"/>
          </p:nvPr>
        </p:nvSpPr>
        <p:spPr>
          <a:xfrm>
            <a:off x="577800" y="267209"/>
            <a:ext cx="11093091" cy="687003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rgbClr val="36495A"/>
                </a:solidFill>
              </a:defRPr>
            </a:lvl1pPr>
            <a:lvl2pPr marL="876300" indent="-419100" algn="l">
              <a:buSzPct val="100000"/>
              <a:buChar char="•"/>
              <a:defRPr>
                <a:solidFill>
                  <a:srgbClr val="36495A"/>
                </a:solidFill>
              </a:defRPr>
            </a:lvl2pPr>
            <a:lvl3pPr marL="1417319" indent="-502919" algn="l">
              <a:buSzPct val="100000"/>
              <a:buChar char="•"/>
              <a:defRPr>
                <a:solidFill>
                  <a:srgbClr val="36495A"/>
                </a:solidFill>
              </a:defRPr>
            </a:lvl3pPr>
            <a:lvl4pPr marL="1930400" indent="-558800" algn="l">
              <a:buSzPct val="100000"/>
              <a:buChar char="•"/>
              <a:defRPr>
                <a:solidFill>
                  <a:srgbClr val="36495A"/>
                </a:solidFill>
              </a:defRPr>
            </a:lvl4pPr>
            <a:lvl5pPr marL="2387600" indent="-558800" algn="l">
              <a:buSzPct val="100000"/>
              <a:buChar char="•"/>
              <a:defRPr>
                <a:solidFill>
                  <a:srgbClr val="36495A"/>
                </a:solidFill>
              </a:defRPr>
            </a:lvl5pPr>
          </a:lstStyle>
          <a:p>
            <a:pPr/>
            <a:r>
              <a:t>Click to add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F47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1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ext Placeholder 11"/>
          <p:cNvSpPr/>
          <p:nvPr>
            <p:ph type="body" idx="21" hasCustomPrompt="1"/>
          </p:nvPr>
        </p:nvSpPr>
        <p:spPr>
          <a:xfrm>
            <a:off x="578260" y="1027831"/>
            <a:ext cx="11092630" cy="5215654"/>
          </a:xfrm>
          <a:prstGeom prst="rect">
            <a:avLst/>
          </a:prstGeom>
        </p:spPr>
        <p:txBody>
          <a:bodyPr anchor="t"/>
          <a:lstStyle>
            <a:lvl1pPr marL="228600" indent="-228600" algn="l">
              <a:buSzPct val="100000"/>
              <a:buFont typeface="Arial"/>
              <a:buChar char="•"/>
              <a:defRPr b="0" sz="1400">
                <a:solidFill>
                  <a:srgbClr val="36495A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9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344733"/>
            <a:ext cx="1717172" cy="151326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/>
          <p:nvPr>
            <p:ph type="body" idx="1" hasCustomPrompt="1"/>
          </p:nvPr>
        </p:nvSpPr>
        <p:spPr>
          <a:xfrm>
            <a:off x="1020799" y="2530992"/>
            <a:ext cx="10121901" cy="1018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Chapter Title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790244" y="6540020"/>
            <a:ext cx="23127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i="1" sz="900">
                <a:solidFill>
                  <a:srgbClr val="FFFFFF"/>
                </a:solidFill>
                <a:latin typeface="AmericanSans"/>
                <a:ea typeface="AmericanSans"/>
                <a:cs typeface="AmericanSans"/>
                <a:sym typeface="AmericanSans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74521" y="352059"/>
            <a:ext cx="2523745" cy="38351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/>
          <p:cNvSpPr txBox="1"/>
          <p:nvPr>
            <p:ph type="title"/>
          </p:nvPr>
        </p:nvSpPr>
        <p:spPr>
          <a:xfrm>
            <a:off x="609600" y="0"/>
            <a:ext cx="10972800" cy="169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9pPr>
    </p:titleStyle>
    <p:bodyStyle>
      <a:lvl1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AmericanSans"/>
          <a:ea typeface="AmericanSans"/>
          <a:cs typeface="AmericanSans"/>
          <a:sym typeface="AmericanSans"/>
        </a:defRPr>
      </a:lvl1pPr>
      <a:lvl2pPr marL="0" marR="0" indent="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AmericanSans"/>
          <a:ea typeface="AmericanSans"/>
          <a:cs typeface="AmericanSans"/>
          <a:sym typeface="AmericanSans"/>
        </a:defRPr>
      </a:lvl2pPr>
      <a:lvl3pPr marL="0" marR="0" indent="9144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AmericanSans"/>
          <a:ea typeface="AmericanSans"/>
          <a:cs typeface="AmericanSans"/>
          <a:sym typeface="AmericanSans"/>
        </a:defRPr>
      </a:lvl3pPr>
      <a:lvl4pPr marL="0" marR="0" indent="1371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AmericanSans"/>
          <a:ea typeface="AmericanSans"/>
          <a:cs typeface="AmericanSans"/>
          <a:sym typeface="AmericanSans"/>
        </a:defRPr>
      </a:lvl4pPr>
      <a:lvl5pPr marL="0" marR="0" indent="1828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AmericanSans"/>
          <a:ea typeface="AmericanSans"/>
          <a:cs typeface="AmericanSans"/>
          <a:sym typeface="AmericanSans"/>
        </a:defRPr>
      </a:lvl5pPr>
      <a:lvl6pPr marL="2844800" marR="0" indent="-558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400" u="none">
          <a:solidFill>
            <a:srgbClr val="FFFFFF"/>
          </a:solidFill>
          <a:uFillTx/>
          <a:latin typeface="AmericanSans"/>
          <a:ea typeface="AmericanSans"/>
          <a:cs typeface="AmericanSans"/>
          <a:sym typeface="AmericanSans"/>
        </a:defRPr>
      </a:lvl6pPr>
      <a:lvl7pPr marL="3302000" marR="0" indent="-558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400" u="none">
          <a:solidFill>
            <a:srgbClr val="FFFFFF"/>
          </a:solidFill>
          <a:uFillTx/>
          <a:latin typeface="AmericanSans"/>
          <a:ea typeface="AmericanSans"/>
          <a:cs typeface="AmericanSans"/>
          <a:sym typeface="AmericanSans"/>
        </a:defRPr>
      </a:lvl7pPr>
      <a:lvl8pPr marL="3759200" marR="0" indent="-558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400" u="none">
          <a:solidFill>
            <a:srgbClr val="FFFFFF"/>
          </a:solidFill>
          <a:uFillTx/>
          <a:latin typeface="AmericanSans"/>
          <a:ea typeface="AmericanSans"/>
          <a:cs typeface="AmericanSans"/>
          <a:sym typeface="AmericanSans"/>
        </a:defRPr>
      </a:lvl8pPr>
      <a:lvl9pPr marL="4216400" marR="0" indent="-558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400" u="none">
          <a:solidFill>
            <a:srgbClr val="FFFFFF"/>
          </a:solidFill>
          <a:uFillTx/>
          <a:latin typeface="AmericanSans"/>
          <a:ea typeface="AmericanSans"/>
          <a:cs typeface="AmericanSans"/>
          <a:sym typeface="AmericanSans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mericanSans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mericanSans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mericanSans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mericanSans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mericanSans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mericanSans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mericanSans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mericanSans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merican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ontent Placeholder 1"/>
          <p:cNvSpPr txBox="1"/>
          <p:nvPr>
            <p:ph type="subTitle" sz="quarter" idx="1"/>
          </p:nvPr>
        </p:nvSpPr>
        <p:spPr>
          <a:xfrm>
            <a:off x="1414462" y="1888246"/>
            <a:ext cx="9363076" cy="1540754"/>
          </a:xfrm>
          <a:prstGeom prst="rect">
            <a:avLst/>
          </a:prstGeom>
        </p:spPr>
        <p:txBody>
          <a:bodyPr/>
          <a:lstStyle/>
          <a:p>
            <a:pPr>
              <a:defRPr b="0" sz="3600">
                <a:latin typeface="AmericanSans Light"/>
                <a:ea typeface="AmericanSans Light"/>
                <a:cs typeface="AmericanSans Light"/>
                <a:sym typeface="AmericanSans Light"/>
              </a:defRPr>
            </a:pPr>
            <a:r>
              <a:t>American Airlines</a:t>
            </a:r>
          </a:p>
          <a:p>
            <a:pPr>
              <a:defRPr sz="3600"/>
            </a:pPr>
            <a:r>
              <a:t>PowerPoint Template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7"/>
          <p:cNvSpPr txBox="1"/>
          <p:nvPr>
            <p:ph type="sldNum" sz="quarter" idx="2"/>
          </p:nvPr>
        </p:nvSpPr>
        <p:spPr>
          <a:xfrm>
            <a:off x="11790244" y="6540020"/>
            <a:ext cx="167709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4" name="Text Placeholder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/>
            </a:pPr>
          </a:p>
        </p:txBody>
      </p:sp>
      <p:sp>
        <p:nvSpPr>
          <p:cNvPr id="95" name="Text Placeholder 2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2"/>
          <p:cNvSpPr txBox="1"/>
          <p:nvPr>
            <p:ph type="sldNum" sz="quarter" idx="2"/>
          </p:nvPr>
        </p:nvSpPr>
        <p:spPr>
          <a:xfrm>
            <a:off x="11790244" y="6540020"/>
            <a:ext cx="167709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Text Placeholder 1"/>
          <p:cNvSpPr txBox="1"/>
          <p:nvPr>
            <p:ph type="body" sz="quarter" idx="1"/>
          </p:nvPr>
        </p:nvSpPr>
        <p:spPr>
          <a:xfrm>
            <a:off x="548501" y="383168"/>
            <a:ext cx="11302539" cy="1069047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</a:p>
        </p:txBody>
      </p:sp>
      <p:sp>
        <p:nvSpPr>
          <p:cNvPr id="99" name="Text Placeholder 2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Text Placeholder 3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11790244" y="6540020"/>
            <a:ext cx="167709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" name="Place a small paragraph or bulleted list her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Text Placeholder 11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5" name="Text Placeholder 6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lick to add 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22959">
              <a:spcBef>
                <a:spcPts val="900"/>
              </a:spcBef>
              <a:defRPr sz="3959"/>
            </a:pP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1790244" y="6540020"/>
            <a:ext cx="167709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Text Placeholder 11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7"/>
          <p:cNvSpPr txBox="1"/>
          <p:nvPr>
            <p:ph type="sldNum" sz="quarter" idx="2"/>
          </p:nvPr>
        </p:nvSpPr>
        <p:spPr>
          <a:xfrm>
            <a:off x="11790244" y="6540020"/>
            <a:ext cx="167709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25"/>
          <p:cNvSpPr txBox="1"/>
          <p:nvPr>
            <p:ph type="sldNum" sz="quarter" idx="2"/>
          </p:nvPr>
        </p:nvSpPr>
        <p:spPr>
          <a:xfrm>
            <a:off x="11790244" y="6540020"/>
            <a:ext cx="167709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4" name="Text Placeholder 1"/>
          <p:cNvSpPr txBox="1"/>
          <p:nvPr>
            <p:ph type="body" sz="quarter" idx="1"/>
          </p:nvPr>
        </p:nvSpPr>
        <p:spPr>
          <a:xfrm>
            <a:off x="577799" y="267208"/>
            <a:ext cx="11093092" cy="687005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</a:p>
        </p:txBody>
      </p:sp>
      <p:sp>
        <p:nvSpPr>
          <p:cNvPr id="115" name="Text Placeholder 2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3A4D66"/>
      </a:dk1>
      <a:lt1>
        <a:srgbClr val="664D2C"/>
      </a:lt1>
      <a:dk2>
        <a:srgbClr val="A7A7A7"/>
      </a:dk2>
      <a:lt2>
        <a:srgbClr val="535353"/>
      </a:lt2>
      <a:accent1>
        <a:srgbClr val="0078D1"/>
      </a:accent1>
      <a:accent2>
        <a:srgbClr val="00457F"/>
      </a:accent2>
      <a:accent3>
        <a:srgbClr val="9DA6AA"/>
      </a:accent3>
      <a:accent4>
        <a:srgbClr val="415763"/>
      </a:accent4>
      <a:accent5>
        <a:srgbClr val="C20018"/>
      </a:accent5>
      <a:accent6>
        <a:srgbClr val="0061AB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A4D66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A4D66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D1"/>
      </a:accent1>
      <a:accent2>
        <a:srgbClr val="00457F"/>
      </a:accent2>
      <a:accent3>
        <a:srgbClr val="9DA6AA"/>
      </a:accent3>
      <a:accent4>
        <a:srgbClr val="415763"/>
      </a:accent4>
      <a:accent5>
        <a:srgbClr val="C20018"/>
      </a:accent5>
      <a:accent6>
        <a:srgbClr val="0061AB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A4D66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A4D66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