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tif" ContentType="image/tif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6" r:id="rId4"/>
    <p:sldId id="269" r:id="rId5"/>
    <p:sldId id="260" r:id="rId6"/>
    <p:sldId id="271" r:id="rId7"/>
    <p:sldId id="270" r:id="rId8"/>
    <p:sldId id="261" r:id="rId9"/>
    <p:sldId id="267" r:id="rId10"/>
    <p:sldId id="268" r:id="rId11"/>
    <p:sldId id="265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3"/>
            <a:ext cx="9144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9321" y="4836906"/>
            <a:ext cx="3714149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COMPANY</a:t>
            </a:r>
            <a:br>
              <a:rPr lang="en-US" dirty="0" smtClean="0"/>
            </a:br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08403" y="5783659"/>
            <a:ext cx="4083898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Add the subject, purpose, or contact details here.</a:t>
            </a:r>
            <a:endParaRPr lang="en-US" dirty="0"/>
          </a:p>
        </p:txBody>
      </p:sp>
      <p:sp>
        <p:nvSpPr>
          <p:cNvPr id="12" name="Shape 51"/>
          <p:cNvSpPr/>
          <p:nvPr userDrawn="1"/>
        </p:nvSpPr>
        <p:spPr>
          <a:xfrm rot="5400000">
            <a:off x="3139704" y="5532314"/>
            <a:ext cx="1609498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8" name="Picture 7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836906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9144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29"/>
            <a:ext cx="9144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9144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7285"/>
            <a:ext cx="8229600" cy="3310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THIS IS A BULLET SLIDE</a:t>
            </a:r>
            <a:endParaRPr lang="en-US" dirty="0"/>
          </a:p>
        </p:txBody>
      </p:sp>
      <p:sp>
        <p:nvSpPr>
          <p:cNvPr id="25" name="Shape 51"/>
          <p:cNvSpPr/>
          <p:nvPr userDrawn="1"/>
        </p:nvSpPr>
        <p:spPr>
          <a:xfrm>
            <a:off x="3767251" y="191721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17" name="Picture 16" descr="Placeholder-da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338450"/>
            <a:ext cx="2784642" cy="13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9144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508404"/>
            <a:ext cx="77724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47383"/>
            <a:ext cx="77724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THIS IS A TEXT SLIDE</a:t>
            </a:r>
            <a:endParaRPr lang="en-US" dirty="0"/>
          </a:p>
        </p:txBody>
      </p:sp>
      <p:sp>
        <p:nvSpPr>
          <p:cNvPr id="9" name="Shape 51"/>
          <p:cNvSpPr/>
          <p:nvPr userDrawn="1"/>
        </p:nvSpPr>
        <p:spPr>
          <a:xfrm>
            <a:off x="3767251" y="1917217"/>
            <a:ext cx="1609498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4" name="Picture 3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40" y="336311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9144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pic>
        <p:nvPicPr>
          <p:cNvPr id="4" name="Picture 3" descr="Placeholder-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338450"/>
            <a:ext cx="2784642" cy="13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7511" y="-5"/>
            <a:ext cx="9161511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17511" y="6295429"/>
            <a:ext cx="916992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31480"/>
            <a:ext cx="82296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hape 51"/>
          <p:cNvSpPr/>
          <p:nvPr userDrawn="1"/>
        </p:nvSpPr>
        <p:spPr>
          <a:xfrm>
            <a:off x="3767251" y="2983667"/>
            <a:ext cx="1609498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7" name="Picture 6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04" y="921412"/>
            <a:ext cx="3374593" cy="16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1822106"/>
            <a:ext cx="4563866" cy="5035891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0"/>
            <a:ext cx="9144000" cy="2089549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THIS IS A VISUAL SLIDE</a:t>
            </a:r>
            <a:endParaRPr lang="en-US" dirty="0"/>
          </a:p>
        </p:txBody>
      </p:sp>
      <p:pic>
        <p:nvPicPr>
          <p:cNvPr id="13" name="Picture 12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40" y="2693431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0"/>
            <a:ext cx="9144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7285"/>
            <a:ext cx="8229600" cy="3310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THIS IS </a:t>
            </a:r>
            <a:r>
              <a:rPr lang="en-US" smtClean="0"/>
              <a:t>A PRICING SLIDE</a:t>
            </a:r>
            <a:endParaRPr lang="en-US" dirty="0"/>
          </a:p>
        </p:txBody>
      </p:sp>
      <p:sp>
        <p:nvSpPr>
          <p:cNvPr id="14" name="Shape 51"/>
          <p:cNvSpPr/>
          <p:nvPr userDrawn="1"/>
        </p:nvSpPr>
        <p:spPr>
          <a:xfrm>
            <a:off x="3767251" y="191721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12" name="Picture 11" descr="Placeholder-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338450"/>
            <a:ext cx="2784642" cy="13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4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microsoft.com/office/2007/relationships/hdphoto" Target="../media/hdphoto10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Relationship Id="rId24" Type="http://schemas.openxmlformats.org/officeDocument/2006/relationships/image" Target="../media/image10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26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9" Type="http://schemas.openxmlformats.org/officeDocument/2006/relationships/image" Target="../media/image30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9.png"/><Relationship Id="rId36" Type="http://schemas.openxmlformats.org/officeDocument/2006/relationships/image" Target="../media/image55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37" Type="http://schemas.openxmlformats.org/officeDocument/2006/relationships/image" Target="../media/image56.png"/><Relationship Id="rId38" Type="http://schemas.openxmlformats.org/officeDocument/2006/relationships/image" Target="../media/image57.png"/><Relationship Id="rId39" Type="http://schemas.openxmlformats.org/officeDocument/2006/relationships/image" Target="../media/image58.png"/><Relationship Id="rId40" Type="http://schemas.openxmlformats.org/officeDocument/2006/relationships/image" Target="../media/image59.png"/><Relationship Id="rId41" Type="http://schemas.openxmlformats.org/officeDocument/2006/relationships/image" Target="../media/image60.png"/><Relationship Id="rId42" Type="http://schemas.openxmlformats.org/officeDocument/2006/relationships/image" Target="../media/image61.png"/><Relationship Id="rId43" Type="http://schemas.openxmlformats.org/officeDocument/2006/relationships/image" Target="../media/image62.png"/><Relationship Id="rId4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12.png"/><Relationship Id="rId5" Type="http://schemas.microsoft.com/office/2007/relationships/hdphoto" Target="../media/hdphoto6.wdp"/><Relationship Id="rId6" Type="http://schemas.openxmlformats.org/officeDocument/2006/relationships/image" Target="../media/image13.png"/><Relationship Id="rId7" Type="http://schemas.microsoft.com/office/2007/relationships/hdphoto" Target="../media/hdphoto7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4" Type="http://schemas.openxmlformats.org/officeDocument/2006/relationships/image" Target="../media/image18.jpeg"/><Relationship Id="rId5" Type="http://schemas.microsoft.com/office/2007/relationships/hdphoto" Target="../media/hdphoto9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18"/>
          <p:cNvSpPr/>
          <p:nvPr/>
        </p:nvSpPr>
        <p:spPr>
          <a:xfrm>
            <a:off x="0" y="2492197"/>
            <a:ext cx="9144000" cy="43658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2" name="Text Placeholder 1"/>
          <p:cNvSpPr txBox="1">
            <a:spLocks/>
          </p:cNvSpPr>
          <p:nvPr/>
        </p:nvSpPr>
        <p:spPr>
          <a:xfrm>
            <a:off x="660171" y="2899029"/>
            <a:ext cx="7772400" cy="2968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latin typeface="Helvetica"/>
                <a:cs typeface="Helvetica"/>
              </a:rPr>
              <a:t>PRODUCT SLIDE 2</a:t>
            </a:r>
            <a:endParaRPr lang="en-US" sz="2600" b="1" dirty="0">
              <a:latin typeface="Helvetica"/>
              <a:cs typeface="Helvetica"/>
            </a:endParaRPr>
          </a:p>
        </p:txBody>
      </p:sp>
      <p:sp>
        <p:nvSpPr>
          <p:cNvPr id="3" name="Shape 167"/>
          <p:cNvSpPr/>
          <p:nvPr/>
        </p:nvSpPr>
        <p:spPr>
          <a:xfrm>
            <a:off x="712221" y="3995832"/>
            <a:ext cx="3172288" cy="210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numCol="1" spcCol="457200" anchor="t">
            <a:spAutoFit/>
          </a:bodyPr>
          <a:lstStyle>
            <a:lvl1pPr algn="l">
              <a:defRPr sz="18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marL="171450" lvl="0" indent="-171450">
              <a:lnSpc>
                <a:spcPct val="110000"/>
              </a:lnSpc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>Note that the text space in any of the slides will work great with bullet points.</a:t>
            </a:r>
            <a:b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</a:br>
            <a:endParaRPr lang="en-US" sz="10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marL="171450" lvl="0" indent="-171450">
              <a:lnSpc>
                <a:spcPct val="110000"/>
              </a:lnSpc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>You can summarize the most important points this way.</a:t>
            </a:r>
            <a:b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</a:br>
            <a:endParaRPr lang="en-US" sz="10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marL="171450" lvl="0" indent="-171450">
              <a:lnSpc>
                <a:spcPct val="110000"/>
              </a:lnSpc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>And include a pricing at the bottom: $26.</a:t>
            </a:r>
          </a:p>
          <a:p>
            <a:pPr marL="171450" lvl="0" indent="-171450">
              <a:lnSpc>
                <a:spcPct val="110000"/>
              </a:lnSpc>
              <a:buFont typeface="Arial"/>
              <a:buChar char="•"/>
              <a:defRPr>
                <a:solidFill>
                  <a:srgbClr val="000000"/>
                </a:solidFill>
              </a:defRPr>
            </a:pPr>
            <a:endParaRPr lang="en-US" sz="12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221" y="3331638"/>
            <a:ext cx="245657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2"/>
                </a:solidFill>
                <a:latin typeface="Helvetica"/>
                <a:cs typeface="Helvetica"/>
              </a:rPr>
              <a:t>USE FOR WIDER </a:t>
            </a:r>
            <a:r>
              <a:rPr lang="en-US" sz="1400" dirty="0" smtClean="0">
                <a:solidFill>
                  <a:schemeClr val="tx2"/>
                </a:solidFill>
                <a:latin typeface="Helvetica Light"/>
                <a:cs typeface="Helvetica Light"/>
              </a:rPr>
              <a:t>PICTURES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9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10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pic>
        <p:nvPicPr>
          <p:cNvPr id="1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5000386" y="2219779"/>
            <a:ext cx="2964350" cy="4396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 descr="pexels-photo-large.jpeg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6210" y="3164303"/>
            <a:ext cx="3445039" cy="2591206"/>
          </a:xfrm>
          <a:prstGeom prst="rect">
            <a:avLst/>
          </a:prstGeom>
        </p:spPr>
      </p:pic>
      <p:pic>
        <p:nvPicPr>
          <p:cNvPr id="13" name="Picture 12" descr="Placehold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69" y="3756673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5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5"/>
          <p:cNvSpPr/>
          <p:nvPr/>
        </p:nvSpPr>
        <p:spPr>
          <a:xfrm>
            <a:off x="0" y="3216883"/>
            <a:ext cx="9144000" cy="3641118"/>
          </a:xfrm>
          <a:prstGeom prst="rect">
            <a:avLst/>
          </a:prstGeom>
          <a:solidFill>
            <a:srgbClr val="FFFFFF">
              <a:alpha val="9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TEAM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5109" y="4799358"/>
            <a:ext cx="2329575" cy="347366"/>
          </a:xfrm>
        </p:spPr>
        <p:txBody>
          <a:bodyPr>
            <a:normAutofit fontScale="55000" lnSpcReduction="20000"/>
          </a:bodyPr>
          <a:lstStyle/>
          <a:p>
            <a:pPr marL="0" indent="0" defTabSz="584200" latinLnBrk="1" hangingPunc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sym typeface="Avenir Light"/>
              </a:rPr>
              <a:t>MARIE-ANN WUNDER</a:t>
            </a:r>
          </a:p>
        </p:txBody>
      </p:sp>
      <p:sp>
        <p:nvSpPr>
          <p:cNvPr id="5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6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11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7" name="Shape 146"/>
          <p:cNvSpPr/>
          <p:nvPr/>
        </p:nvSpPr>
        <p:spPr>
          <a:xfrm>
            <a:off x="476908" y="5330493"/>
            <a:ext cx="2365976" cy="62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lnSpc>
                <a:spcPct val="90000"/>
              </a:lnSpc>
              <a:defRPr sz="1600">
                <a:solidFill>
                  <a:srgbClr val="4F4F4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just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100" dirty="0" smtClean="0">
                <a:solidFill>
                  <a:schemeClr val="tx2"/>
                </a:solidFill>
                <a:latin typeface="Helvetica Light"/>
                <a:cs typeface="Helvetica Light"/>
              </a:rPr>
              <a:t>Use this slide to show your team-members and convey a more personal tone for your business.</a:t>
            </a:r>
            <a:endParaRPr sz="1100" dirty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  <p:sp>
        <p:nvSpPr>
          <p:cNvPr id="8" name="Shape 154"/>
          <p:cNvSpPr/>
          <p:nvPr/>
        </p:nvSpPr>
        <p:spPr>
          <a:xfrm>
            <a:off x="521662" y="5044905"/>
            <a:ext cx="2276468" cy="213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>
              <a:lnSpc>
                <a:spcPct val="90000"/>
              </a:lnSpc>
              <a:defRPr sz="1600">
                <a:solidFill>
                  <a:srgbClr val="4F4F4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000" dirty="0">
                <a:solidFill>
                  <a:srgbClr val="0F1308"/>
                </a:solidFill>
                <a:latin typeface="Helvetica Light"/>
                <a:cs typeface="Helvetica Light"/>
              </a:rPr>
              <a:t>Creative Director</a:t>
            </a:r>
          </a:p>
        </p:txBody>
      </p:sp>
      <p:pic>
        <p:nvPicPr>
          <p:cNvPr id="16" name="Picture 15" descr="Dollarphotoclub_841458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445" y="2581536"/>
            <a:ext cx="2570902" cy="21416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4206" y="3267353"/>
            <a:ext cx="22313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spc="-90" dirty="0" smtClean="0">
                <a:solidFill>
                  <a:schemeClr val="bg1"/>
                </a:solidFill>
                <a:latin typeface="Helvetica"/>
                <a:cs typeface="Helvetica"/>
              </a:rPr>
              <a:t>REPLACE</a:t>
            </a:r>
            <a:endParaRPr kumimoji="0" lang="en-US" sz="3600" b="1" u="none" strike="noStrike" cap="none" spc="-9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85623" y="2579267"/>
            <a:ext cx="2570902" cy="3528494"/>
            <a:chOff x="3240363" y="2579267"/>
            <a:chExt cx="2570902" cy="3528494"/>
          </a:xfrm>
        </p:grpSpPr>
        <p:sp>
          <p:nvSpPr>
            <p:cNvPr id="9" name="Shape 157"/>
            <p:cNvSpPr/>
            <p:nvPr/>
          </p:nvSpPr>
          <p:spPr>
            <a:xfrm>
              <a:off x="3387580" y="5044905"/>
              <a:ext cx="2276468" cy="213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lnSpc>
                  <a:spcPct val="90000"/>
                </a:lnSpc>
                <a:defRPr sz="1600">
                  <a:solidFill>
                    <a:srgbClr val="4F4F4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1000" dirty="0" smtClean="0">
                  <a:solidFill>
                    <a:srgbClr val="0F1308"/>
                  </a:solidFill>
                  <a:latin typeface="Helvetica Light"/>
                  <a:cs typeface="Helvetica Light"/>
                </a:rPr>
                <a:t>Chief Designer</a:t>
              </a:r>
              <a:endParaRPr sz="1000" dirty="0">
                <a:solidFill>
                  <a:srgbClr val="0F1308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4" name="Shape 146"/>
            <p:cNvSpPr/>
            <p:nvPr/>
          </p:nvSpPr>
          <p:spPr>
            <a:xfrm>
              <a:off x="3387580" y="5293631"/>
              <a:ext cx="2276468" cy="8141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lnSpc>
                  <a:spcPct val="90000"/>
                </a:lnSpc>
                <a:defRPr sz="1600">
                  <a:solidFill>
                    <a:srgbClr val="4F4F4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pPr lvl="0" algn="just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This slide is also useful in order to supply contact info.</a:t>
              </a:r>
            </a:p>
            <a:p>
              <a:pPr lvl="0" algn="just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Email: </a:t>
              </a:r>
              <a:r>
                <a:rPr lang="en-US" sz="1100" b="1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Robert@business.com</a:t>
              </a:r>
            </a:p>
            <a:p>
              <a:pPr lvl="0" algn="just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Contact Number: 000-000-0000</a:t>
              </a:r>
              <a:endParaRPr sz="1100" dirty="0">
                <a:solidFill>
                  <a:schemeClr val="tx2"/>
                </a:solidFill>
                <a:latin typeface="Helvetica Light"/>
                <a:cs typeface="Helvetica Light"/>
              </a:endParaRPr>
            </a:p>
          </p:txBody>
        </p:sp>
        <p:pic>
          <p:nvPicPr>
            <p:cNvPr id="17" name="Picture 16" descr="Dollarphotoclub_80351565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40363" y="2579267"/>
              <a:ext cx="2570902" cy="214388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410124" y="3267353"/>
              <a:ext cx="223138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b="1" spc="-90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REPLACE</a:t>
              </a:r>
              <a:endParaRPr kumimoji="0" lang="en-US" sz="3600" b="1" u="none" strike="noStrike" cap="none" spc="-9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cs typeface="Helvetica"/>
                <a:sym typeface="Avenir Light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361027" y="4799358"/>
              <a:ext cx="2329575" cy="347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200" b="0" kern="1200">
                  <a:solidFill>
                    <a:srgbClr val="454545"/>
                  </a:solidFill>
                  <a:latin typeface="Helvetica"/>
                  <a:ea typeface="+mn-ea"/>
                  <a:cs typeface="Helvetica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rgbClr val="000000"/>
                  </a:solidFill>
                  <a:latin typeface="Helvetica"/>
                  <a:ea typeface="+mn-ea"/>
                  <a:cs typeface="Helvetica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84200" latinLnBrk="1" hangingPunct="0">
                <a:spcBef>
                  <a:spcPts val="0"/>
                </a:spcBef>
              </a:pPr>
              <a:r>
                <a:rPr lang="en-US" b="1" dirty="0" smtClean="0">
                  <a:solidFill>
                    <a:schemeClr val="tx1"/>
                  </a:solidFill>
                  <a:sym typeface="Avenir Light"/>
                </a:rPr>
                <a:t>ROBERT KRONENBURG</a:t>
              </a:r>
              <a:endParaRPr lang="en-US" b="1" dirty="0">
                <a:solidFill>
                  <a:schemeClr val="tx1"/>
                </a:solidFill>
                <a:sym typeface="Avenir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70905" y="2581535"/>
            <a:ext cx="2778052" cy="3571552"/>
            <a:chOff x="5970905" y="2581535"/>
            <a:chExt cx="2778052" cy="3571552"/>
          </a:xfrm>
        </p:grpSpPr>
        <p:sp>
          <p:nvSpPr>
            <p:cNvPr id="10" name="Shape 160"/>
            <p:cNvSpPr/>
            <p:nvPr/>
          </p:nvSpPr>
          <p:spPr>
            <a:xfrm>
              <a:off x="6221697" y="5044905"/>
              <a:ext cx="2276468" cy="213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lnSpc>
                  <a:spcPct val="90000"/>
                </a:lnSpc>
                <a:defRPr sz="1600">
                  <a:solidFill>
                    <a:srgbClr val="4F4F4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000" dirty="0">
                  <a:solidFill>
                    <a:srgbClr val="0F1308"/>
                  </a:solidFill>
                  <a:latin typeface="Helvetica Light"/>
                  <a:cs typeface="Helvetica Light"/>
                </a:rPr>
                <a:t>CFO /  Co-Founder</a:t>
              </a:r>
            </a:p>
          </p:txBody>
        </p:sp>
        <p:sp>
          <p:nvSpPr>
            <p:cNvPr id="15" name="Shape 146"/>
            <p:cNvSpPr/>
            <p:nvPr/>
          </p:nvSpPr>
          <p:spPr>
            <a:xfrm>
              <a:off x="6221697" y="5338957"/>
              <a:ext cx="2276468" cy="8141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lnSpc>
                  <a:spcPct val="90000"/>
                </a:lnSpc>
                <a:defRPr sz="1600">
                  <a:solidFill>
                    <a:srgbClr val="4F4F4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pPr lvl="0" algn="just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If you have less team-members, center the remaining. If you have more, decrease the size of the images &amp; texts.</a:t>
              </a:r>
              <a:endParaRPr sz="1100" dirty="0">
                <a:solidFill>
                  <a:schemeClr val="tx2"/>
                </a:solidFill>
                <a:latin typeface="Helvetica Light"/>
                <a:cs typeface="Helvetica Light"/>
              </a:endParaRPr>
            </a:p>
          </p:txBody>
        </p:sp>
        <p:pic>
          <p:nvPicPr>
            <p:cNvPr id="18" name="Picture 17" descr="Dollarphotoclub_77579726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70905" y="2581535"/>
              <a:ext cx="2778052" cy="214161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244241" y="3267353"/>
              <a:ext cx="223138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b="1" spc="-90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REPLACE</a:t>
              </a:r>
              <a:endParaRPr kumimoji="0" lang="en-US" sz="3600" b="1" u="none" strike="noStrike" cap="none" spc="-9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cs typeface="Helvetica"/>
                <a:sym typeface="Avenir Light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6195144" y="4799358"/>
              <a:ext cx="2329575" cy="347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200" b="0" kern="1200">
                  <a:solidFill>
                    <a:srgbClr val="454545"/>
                  </a:solidFill>
                  <a:latin typeface="Helvetica"/>
                  <a:ea typeface="+mn-ea"/>
                  <a:cs typeface="Helvetica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rgbClr val="000000"/>
                  </a:solidFill>
                  <a:latin typeface="Helvetica"/>
                  <a:ea typeface="+mn-ea"/>
                  <a:cs typeface="Helvetica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84200" latinLnBrk="1" hangingPunct="0">
                <a:spcBef>
                  <a:spcPts val="0"/>
                </a:spcBef>
              </a:pPr>
              <a:r>
                <a:rPr lang="en-US" b="1" dirty="0" smtClean="0">
                  <a:solidFill>
                    <a:schemeClr val="tx1"/>
                  </a:solidFill>
                  <a:sym typeface="Avenir Light"/>
                </a:rPr>
                <a:t>CHARLIE WUNDER</a:t>
              </a:r>
              <a:endParaRPr lang="en-US" b="1" dirty="0">
                <a:solidFill>
                  <a:schemeClr val="tx1"/>
                </a:solidFill>
                <a:sym typeface="Avenir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52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88332" y="4127821"/>
            <a:ext cx="1811363" cy="40599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OUR ADDRESS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CONTACT US SLIDE</a:t>
            </a:r>
            <a:endParaRPr lang="en-US" dirty="0"/>
          </a:p>
        </p:txBody>
      </p:sp>
      <p:sp>
        <p:nvSpPr>
          <p:cNvPr id="7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12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0422" y="3147770"/>
            <a:ext cx="8063157" cy="5713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spc="20" dirty="0" smtClean="0">
                <a:latin typeface="Helvetica Light"/>
                <a:ea typeface="Avenir Medium"/>
                <a:cs typeface="Helvetica Light"/>
                <a:sym typeface="Avenir Medium"/>
              </a:rPr>
              <a:t>You can summarize a product, explain a problem or tell us why you are successful. </a:t>
            </a:r>
            <a:br>
              <a:rPr lang="en-US" sz="1400" spc="20" dirty="0" smtClean="0">
                <a:latin typeface="Helvetica Light"/>
                <a:ea typeface="Avenir Medium"/>
                <a:cs typeface="Helvetica Light"/>
                <a:sym typeface="Avenir Medium"/>
              </a:rPr>
            </a:br>
            <a:r>
              <a:rPr lang="en-US" sz="1400" spc="20" dirty="0">
                <a:ea typeface="Avenir Book"/>
                <a:sym typeface="Avenir Book"/>
              </a:rPr>
              <a:t>USING SIMPLE BULLET POINTS </a:t>
            </a:r>
            <a:endParaRPr lang="en-US" sz="1400" b="0" dirty="0" smtClean="0">
              <a:latin typeface="Helvetica Light"/>
              <a:cs typeface="Helvetica Ligh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97839" y="4433467"/>
            <a:ext cx="2436876" cy="5713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2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14 68</a:t>
            </a:r>
            <a:r>
              <a:rPr lang="en-US" sz="1200" spc="20" baseline="3000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th</a:t>
            </a:r>
            <a:r>
              <a:rPr lang="en-US" sz="12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 St. Unit 203</a:t>
            </a:r>
          </a:p>
          <a:p>
            <a:pPr algn="l">
              <a:lnSpc>
                <a:spcPct val="90000"/>
              </a:lnSpc>
            </a:pPr>
            <a:r>
              <a:rPr lang="en-US" sz="1200" b="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Steward, NE 68343 USA</a:t>
            </a:r>
            <a:endParaRPr lang="en-US" sz="1200" b="0" dirty="0" smtClean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1988332" y="5054360"/>
            <a:ext cx="1811363" cy="405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CALL OR EMAIL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87429" y="5339184"/>
            <a:ext cx="2436876" cy="5713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2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1.402.643.2323</a:t>
            </a:r>
          </a:p>
          <a:p>
            <a:pPr algn="l">
              <a:lnSpc>
                <a:spcPct val="90000"/>
              </a:lnSpc>
            </a:pPr>
            <a:r>
              <a:rPr lang="en-US" sz="1200" b="0" spc="20" dirty="0" err="1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info@newbusiness.com</a:t>
            </a:r>
            <a:endParaRPr lang="en-US" sz="1200" b="0" dirty="0" smtClean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2356" y="4132735"/>
            <a:ext cx="2432225" cy="1874186"/>
          </a:xfrm>
          <a:prstGeom prst="rect">
            <a:avLst/>
          </a:prstGeom>
          <a:ln w="12700" cmpd="sng">
            <a:solidFill>
              <a:srgbClr val="FFFFFF"/>
            </a:solidFill>
          </a:ln>
        </p:spPr>
      </p:pic>
      <p:sp>
        <p:nvSpPr>
          <p:cNvPr id="17" name="Shape 51"/>
          <p:cNvSpPr/>
          <p:nvPr/>
        </p:nvSpPr>
        <p:spPr>
          <a:xfrm>
            <a:off x="3767251" y="3874620"/>
            <a:ext cx="1609498" cy="194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ln>
                <a:solidFill>
                  <a:srgbClr val="000000"/>
                </a:solidFill>
              </a:ln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6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dirty="0" smtClean="0"/>
              <a:t>SUPPORTING</a:t>
            </a:r>
            <a:r>
              <a:rPr lang="en-US" dirty="0" smtClean="0"/>
              <a:t> ICONS</a:t>
            </a:r>
            <a:endParaRPr lang="en-US" dirty="0"/>
          </a:p>
        </p:txBody>
      </p:sp>
      <p:sp>
        <p:nvSpPr>
          <p:cNvPr id="4" name="Shape 45"/>
          <p:cNvSpPr/>
          <p:nvPr/>
        </p:nvSpPr>
        <p:spPr>
          <a:xfrm>
            <a:off x="0" y="3216883"/>
            <a:ext cx="9144000" cy="3641118"/>
          </a:xfrm>
          <a:prstGeom prst="rect">
            <a:avLst/>
          </a:prstGeom>
          <a:solidFill>
            <a:srgbClr val="FFFFFF">
              <a:alpha val="9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pic>
        <p:nvPicPr>
          <p:cNvPr id="5" name="Picture 4" descr="icon_adjust-horiz-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9541" y="3517900"/>
            <a:ext cx="451103" cy="451103"/>
          </a:xfrm>
          <a:prstGeom prst="rect">
            <a:avLst/>
          </a:prstGeom>
        </p:spPr>
      </p:pic>
      <p:pic>
        <p:nvPicPr>
          <p:cNvPr id="6" name="Picture 5" descr="icon_folder-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2400" y="4302931"/>
            <a:ext cx="451103" cy="451103"/>
          </a:xfrm>
          <a:prstGeom prst="rect">
            <a:avLst/>
          </a:prstGeom>
        </p:spPr>
      </p:pic>
      <p:pic>
        <p:nvPicPr>
          <p:cNvPr id="7" name="Picture 6" descr="icon_check-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6554" y="5134178"/>
            <a:ext cx="451103" cy="451103"/>
          </a:xfrm>
          <a:prstGeom prst="rect">
            <a:avLst/>
          </a:prstGeom>
        </p:spPr>
      </p:pic>
      <p:pic>
        <p:nvPicPr>
          <p:cNvPr id="8" name="Picture 7" descr="icon_urban--0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4499" y="5134178"/>
            <a:ext cx="451103" cy="451103"/>
          </a:xfrm>
          <a:prstGeom prst="rect">
            <a:avLst/>
          </a:prstGeom>
        </p:spPr>
      </p:pic>
      <p:pic>
        <p:nvPicPr>
          <p:cNvPr id="9" name="Picture 8" descr="icon_calendar-0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787" y="5981700"/>
            <a:ext cx="451103" cy="451103"/>
          </a:xfrm>
          <a:prstGeom prst="rect">
            <a:avLst/>
          </a:prstGeom>
        </p:spPr>
      </p:pic>
      <p:pic>
        <p:nvPicPr>
          <p:cNvPr id="10" name="Picture 9" descr="icon_download-0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296" y="3517900"/>
            <a:ext cx="451103" cy="451103"/>
          </a:xfrm>
          <a:prstGeom prst="rect">
            <a:avLst/>
          </a:prstGeom>
        </p:spPr>
      </p:pic>
      <p:pic>
        <p:nvPicPr>
          <p:cNvPr id="11" name="Picture 10" descr="icon_clock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2965" y="5981700"/>
            <a:ext cx="451103" cy="451103"/>
          </a:xfrm>
          <a:prstGeom prst="rect">
            <a:avLst/>
          </a:prstGeom>
        </p:spPr>
      </p:pic>
      <p:pic>
        <p:nvPicPr>
          <p:cNvPr id="12" name="Picture 11" descr="icon_bubble-01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1639" y="3517900"/>
            <a:ext cx="451103" cy="451103"/>
          </a:xfrm>
          <a:prstGeom prst="rect">
            <a:avLst/>
          </a:prstGeom>
        </p:spPr>
      </p:pic>
      <p:pic>
        <p:nvPicPr>
          <p:cNvPr id="13" name="Picture 12" descr="icon_settings-01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247" y="3517900"/>
            <a:ext cx="451103" cy="451103"/>
          </a:xfrm>
          <a:prstGeom prst="rect">
            <a:avLst/>
          </a:prstGeom>
        </p:spPr>
      </p:pic>
      <p:pic>
        <p:nvPicPr>
          <p:cNvPr id="14" name="Picture 13" descr="icon_compass-01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0104" y="4302931"/>
            <a:ext cx="451103" cy="451103"/>
          </a:xfrm>
          <a:prstGeom prst="rect">
            <a:avLst/>
          </a:prstGeom>
        </p:spPr>
      </p:pic>
      <p:pic>
        <p:nvPicPr>
          <p:cNvPr id="15" name="Picture 14" descr="icon_contact-01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98" y="5134178"/>
            <a:ext cx="451103" cy="451103"/>
          </a:xfrm>
          <a:prstGeom prst="rect">
            <a:avLst/>
          </a:prstGeom>
        </p:spPr>
      </p:pic>
      <p:pic>
        <p:nvPicPr>
          <p:cNvPr id="16" name="Picture 15" descr="icon_money-0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5345" y="3517900"/>
            <a:ext cx="451103" cy="451103"/>
          </a:xfrm>
          <a:prstGeom prst="rect">
            <a:avLst/>
          </a:prstGeom>
        </p:spPr>
      </p:pic>
      <p:pic>
        <p:nvPicPr>
          <p:cNvPr id="17" name="Picture 16" descr="icon_list-01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0391" y="4302931"/>
            <a:ext cx="451103" cy="451103"/>
          </a:xfrm>
          <a:prstGeom prst="rect">
            <a:avLst/>
          </a:prstGeom>
        </p:spPr>
      </p:pic>
      <p:pic>
        <p:nvPicPr>
          <p:cNvPr id="18" name="Picture 17" descr="icon_drawer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98" y="3517900"/>
            <a:ext cx="451103" cy="451103"/>
          </a:xfrm>
          <a:prstGeom prst="rect">
            <a:avLst/>
          </a:prstGeom>
        </p:spPr>
      </p:pic>
      <p:pic>
        <p:nvPicPr>
          <p:cNvPr id="19" name="Picture 18" descr="icon_multiple list-01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84" y="5134178"/>
            <a:ext cx="451103" cy="451103"/>
          </a:xfrm>
          <a:prstGeom prst="rect">
            <a:avLst/>
          </a:prstGeom>
        </p:spPr>
      </p:pic>
      <p:pic>
        <p:nvPicPr>
          <p:cNvPr id="20" name="Picture 19" descr="icon_pres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6394" y="3517900"/>
            <a:ext cx="451103" cy="451103"/>
          </a:xfrm>
          <a:prstGeom prst="rect">
            <a:avLst/>
          </a:prstGeom>
        </p:spPr>
      </p:pic>
      <p:pic>
        <p:nvPicPr>
          <p:cNvPr id="21" name="Picture 20" descr="icon_drive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1252" y="4302931"/>
            <a:ext cx="451103" cy="451103"/>
          </a:xfrm>
          <a:prstGeom prst="rect">
            <a:avLst/>
          </a:prstGeom>
        </p:spPr>
      </p:pic>
      <p:pic>
        <p:nvPicPr>
          <p:cNvPr id="22" name="Picture 21" descr="icon_flow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1539" y="4302931"/>
            <a:ext cx="451103" cy="451103"/>
          </a:xfrm>
          <a:prstGeom prst="rect">
            <a:avLst/>
          </a:prstGeom>
        </p:spPr>
      </p:pic>
      <p:pic>
        <p:nvPicPr>
          <p:cNvPr id="23" name="Picture 22" descr="icon_gift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787" y="5134178"/>
            <a:ext cx="451103" cy="451103"/>
          </a:xfrm>
          <a:prstGeom prst="rect">
            <a:avLst/>
          </a:prstGeom>
        </p:spPr>
      </p:pic>
      <p:pic>
        <p:nvPicPr>
          <p:cNvPr id="24" name="Picture 23" descr="icon_globe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143" y="5134178"/>
            <a:ext cx="451103" cy="451103"/>
          </a:xfrm>
          <a:prstGeom prst="rect">
            <a:avLst/>
          </a:prstGeom>
        </p:spPr>
      </p:pic>
      <p:pic>
        <p:nvPicPr>
          <p:cNvPr id="25" name="Picture 24" descr="icon_heart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965" y="4302931"/>
            <a:ext cx="451103" cy="451103"/>
          </a:xfrm>
          <a:prstGeom prst="rect">
            <a:avLst/>
          </a:prstGeom>
        </p:spPr>
      </p:pic>
      <p:pic>
        <p:nvPicPr>
          <p:cNvPr id="26" name="Picture 25" descr="icon_hour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443" y="3517900"/>
            <a:ext cx="451103" cy="451103"/>
          </a:xfrm>
          <a:prstGeom prst="rect">
            <a:avLst/>
          </a:prstGeom>
        </p:spPr>
      </p:pic>
      <p:pic>
        <p:nvPicPr>
          <p:cNvPr id="27" name="Picture 26" descr="icon_home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1826" y="4302931"/>
            <a:ext cx="451103" cy="451103"/>
          </a:xfrm>
          <a:prstGeom prst="rect">
            <a:avLst/>
          </a:prstGeom>
        </p:spPr>
      </p:pic>
      <p:pic>
        <p:nvPicPr>
          <p:cNvPr id="28" name="Picture 27" descr="icon_card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590" y="3517900"/>
            <a:ext cx="451103" cy="451103"/>
          </a:xfrm>
          <a:prstGeom prst="rect">
            <a:avLst/>
          </a:prstGeom>
        </p:spPr>
      </p:pic>
      <p:pic>
        <p:nvPicPr>
          <p:cNvPr id="29" name="Picture 28" descr="icon_pic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2965" y="5134178"/>
            <a:ext cx="451103" cy="451103"/>
          </a:xfrm>
          <a:prstGeom prst="rect">
            <a:avLst/>
          </a:prstGeom>
        </p:spPr>
      </p:pic>
      <p:pic>
        <p:nvPicPr>
          <p:cNvPr id="30" name="Picture 29" descr="icon_bulb.png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98" y="5981700"/>
            <a:ext cx="451103" cy="451103"/>
          </a:xfrm>
          <a:prstGeom prst="rect">
            <a:avLst/>
          </a:prstGeom>
        </p:spPr>
      </p:pic>
      <p:pic>
        <p:nvPicPr>
          <p:cNvPr id="31" name="Picture 30" descr="icon_loader.png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321" y="5134178"/>
            <a:ext cx="451103" cy="451103"/>
          </a:xfrm>
          <a:prstGeom prst="rect">
            <a:avLst/>
          </a:prstGeom>
        </p:spPr>
      </p:pic>
      <p:pic>
        <p:nvPicPr>
          <p:cNvPr id="32" name="Picture 31" descr="icon_mail.pn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4499" y="5981700"/>
            <a:ext cx="451103" cy="451103"/>
          </a:xfrm>
          <a:prstGeom prst="rect">
            <a:avLst/>
          </a:prstGeom>
        </p:spPr>
      </p:pic>
      <p:pic>
        <p:nvPicPr>
          <p:cNvPr id="33" name="Picture 32" descr="iconlost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910" y="5134178"/>
            <a:ext cx="451103" cy="451103"/>
          </a:xfrm>
          <a:prstGeom prst="rect">
            <a:avLst/>
          </a:prstGeom>
        </p:spPr>
      </p:pic>
      <p:pic>
        <p:nvPicPr>
          <p:cNvPr id="34" name="Picture 33" descr="icon_byte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84" y="3517900"/>
            <a:ext cx="451103" cy="451103"/>
          </a:xfrm>
          <a:prstGeom prst="rect">
            <a:avLst/>
          </a:prstGeom>
        </p:spPr>
      </p:pic>
      <p:pic>
        <p:nvPicPr>
          <p:cNvPr id="35" name="Picture 34" descr="icon_mic.png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0678" y="4302931"/>
            <a:ext cx="451103" cy="451103"/>
          </a:xfrm>
          <a:prstGeom prst="rect">
            <a:avLst/>
          </a:prstGeom>
        </p:spPr>
      </p:pic>
      <p:pic>
        <p:nvPicPr>
          <p:cNvPr id="36" name="Picture 35" descr="icon_adjust-pencil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9376" y="5981700"/>
            <a:ext cx="451103" cy="451103"/>
          </a:xfrm>
          <a:prstGeom prst="rect">
            <a:avLst/>
          </a:prstGeom>
        </p:spPr>
      </p:pic>
      <p:pic>
        <p:nvPicPr>
          <p:cNvPr id="37" name="Picture 36" descr="icon_pens.png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2113" y="4302931"/>
            <a:ext cx="451103" cy="451103"/>
          </a:xfrm>
          <a:prstGeom prst="rect">
            <a:avLst/>
          </a:prstGeom>
        </p:spPr>
      </p:pic>
      <p:pic>
        <p:nvPicPr>
          <p:cNvPr id="38" name="Picture 37" descr="icon_puzzle.png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98" y="4302931"/>
            <a:ext cx="451103" cy="451103"/>
          </a:xfrm>
          <a:prstGeom prst="rect">
            <a:avLst/>
          </a:prstGeom>
        </p:spPr>
      </p:pic>
      <p:pic>
        <p:nvPicPr>
          <p:cNvPr id="39" name="Picture 38" descr="icon_star.png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8492" y="3517900"/>
            <a:ext cx="451103" cy="451103"/>
          </a:xfrm>
          <a:prstGeom prst="rect">
            <a:avLst/>
          </a:prstGeom>
        </p:spPr>
      </p:pic>
      <p:pic>
        <p:nvPicPr>
          <p:cNvPr id="40" name="Picture 39" descr="icon_export.png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84" y="5981700"/>
            <a:ext cx="451103" cy="451103"/>
          </a:xfrm>
          <a:prstGeom prst="rect">
            <a:avLst/>
          </a:prstGeom>
        </p:spPr>
      </p:pic>
      <p:pic>
        <p:nvPicPr>
          <p:cNvPr id="41" name="Picture 40" descr="icon_wallet.png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910" y="5981700"/>
            <a:ext cx="451103" cy="451103"/>
          </a:xfrm>
          <a:prstGeom prst="rect">
            <a:avLst/>
          </a:prstGeom>
        </p:spPr>
      </p:pic>
      <p:pic>
        <p:nvPicPr>
          <p:cNvPr id="42" name="Picture 41" descr="icon_camera.png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732" y="5981700"/>
            <a:ext cx="451103" cy="451103"/>
          </a:xfrm>
          <a:prstGeom prst="rect">
            <a:avLst/>
          </a:prstGeom>
        </p:spPr>
      </p:pic>
      <p:pic>
        <p:nvPicPr>
          <p:cNvPr id="43" name="Picture 42" descr="icon_list1.png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321" y="5981700"/>
            <a:ext cx="451103" cy="451103"/>
          </a:xfrm>
          <a:prstGeom prst="rect">
            <a:avLst/>
          </a:prstGeom>
        </p:spPr>
      </p:pic>
      <p:pic>
        <p:nvPicPr>
          <p:cNvPr id="44" name="Picture 43" descr="icon_card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6554" y="5981700"/>
            <a:ext cx="451103" cy="451103"/>
          </a:xfrm>
          <a:prstGeom prst="rect">
            <a:avLst/>
          </a:prstGeom>
        </p:spPr>
      </p:pic>
      <p:pic>
        <p:nvPicPr>
          <p:cNvPr id="45" name="Picture 44" descr="icon_adjust-scale.png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143" y="5981700"/>
            <a:ext cx="451103" cy="451103"/>
          </a:xfrm>
          <a:prstGeom prst="rect">
            <a:avLst/>
          </a:prstGeom>
        </p:spPr>
      </p:pic>
      <p:pic>
        <p:nvPicPr>
          <p:cNvPr id="46" name="Picture 45" descr="icon_genius.png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9376" y="5134178"/>
            <a:ext cx="451103" cy="451103"/>
          </a:xfrm>
          <a:prstGeom prst="rect">
            <a:avLst/>
          </a:prstGeom>
        </p:spPr>
      </p:pic>
      <p:pic>
        <p:nvPicPr>
          <p:cNvPr id="47" name="Picture 46" descr="icon_adjust-horiz-globe-.png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84" y="4302931"/>
            <a:ext cx="451103" cy="451103"/>
          </a:xfrm>
          <a:prstGeom prst="rect">
            <a:avLst/>
          </a:prstGeom>
        </p:spPr>
      </p:pic>
      <p:pic>
        <p:nvPicPr>
          <p:cNvPr id="48" name="Picture 47" descr="icon_adjust-pin.png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732" y="5134178"/>
            <a:ext cx="451103" cy="451103"/>
          </a:xfrm>
          <a:prstGeom prst="rect">
            <a:avLst/>
          </a:prstGeom>
        </p:spPr>
      </p:pic>
      <p:sp>
        <p:nvSpPr>
          <p:cNvPr id="49" name="Content Placeholder 2"/>
          <p:cNvSpPr txBox="1">
            <a:spLocks/>
          </p:cNvSpPr>
          <p:nvPr/>
        </p:nvSpPr>
        <p:spPr>
          <a:xfrm>
            <a:off x="540422" y="2560495"/>
            <a:ext cx="8063157" cy="5713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You can summarize a product, explain a problem or tell us why you are successful. </a:t>
            </a:r>
            <a:br>
              <a:rPr lang="en-US" sz="14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</a:br>
            <a:r>
              <a:rPr lang="en-US" sz="1400" spc="20" dirty="0">
                <a:solidFill>
                  <a:schemeClr val="tx2"/>
                </a:solidFill>
                <a:ea typeface="Avenir Book"/>
                <a:sym typeface="Avenir Book"/>
              </a:rPr>
              <a:t>USING SIMPLE BULLET POINTS </a:t>
            </a:r>
            <a:endParaRPr lang="en-US" sz="1400" b="0" dirty="0" smtClean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562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45"/>
          <p:cNvSpPr/>
          <p:nvPr/>
        </p:nvSpPr>
        <p:spPr>
          <a:xfrm>
            <a:off x="0" y="3216883"/>
            <a:ext cx="9144000" cy="3641118"/>
          </a:xfrm>
          <a:prstGeom prst="rect">
            <a:avLst/>
          </a:prstGeom>
          <a:solidFill>
            <a:srgbClr val="FFFFFF">
              <a:alpha val="9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hape 53"/>
          <p:cNvSpPr/>
          <p:nvPr/>
        </p:nvSpPr>
        <p:spPr>
          <a:xfrm>
            <a:off x="2063331" y="4160451"/>
            <a:ext cx="2170011" cy="475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rgbClr val="7F7F7F"/>
                </a:solidFill>
                <a:latin typeface="Helvetica Light"/>
                <a:cs typeface="Helvetica Light"/>
              </a:rPr>
              <a:t>Our product uses natural, organic, herbs and spices. </a:t>
            </a:r>
            <a:endParaRPr sz="1200" spc="2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3458" y="3721424"/>
            <a:ext cx="141344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Helvetica"/>
                <a:cs typeface="Helvetica"/>
              </a:rPr>
              <a:t>BULLET </a:t>
            </a:r>
            <a:r>
              <a:rPr kumimoji="0" lang="en-US" sz="1600" u="none" strike="noStrike" cap="none" spc="0" normalizeH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ONE</a:t>
            </a:r>
            <a:endParaRPr kumimoji="0" lang="en-US" sz="1600" u="none" strike="noStrike" cap="none" spc="0" normalizeH="0" baseline="0" dirty="0">
              <a:ln>
                <a:noFill/>
              </a:ln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6" name="Shape 53"/>
          <p:cNvSpPr/>
          <p:nvPr/>
        </p:nvSpPr>
        <p:spPr>
          <a:xfrm>
            <a:off x="2057639" y="5187221"/>
            <a:ext cx="2246811" cy="67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rgbClr val="7F7F7F"/>
                </a:solidFill>
                <a:latin typeface="Helvetica Light"/>
                <a:cs typeface="Helvetica Light"/>
              </a:rPr>
              <a:t>Using high-tech shipping methods, we can get to stores 50% faster.</a:t>
            </a:r>
            <a:endParaRPr sz="1200" spc="2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7282" y="4865413"/>
            <a:ext cx="14474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spc="0" normalizeH="0" baseline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BULLET</a:t>
            </a:r>
            <a:r>
              <a:rPr kumimoji="0" lang="en-US" sz="1600" b="1" u="none" strike="noStrike" cap="none" spc="0" normalizeH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 </a:t>
            </a:r>
            <a:r>
              <a:rPr kumimoji="0" lang="en-US" sz="1600" u="none" strike="noStrike" cap="none" spc="0" normalizeH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TWO</a:t>
            </a:r>
            <a:endParaRPr kumimoji="0" lang="en-US" sz="1600" u="none" strike="noStrike" cap="none" spc="0" normalizeH="0" baseline="0" dirty="0">
              <a:ln>
                <a:noFill/>
              </a:ln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5488602" y="4160451"/>
            <a:ext cx="2550648" cy="475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rgbClr val="7F7F7F"/>
                </a:solidFill>
                <a:latin typeface="Helvetica Light"/>
                <a:cs typeface="Helvetica Light"/>
              </a:rPr>
              <a:t>Our products won best in their categories for 3 years in a row.</a:t>
            </a:r>
            <a:endParaRPr lang="en-US" sz="1200" spc="2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63533" y="3721424"/>
            <a:ext cx="166421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spc="0" normalizeH="0" baseline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BULLET </a:t>
            </a:r>
            <a:r>
              <a:rPr kumimoji="0" lang="en-US" sz="1600" u="none" strike="noStrike" cap="none" spc="0" normalizeH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THREE</a:t>
            </a:r>
            <a:endParaRPr kumimoji="0" lang="en-US" sz="1600" u="none" strike="noStrike" cap="none" spc="0" normalizeH="0" baseline="0" dirty="0">
              <a:ln>
                <a:noFill/>
              </a:ln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10" name="Shape 53"/>
          <p:cNvSpPr/>
          <p:nvPr/>
        </p:nvSpPr>
        <p:spPr>
          <a:xfrm>
            <a:off x="5558395" y="5187221"/>
            <a:ext cx="2264801" cy="67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rgbClr val="7F7F7F"/>
                </a:solidFill>
                <a:latin typeface="Helvetica Light"/>
                <a:cs typeface="Helvetica Light"/>
              </a:rPr>
              <a:t>Visualize your point by using the most suitable icons from the icon slide.</a:t>
            </a:r>
            <a:endParaRPr lang="en-US" sz="1200" spc="2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6060" y="4865413"/>
            <a:ext cx="155010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spc="0" normalizeH="0" baseline="0" dirty="0" smtClean="0">
                <a:ln>
                  <a:noFill/>
                </a:ln>
                <a:effectLst/>
                <a:uFillTx/>
                <a:latin typeface="Helvetica"/>
                <a:cs typeface="Helvetica"/>
                <a:sym typeface="Avenir Light"/>
              </a:rPr>
              <a:t>BULLET </a:t>
            </a:r>
            <a:r>
              <a:rPr lang="en-US" sz="1600" dirty="0" smtClean="0">
                <a:latin typeface="Helvetica"/>
                <a:cs typeface="Helvetica"/>
              </a:rPr>
              <a:t>FOUR</a:t>
            </a:r>
            <a:endParaRPr kumimoji="0" lang="en-US" sz="1600" u="none" strike="noStrike" cap="none" spc="0" normalizeH="0" baseline="0" dirty="0">
              <a:ln>
                <a:noFill/>
              </a:ln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pic>
        <p:nvPicPr>
          <p:cNvPr id="12" name="Picture 11" descr="icon_adjust-horiz-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29" y="3789405"/>
            <a:ext cx="272627" cy="272627"/>
          </a:xfrm>
          <a:prstGeom prst="rect">
            <a:avLst/>
          </a:prstGeom>
        </p:spPr>
      </p:pic>
      <p:pic>
        <p:nvPicPr>
          <p:cNvPr id="13" name="Picture 12" descr="icon_check-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02" y="3789405"/>
            <a:ext cx="266947" cy="266947"/>
          </a:xfrm>
          <a:prstGeom prst="rect">
            <a:avLst/>
          </a:prstGeom>
        </p:spPr>
      </p:pic>
      <p:pic>
        <p:nvPicPr>
          <p:cNvPr id="14" name="Picture 13" descr="icon_puzz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29" y="4934553"/>
            <a:ext cx="268223" cy="268223"/>
          </a:xfrm>
          <a:prstGeom prst="rect">
            <a:avLst/>
          </a:prstGeom>
        </p:spPr>
      </p:pic>
      <p:pic>
        <p:nvPicPr>
          <p:cNvPr id="15" name="Picture 14" descr="icon_hom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02" y="4918998"/>
            <a:ext cx="268223" cy="268223"/>
          </a:xfrm>
          <a:prstGeom prst="rect">
            <a:avLst/>
          </a:prstGeom>
        </p:spPr>
      </p:pic>
      <p:sp>
        <p:nvSpPr>
          <p:cNvPr id="18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19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2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2503611"/>
            <a:ext cx="8229600" cy="860748"/>
          </a:xfrm>
          <a:prstGeom prst="rect">
            <a:avLst/>
          </a:prstGeom>
        </p:spPr>
        <p:txBody>
          <a:bodyPr wrap="square" numCol="1" spcCol="274320" anchor="t">
            <a:spAutoFit/>
          </a:bodyPr>
          <a:lstStyle/>
          <a:p>
            <a:pPr lvl="0"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spc="20" dirty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You can summarize a product, explain a problem or tell us why you are successful. </a:t>
            </a:r>
            <a:br>
              <a:rPr lang="en-US" sz="1400" spc="20" dirty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</a:br>
            <a:r>
              <a:rPr lang="en-US" sz="1400" b="1" spc="20" dirty="0">
                <a:solidFill>
                  <a:schemeClr val="tx2"/>
                </a:solidFill>
                <a:latin typeface="Helvetica"/>
                <a:ea typeface="Avenir Book"/>
                <a:cs typeface="Helvetica"/>
                <a:sym typeface="Avenir Book"/>
              </a:rPr>
              <a:t>USING SIMPLE BULLET POINTS </a:t>
            </a:r>
            <a:r>
              <a:rPr lang="en-US" sz="1400" spc="2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/>
            </a:r>
            <a:br>
              <a:rPr lang="en-US" sz="1400" spc="2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</a:br>
            <a:endParaRPr lang="en-US" sz="1400" spc="20" dirty="0">
              <a:solidFill>
                <a:schemeClr val="tx2"/>
              </a:solidFill>
              <a:latin typeface="Helvetica"/>
              <a:ea typeface="Avenir Medium"/>
              <a:cs typeface="Helvetica"/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7369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4434" y="4059875"/>
            <a:ext cx="5935133" cy="860748"/>
          </a:xfrm>
          <a:prstGeom prst="rect">
            <a:avLst/>
          </a:prstGeom>
        </p:spPr>
        <p:txBody>
          <a:bodyPr wrap="square" numCol="1" spcCol="27432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Helvetica Light"/>
                <a:cs typeface="Helvetica Light"/>
              </a:rPr>
              <a:t>Write down a more detailed explanation here to prove the points above. Use this slide to explain the purpose of the company, what you believe in, or simply summarize a very important point.</a:t>
            </a:r>
          </a:p>
        </p:txBody>
      </p:sp>
    </p:spTree>
    <p:extLst>
      <p:ext uri="{BB962C8B-B14F-4D97-AF65-F5344CB8AC3E}">
        <p14:creationId xmlns:p14="http://schemas.microsoft.com/office/powerpoint/2010/main" val="76987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40422" y="3307866"/>
            <a:ext cx="8063157" cy="571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pc="20" dirty="0">
                <a:solidFill>
                  <a:schemeClr val="bg1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A powerful message, quotes. </a:t>
            </a:r>
            <a:r>
              <a:rPr lang="en-US" sz="1400" spc="20" dirty="0">
                <a:solidFill>
                  <a:schemeClr val="bg1"/>
                </a:solidFill>
                <a:ea typeface="Avenir Book"/>
                <a:sym typeface="Avenir Book"/>
              </a:rPr>
              <a:t>OR AS A SIMPLE DIVIDE</a:t>
            </a:r>
            <a:r>
              <a:rPr lang="en-US" sz="1400" spc="20" dirty="0">
                <a:solidFill>
                  <a:schemeClr val="bg1"/>
                </a:solidFill>
                <a:ea typeface="Avenir Medium"/>
                <a:sym typeface="Avenir Medium"/>
              </a:rPr>
              <a:t>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422" y="4386621"/>
            <a:ext cx="8063157" cy="571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chemeClr val="bg1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@twitterhandle</a:t>
            </a:r>
            <a:endParaRPr lang="en-US" sz="1200" spc="20" dirty="0">
              <a:solidFill>
                <a:schemeClr val="bg1"/>
              </a:solidFill>
              <a:ea typeface="Avenir Medium"/>
              <a:sym typeface="Avenir Medium"/>
            </a:endParaRPr>
          </a:p>
        </p:txBody>
      </p:sp>
      <p:sp>
        <p:nvSpPr>
          <p:cNvPr id="5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6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4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752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THIS IS A NUMBERS SLIDE</a:t>
            </a:r>
            <a:endParaRPr lang="en-US" dirty="0"/>
          </a:p>
        </p:txBody>
      </p:sp>
      <p:sp>
        <p:nvSpPr>
          <p:cNvPr id="4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5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5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3856" y="4048392"/>
            <a:ext cx="124116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u="none" strike="noStrike" cap="none" spc="-1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25</a:t>
            </a:r>
            <a:endParaRPr kumimoji="0" lang="en-US" sz="8000" b="1" u="none" strike="noStrike" cap="none" spc="-1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8" name="Shape 88"/>
          <p:cNvSpPr/>
          <p:nvPr/>
        </p:nvSpPr>
        <p:spPr>
          <a:xfrm>
            <a:off x="1452638" y="5187218"/>
            <a:ext cx="1541268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00" cap="all" spc="30" dirty="0" smtClean="0">
                <a:solidFill>
                  <a:schemeClr val="bg1"/>
                </a:solidFill>
                <a:latin typeface="Helvetica Light"/>
                <a:ea typeface="Avenir Book"/>
                <a:cs typeface="Helvetica Light"/>
                <a:sym typeface="Avenir Book"/>
              </a:rPr>
              <a:t>PRODUCTS</a:t>
            </a:r>
            <a:endParaRPr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2426" y="4048392"/>
            <a:ext cx="166781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u="none" strike="noStrike" cap="none" spc="-1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23</a:t>
            </a:r>
            <a:r>
              <a:rPr kumimoji="0" lang="en-US" sz="6000" b="1" u="none" strike="noStrike" cap="none" spc="-1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k</a:t>
            </a:r>
            <a:endParaRPr kumimoji="0" lang="en-US" sz="6000" b="1" u="none" strike="noStrike" cap="none" spc="-1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10" name="Shape 88"/>
          <p:cNvSpPr/>
          <p:nvPr/>
        </p:nvSpPr>
        <p:spPr>
          <a:xfrm>
            <a:off x="3744605" y="5187218"/>
            <a:ext cx="1757505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00" cap="all" spc="30" dirty="0" smtClean="0">
                <a:solidFill>
                  <a:schemeClr val="bg1"/>
                </a:solidFill>
                <a:latin typeface="Helvetica Light"/>
                <a:ea typeface="Avenir Book"/>
                <a:cs typeface="Helvetica Light"/>
                <a:sym typeface="Avenir Book"/>
              </a:rPr>
              <a:t>CLIENTS</a:t>
            </a:r>
            <a:endParaRPr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4447" y="4048392"/>
            <a:ext cx="124116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b="1" spc="-10" dirty="0" smtClean="0">
                <a:solidFill>
                  <a:schemeClr val="bg1"/>
                </a:solidFill>
                <a:latin typeface="Helvetica"/>
                <a:cs typeface="Helvetica"/>
              </a:rPr>
              <a:t>20</a:t>
            </a:r>
            <a:endParaRPr kumimoji="0" lang="en-US" sz="8000" b="1" u="none" strike="noStrike" cap="none" spc="-1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sp>
        <p:nvSpPr>
          <p:cNvPr id="12" name="Shape 88"/>
          <p:cNvSpPr/>
          <p:nvPr/>
        </p:nvSpPr>
        <p:spPr>
          <a:xfrm>
            <a:off x="6043305" y="5187218"/>
            <a:ext cx="1757505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00" cap="all" spc="30" dirty="0" smtClean="0">
                <a:solidFill>
                  <a:schemeClr val="bg1"/>
                </a:solidFill>
                <a:latin typeface="Helvetica Light"/>
                <a:ea typeface="Avenir Book"/>
                <a:cs typeface="Helvetica Light"/>
                <a:sym typeface="Avenir Book"/>
              </a:rPr>
              <a:t>LOCATIONS</a:t>
            </a:r>
            <a:endParaRPr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/>
          <p:cNvSpPr/>
          <p:nvPr/>
        </p:nvSpPr>
        <p:spPr>
          <a:xfrm rot="5400000">
            <a:off x="2608403" y="4846973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4" name="Shape 51"/>
          <p:cNvSpPr/>
          <p:nvPr/>
        </p:nvSpPr>
        <p:spPr>
          <a:xfrm rot="5400000">
            <a:off x="5145527" y="4844253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57200" y="2569305"/>
            <a:ext cx="8229600" cy="490904"/>
          </a:xfrm>
          <a:prstGeom prst="rect">
            <a:avLst/>
          </a:prstGeom>
        </p:spPr>
        <p:txBody>
          <a:bodyPr wrap="square" numCol="1" spcCol="274320" anchor="t">
            <a:spAutoFit/>
          </a:bodyPr>
          <a:lstStyle/>
          <a:p>
            <a:pPr lvl="0" algn="ctr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cap="all" spc="30" dirty="0">
                <a:solidFill>
                  <a:schemeClr val="tx2"/>
                </a:solidFill>
                <a:latin typeface="Helvetica"/>
                <a:ea typeface="Avenir Book"/>
                <a:cs typeface="Helvetica"/>
                <a:sym typeface="Avenir Book"/>
              </a:rPr>
              <a:t>IT WORKS BEST WHEN YOU WANT TO SHOW POWERFUL METRICS</a:t>
            </a:r>
            <a:endParaRPr lang="en-US" sz="1400" spc="30" dirty="0">
              <a:solidFill>
                <a:schemeClr val="tx2"/>
              </a:solidFill>
              <a:latin typeface="Helvetica"/>
              <a:ea typeface="Avenir Book"/>
              <a:cs typeface="Helvetica"/>
              <a:sym typeface="Avenir Book"/>
            </a:endParaRPr>
          </a:p>
          <a:p>
            <a:pPr lvl="0" algn="ctr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endParaRPr lang="en-US" sz="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0" algn="ctr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dirty="0">
                <a:solidFill>
                  <a:schemeClr val="tx2"/>
                </a:solidFill>
                <a:latin typeface="Helvetica Light"/>
                <a:cs typeface="Helvetica Light"/>
              </a:rPr>
              <a:t>This is additional text that can be used to explain how you devised the numbers </a:t>
            </a:r>
            <a:r>
              <a:rPr lang="en-US" sz="1400" dirty="0" smtClean="0">
                <a:solidFill>
                  <a:schemeClr val="tx2"/>
                </a:solidFill>
                <a:latin typeface="Helvetica Light"/>
                <a:cs typeface="Helvetica Light"/>
              </a:rPr>
              <a:t>below</a:t>
            </a:r>
            <a:endParaRPr lang="en-US" sz="1400" dirty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918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3910" y="3164200"/>
            <a:ext cx="2300546" cy="3137912"/>
            <a:chOff x="785685" y="3180594"/>
            <a:chExt cx="2300546" cy="3137912"/>
          </a:xfrm>
        </p:grpSpPr>
        <p:sp>
          <p:nvSpPr>
            <p:cNvPr id="3" name="Shape 198"/>
            <p:cNvSpPr/>
            <p:nvPr/>
          </p:nvSpPr>
          <p:spPr>
            <a:xfrm>
              <a:off x="788022" y="3611704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4" name="Shape 199"/>
            <p:cNvSpPr/>
            <p:nvPr/>
          </p:nvSpPr>
          <p:spPr>
            <a:xfrm>
              <a:off x="1522103" y="3622168"/>
              <a:ext cx="827711" cy="9339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7" tIns="35717" rIns="35717" bIns="35717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600" b="1" cap="all" spc="-337" dirty="0" smtClean="0">
                  <a:solidFill>
                    <a:schemeClr val="bg1"/>
                  </a:solidFill>
                  <a:latin typeface="Helvetica"/>
                  <a:ea typeface="Avenir Book"/>
                  <a:cs typeface="Helvetica"/>
                  <a:sym typeface="Avenir Book"/>
                </a:rPr>
                <a:t>1</a:t>
              </a:r>
              <a:r>
                <a:rPr sz="5600" b="1" cap="all" dirty="0" smtClean="0">
                  <a:solidFill>
                    <a:schemeClr val="bg1"/>
                  </a:solidFill>
                  <a:latin typeface="Helvetica"/>
                  <a:ea typeface="Avenir Book"/>
                  <a:cs typeface="Helvetica"/>
                  <a:sym typeface="Avenir Book"/>
                </a:rPr>
                <a:t>0</a:t>
              </a:r>
              <a:endParaRPr sz="2900" b="1" cap="all" baseline="60975" dirty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endParaRPr>
            </a:p>
          </p:txBody>
        </p:sp>
        <p:sp>
          <p:nvSpPr>
            <p:cNvPr id="7" name="Shape 206"/>
            <p:cNvSpPr/>
            <p:nvPr/>
          </p:nvSpPr>
          <p:spPr>
            <a:xfrm>
              <a:off x="785685" y="4670700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0" name="Shape 211"/>
            <p:cNvSpPr/>
            <p:nvPr/>
          </p:nvSpPr>
          <p:spPr>
            <a:xfrm>
              <a:off x="1034027" y="5003818"/>
              <a:ext cx="1803863" cy="9523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/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200" dirty="0" smtClean="0">
                  <a:solidFill>
                    <a:schemeClr val="tx2"/>
                  </a:solidFill>
                  <a:latin typeface="Helvetica"/>
                  <a:ea typeface="Avenir Medium"/>
                  <a:cs typeface="Helvetica"/>
                  <a:sym typeface="Avenir Medium"/>
                </a:rPr>
                <a:t>This slide is perfect when you need to explain something about the numbers above.</a:t>
              </a:r>
              <a:endParaRPr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endParaRPr>
            </a:p>
          </p:txBody>
        </p:sp>
        <p:pic>
          <p:nvPicPr>
            <p:cNvPr id="13" name="Picture 12" descr="Background Image-02.png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87894" y="3180594"/>
              <a:ext cx="2296129" cy="4589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410149" y="3248008"/>
              <a:ext cx="1051619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u="none" strike="noStrike" cap="none" spc="6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+mn-ea"/>
                  <a:cs typeface="Helvetica"/>
                  <a:sym typeface="Avenir Light"/>
                </a:rPr>
                <a:t>TITLE NO.</a:t>
              </a:r>
              <a:r>
                <a:rPr kumimoji="0" lang="en-US" sz="1200" b="1" u="none" strike="noStrike" cap="none" spc="60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+mn-ea"/>
                  <a:cs typeface="Helvetica"/>
                  <a:sym typeface="Avenir Light"/>
                </a:rPr>
                <a:t> 1</a:t>
              </a:r>
              <a:endParaRPr kumimoji="0" lang="en-US" sz="1200" b="0" i="0" u="none" strike="noStrike" cap="none" spc="60" normalizeH="0" baseline="0" dirty="0">
                <a:ln>
                  <a:noFill/>
                </a:ln>
                <a:solidFill>
                  <a:srgbClr val="18C6FE"/>
                </a:solidFill>
                <a:effectLst/>
                <a:uFillTx/>
                <a:latin typeface="Helvetica"/>
                <a:ea typeface="+mn-ea"/>
                <a:cs typeface="Helvetica"/>
                <a:sym typeface="Avenir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21727" y="3164200"/>
            <a:ext cx="2300547" cy="3154306"/>
            <a:chOff x="3421727" y="3164200"/>
            <a:chExt cx="2300547" cy="3154306"/>
          </a:xfrm>
        </p:grpSpPr>
        <p:sp>
          <p:nvSpPr>
            <p:cNvPr id="5" name="Shape 201"/>
            <p:cNvSpPr/>
            <p:nvPr/>
          </p:nvSpPr>
          <p:spPr>
            <a:xfrm>
              <a:off x="3425937" y="3611704"/>
              <a:ext cx="2292127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8" name="Shape 209"/>
            <p:cNvSpPr/>
            <p:nvPr/>
          </p:nvSpPr>
          <p:spPr>
            <a:xfrm>
              <a:off x="3421727" y="4670700"/>
              <a:ext cx="2300547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1" name="Shape 212"/>
            <p:cNvSpPr/>
            <p:nvPr/>
          </p:nvSpPr>
          <p:spPr>
            <a:xfrm>
              <a:off x="3670069" y="5003818"/>
              <a:ext cx="1803863" cy="9523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/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200" dirty="0" smtClean="0">
                  <a:solidFill>
                    <a:schemeClr val="tx2"/>
                  </a:solidFill>
                  <a:latin typeface="Helvetica"/>
                  <a:ea typeface="Avenir Medium"/>
                  <a:cs typeface="Helvetica"/>
                  <a:sym typeface="Avenir Medium"/>
                </a:rPr>
                <a:t>You can use this slide to describe pricing for different products and services you sell.</a:t>
              </a:r>
              <a:endParaRPr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endParaRPr>
            </a:p>
          </p:txBody>
        </p:sp>
        <p:pic>
          <p:nvPicPr>
            <p:cNvPr id="14" name="Picture 13" descr="Background Image-02.png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379"/>
            <a:stretch/>
          </p:blipFill>
          <p:spPr>
            <a:xfrm>
              <a:off x="3423936" y="3164200"/>
              <a:ext cx="2296129" cy="458940"/>
            </a:xfrm>
            <a:prstGeom prst="rect">
              <a:avLst/>
            </a:prstGeom>
          </p:spPr>
        </p:pic>
        <p:sp>
          <p:nvSpPr>
            <p:cNvPr id="16" name="Shape 199"/>
            <p:cNvSpPr/>
            <p:nvPr/>
          </p:nvSpPr>
          <p:spPr>
            <a:xfrm>
              <a:off x="4179753" y="3622168"/>
              <a:ext cx="784494" cy="9339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7" tIns="35717" rIns="35717" bIns="35717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5600" b="1" cap="all" spc="-337" dirty="0" smtClean="0">
                  <a:solidFill>
                    <a:schemeClr val="bg1"/>
                  </a:solidFill>
                  <a:latin typeface="Helvetica"/>
                  <a:ea typeface="Avenir Book"/>
                  <a:cs typeface="Helvetica"/>
                  <a:sym typeface="Avenir Book"/>
                </a:rPr>
                <a:t>21</a:t>
              </a:r>
              <a:endParaRPr sz="2900" b="1" cap="all" baseline="60975" dirty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46191" y="3248008"/>
              <a:ext cx="1051619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spc="60" dirty="0">
                  <a:solidFill>
                    <a:schemeClr val="bg1"/>
                  </a:solidFill>
                  <a:latin typeface="Helvetica"/>
                  <a:cs typeface="Helvetica"/>
                </a:rPr>
                <a:t>TITLE NO. </a:t>
              </a:r>
              <a:r>
                <a:rPr lang="en-US" sz="1200" b="1" spc="60" dirty="0" smtClean="0">
                  <a:solidFill>
                    <a:schemeClr val="bg1"/>
                  </a:solidFill>
                  <a:latin typeface="Helvetica"/>
                  <a:cs typeface="Helvetica"/>
                </a:rPr>
                <a:t>2</a:t>
              </a:r>
              <a:endParaRPr lang="en-US" sz="1200" spc="6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70922" y="3164200"/>
            <a:ext cx="2300546" cy="3154306"/>
            <a:chOff x="5928598" y="3164200"/>
            <a:chExt cx="2300546" cy="3154306"/>
          </a:xfrm>
        </p:grpSpPr>
        <p:sp>
          <p:nvSpPr>
            <p:cNvPr id="6" name="Shape 204"/>
            <p:cNvSpPr/>
            <p:nvPr/>
          </p:nvSpPr>
          <p:spPr>
            <a:xfrm>
              <a:off x="5930935" y="3611704"/>
              <a:ext cx="2295872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9" name="Shape 210"/>
            <p:cNvSpPr/>
            <p:nvPr/>
          </p:nvSpPr>
          <p:spPr>
            <a:xfrm>
              <a:off x="5928598" y="4670700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5" name="Picture 14" descr="Background Image-02.png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30807" y="3164200"/>
              <a:ext cx="2296129" cy="45894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6176940" y="3248008"/>
              <a:ext cx="1803863" cy="2708183"/>
              <a:chOff x="6152818" y="3248008"/>
              <a:chExt cx="1803863" cy="2708183"/>
            </a:xfrm>
          </p:grpSpPr>
          <p:sp>
            <p:nvSpPr>
              <p:cNvPr id="12" name="Shape 213"/>
              <p:cNvSpPr/>
              <p:nvPr/>
            </p:nvSpPr>
            <p:spPr>
              <a:xfrm>
                <a:off x="6152818" y="5003818"/>
                <a:ext cx="1803863" cy="9523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35717" tIns="35717" rIns="35717" bIns="35717" anchor="ctr">
                <a:spAutoFit/>
              </a:bodyPr>
              <a:lstStyle/>
              <a:p>
                <a:pPr lvl="0">
                  <a:lnSpc>
                    <a:spcPct val="12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en-US" sz="1200" dirty="0" smtClean="0">
                    <a:solidFill>
                      <a:schemeClr val="tx2"/>
                    </a:solidFill>
                    <a:latin typeface="Helvetica"/>
                    <a:ea typeface="Avenir Medium"/>
                    <a:cs typeface="Helvetica"/>
                    <a:sym typeface="Avenir Medium"/>
                  </a:rPr>
                  <a:t>If you sell a very visual product – it might be better to use one of the product slides instead. </a:t>
                </a:r>
                <a:endParaRPr sz="1200" dirty="0">
                  <a:solidFill>
                    <a:schemeClr val="tx2"/>
                  </a:solidFill>
                  <a:latin typeface="Helvetica"/>
                  <a:ea typeface="Avenir Medium"/>
                  <a:cs typeface="Helvetica"/>
                  <a:sym typeface="Avenir Medium"/>
                </a:endParaRPr>
              </a:p>
            </p:txBody>
          </p:sp>
          <p:sp>
            <p:nvSpPr>
              <p:cNvPr id="17" name="Shape 199"/>
              <p:cNvSpPr/>
              <p:nvPr/>
            </p:nvSpPr>
            <p:spPr>
              <a:xfrm>
                <a:off x="6621850" y="3622168"/>
                <a:ext cx="865798" cy="93390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7" tIns="35717" rIns="35717" bIns="35717" anchor="ctr">
                <a:sp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sz="5600" b="1" cap="all" dirty="0" smtClean="0">
                    <a:solidFill>
                      <a:schemeClr val="bg1"/>
                    </a:solidFill>
                    <a:latin typeface="Helvetica"/>
                    <a:ea typeface="Avenir Book"/>
                    <a:cs typeface="Helvetica"/>
                    <a:sym typeface="Avenir Book"/>
                  </a:rPr>
                  <a:t>60</a:t>
                </a:r>
                <a:endParaRPr sz="2900" b="1" cap="all" baseline="60975" dirty="0">
                  <a:solidFill>
                    <a:schemeClr val="bg1"/>
                  </a:solidFill>
                  <a:latin typeface="Helvetica"/>
                  <a:ea typeface="Avenir Book"/>
                  <a:cs typeface="Helvetica"/>
                  <a:sym typeface="Avenir Book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528940" y="3248008"/>
                <a:ext cx="1051619" cy="287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spc="60" dirty="0">
                    <a:solidFill>
                      <a:schemeClr val="bg1"/>
                    </a:solidFill>
                    <a:latin typeface="Helvetica"/>
                    <a:cs typeface="Helvetica"/>
                  </a:rPr>
                  <a:t>TITLE NO. </a:t>
                </a:r>
                <a:r>
                  <a:rPr lang="en-US" sz="1200" b="1" spc="6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3</a:t>
                </a:r>
                <a:endParaRPr lang="en-US" sz="1200" spc="60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21" name="Shape 220"/>
          <p:cNvSpPr/>
          <p:nvPr/>
        </p:nvSpPr>
        <p:spPr>
          <a:xfrm>
            <a:off x="2270614" y="3717392"/>
            <a:ext cx="482533" cy="47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b="1" cap="all" spc="50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rPr>
              <a:t>$</a:t>
            </a:r>
            <a:endParaRPr sz="2400" b="1" cap="all" spc="50" dirty="0" smtClean="0">
              <a:solidFill>
                <a:schemeClr val="bg1"/>
              </a:solidFill>
              <a:latin typeface="Helvetica"/>
              <a:ea typeface="Avenir Book"/>
              <a:cs typeface="Helvetica"/>
              <a:sym typeface="Avenir Book"/>
            </a:endParaRPr>
          </a:p>
        </p:txBody>
      </p:sp>
      <p:sp>
        <p:nvSpPr>
          <p:cNvPr id="22" name="Shape 220"/>
          <p:cNvSpPr/>
          <p:nvPr/>
        </p:nvSpPr>
        <p:spPr>
          <a:xfrm>
            <a:off x="7614297" y="3717392"/>
            <a:ext cx="482533" cy="47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b="1" cap="all" spc="50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rPr>
              <a:t>$</a:t>
            </a:r>
            <a:endParaRPr sz="2400" b="1" cap="all" spc="50" dirty="0" smtClean="0">
              <a:solidFill>
                <a:schemeClr val="bg1"/>
              </a:solidFill>
              <a:latin typeface="Helvetica"/>
              <a:ea typeface="Avenir Book"/>
              <a:cs typeface="Helvetica"/>
              <a:sym typeface="Avenir Book"/>
            </a:endParaRPr>
          </a:p>
        </p:txBody>
      </p:sp>
      <p:sp>
        <p:nvSpPr>
          <p:cNvPr id="23" name="Shape 220"/>
          <p:cNvSpPr/>
          <p:nvPr/>
        </p:nvSpPr>
        <p:spPr>
          <a:xfrm>
            <a:off x="4864384" y="3717912"/>
            <a:ext cx="482533" cy="47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b="1" cap="all" spc="50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rPr>
              <a:t>$</a:t>
            </a:r>
            <a:endParaRPr sz="2400" b="1" cap="all" spc="50" dirty="0" smtClean="0">
              <a:solidFill>
                <a:schemeClr val="bg1"/>
              </a:solidFill>
              <a:latin typeface="Helvetica"/>
              <a:ea typeface="Avenir Book"/>
              <a:cs typeface="Helvetica"/>
              <a:sym typeface="Avenir Book"/>
            </a:endParaRPr>
          </a:p>
        </p:txBody>
      </p:sp>
      <p:sp>
        <p:nvSpPr>
          <p:cNvPr id="24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chemeClr val="bg1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5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chemeClr val="bg1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chemeClr val="bg1"/>
                </a:solidFill>
                <a:latin typeface="Helvetica Light"/>
                <a:cs typeface="Helvetica Light"/>
              </a:rPr>
              <a:t>6</a:t>
            </a:fld>
            <a:endParaRPr sz="1000" spc="2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45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8204" y="3988291"/>
            <a:ext cx="3592341" cy="122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rgbClr val="FFFFFF"/>
              </a:solidFill>
              <a:latin typeface="Helvetica Light"/>
              <a:cs typeface="Helvetica Light"/>
              <a:sym typeface="Avenir Light"/>
            </a:endParaRPr>
          </a:p>
          <a:p>
            <a:pPr lvl="0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FFFFFF"/>
                </a:solidFill>
                <a:latin typeface="Helvetica Light"/>
                <a:cs typeface="Helvetica Light"/>
              </a:rPr>
              <a:t>“You can use this slide for text, bullet points, or as a testimonial slide. For the latter, use a client’s photo on the right, and his quote here”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89587" y="4161466"/>
            <a:ext cx="2329575" cy="3473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84200" latinLnBrk="1" hangingPunc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sym typeface="Avenir Light"/>
              </a:rPr>
              <a:t>SUBTITLE</a:t>
            </a:r>
            <a:endParaRPr lang="en-US" sz="1600" b="1" dirty="0">
              <a:solidFill>
                <a:srgbClr val="FFFFFF"/>
              </a:solidFill>
              <a:sym typeface="Avenir Light"/>
            </a:endParaRPr>
          </a:p>
        </p:txBody>
      </p:sp>
      <p:sp>
        <p:nvSpPr>
          <p:cNvPr id="6" name="Shape 51"/>
          <p:cNvSpPr/>
          <p:nvPr/>
        </p:nvSpPr>
        <p:spPr>
          <a:xfrm>
            <a:off x="3767251" y="1148449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>
              <a:solidFill>
                <a:srgbClr val="E9C20E"/>
              </a:solidFill>
            </a:endParaRPr>
          </a:p>
        </p:txBody>
      </p:sp>
      <p:sp>
        <p:nvSpPr>
          <p:cNvPr id="7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chemeClr val="bg1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chemeClr val="bg1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chemeClr val="bg1"/>
                </a:solidFill>
                <a:latin typeface="Helvetica Light"/>
                <a:cs typeface="Helvetica Light"/>
              </a:rPr>
              <a:t>7</a:t>
            </a:fld>
            <a:endParaRPr sz="1000" spc="2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1" name="Shape 50"/>
          <p:cNvSpPr/>
          <p:nvPr/>
        </p:nvSpPr>
        <p:spPr>
          <a:xfrm>
            <a:off x="1776657" y="1251229"/>
            <a:ext cx="5590686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00" spc="20" dirty="0" smtClean="0">
                <a:solidFill>
                  <a:srgbClr val="000000"/>
                </a:solidFill>
                <a:latin typeface="Helvetica"/>
                <a:ea typeface="Avenir Medium"/>
                <a:cs typeface="Helvetica"/>
                <a:sym typeface="Avenir Medium"/>
              </a:rPr>
              <a:t>USE IT TO CREATE A MORE </a:t>
            </a:r>
            <a:r>
              <a:rPr lang="en-US" sz="1400" b="1" spc="20" dirty="0" smtClean="0">
                <a:solidFill>
                  <a:srgbClr val="000000"/>
                </a:solidFill>
                <a:latin typeface="Helvetica"/>
                <a:ea typeface="Avenir Book"/>
                <a:cs typeface="Helvetica"/>
                <a:sym typeface="Avenir Book"/>
              </a:rPr>
              <a:t>INTERESTING PRESENTATION.</a:t>
            </a:r>
            <a:endParaRPr sz="1400" spc="20" dirty="0">
              <a:solidFill>
                <a:srgbClr val="000000"/>
              </a:solidFill>
              <a:latin typeface="Helvetica"/>
              <a:ea typeface="Avenir Medium"/>
              <a:cs typeface="Helvetica"/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496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sted-image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249" y="3309672"/>
            <a:ext cx="4576751" cy="3569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6200"/>
            <a:ext cx="4572000" cy="35628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8"/>
          <p:cNvSpPr/>
          <p:nvPr/>
        </p:nvSpPr>
        <p:spPr>
          <a:xfrm>
            <a:off x="0" y="3338194"/>
            <a:ext cx="4572000" cy="24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100" cap="all" spc="30" dirty="0" smtClean="0">
                <a:solidFill>
                  <a:srgbClr val="FFFFFF"/>
                </a:solidFill>
                <a:latin typeface="Helvetica"/>
                <a:ea typeface="Avenir Book"/>
                <a:cs typeface="Helvetica"/>
                <a:sym typeface="Avenir Book"/>
              </a:rPr>
              <a:t>IMAGE NAME 1</a:t>
            </a:r>
            <a:endParaRPr sz="11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9" name="Shape 88"/>
          <p:cNvSpPr/>
          <p:nvPr/>
        </p:nvSpPr>
        <p:spPr>
          <a:xfrm>
            <a:off x="4572000" y="3309671"/>
            <a:ext cx="4455583" cy="24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100" cap="all" spc="30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rPr>
              <a:t>IMAGE NAME 2</a:t>
            </a:r>
            <a:endParaRPr sz="11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THIS IS AN IMAGE SLIDE</a:t>
            </a:r>
            <a:endParaRPr lang="en-US" dirty="0"/>
          </a:p>
        </p:txBody>
      </p:sp>
      <p:sp>
        <p:nvSpPr>
          <p:cNvPr id="4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5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8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11" name="Shape 93"/>
          <p:cNvSpPr/>
          <p:nvPr/>
        </p:nvSpPr>
        <p:spPr>
          <a:xfrm rot="10800000">
            <a:off x="4125979" y="3180489"/>
            <a:ext cx="892969" cy="562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457200" y="2569305"/>
            <a:ext cx="8229600" cy="562718"/>
          </a:xfrm>
          <a:prstGeom prst="rect">
            <a:avLst/>
          </a:prstGeom>
        </p:spPr>
        <p:txBody>
          <a:bodyPr wrap="square" numCol="1" spcCol="274320" anchor="t">
            <a:spAutoFit/>
          </a:bodyPr>
          <a:lstStyle/>
          <a:p>
            <a:pPr lvl="0" algn="ctr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b="1" cap="all" spc="30" dirty="0">
                <a:solidFill>
                  <a:schemeClr val="tx2"/>
                </a:solidFill>
                <a:latin typeface="Helvetica"/>
                <a:ea typeface="Avenir Book"/>
                <a:cs typeface="Helvetica"/>
                <a:sym typeface="Avenir Book"/>
              </a:rPr>
              <a:t>SIMPLY DELETE THE PICTURES BELOW AND DRAG-AND-DROP YOUR </a:t>
            </a:r>
            <a:r>
              <a:rPr lang="en-US" sz="1400" b="1" cap="all" spc="30" dirty="0" smtClean="0">
                <a:solidFill>
                  <a:schemeClr val="tx2"/>
                </a:solidFill>
                <a:latin typeface="Helvetica"/>
                <a:ea typeface="Avenir Book"/>
                <a:cs typeface="Helvetica"/>
                <a:sym typeface="Avenir Book"/>
              </a:rPr>
              <a:t>OWN</a:t>
            </a:r>
            <a:endParaRPr lang="en-US" sz="1400" b="1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0" algn="ctr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dirty="0">
                <a:solidFill>
                  <a:schemeClr val="tx2"/>
                </a:solidFill>
                <a:latin typeface="Helvetica Light"/>
                <a:cs typeface="Helvetica Light"/>
              </a:rPr>
              <a:t>You can use it to show your products or tell a story about your company.</a:t>
            </a:r>
          </a:p>
        </p:txBody>
      </p:sp>
    </p:spTree>
    <p:extLst>
      <p:ext uri="{BB962C8B-B14F-4D97-AF65-F5344CB8AC3E}">
        <p14:creationId xmlns:p14="http://schemas.microsoft.com/office/powerpoint/2010/main" val="270461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18"/>
          <p:cNvSpPr/>
          <p:nvPr/>
        </p:nvSpPr>
        <p:spPr>
          <a:xfrm>
            <a:off x="0" y="2492197"/>
            <a:ext cx="9144000" cy="43658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4" name="Shape 167"/>
          <p:cNvSpPr/>
          <p:nvPr/>
        </p:nvSpPr>
        <p:spPr>
          <a:xfrm>
            <a:off x="774681" y="3787196"/>
            <a:ext cx="5096633" cy="3119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numCol="2" spcCol="457200" anchor="t">
            <a:spAutoFit/>
          </a:bodyPr>
          <a:lstStyle>
            <a:lvl1pPr algn="l">
              <a:defRPr sz="18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 Light"/>
                <a:cs typeface="Helvetica Light"/>
              </a:rPr>
              <a:t>This slide is a perfect way to showcase your product in a delightful way. Simply delete the picture inside the smart-phone and drag-and-drop your own.</a:t>
            </a: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 Light"/>
                <a:cs typeface="Helvetica Light"/>
              </a:rPr>
              <a:t>The mock-up conveys a </a:t>
            </a: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>sophisticated </a:t>
            </a:r>
            <a:r>
              <a:rPr lang="en-US" sz="1200" dirty="0">
                <a:solidFill>
                  <a:schemeClr val="tx2"/>
                </a:solidFill>
                <a:latin typeface="Helvetica Light"/>
                <a:cs typeface="Helvetica Light"/>
              </a:rPr>
              <a:t>look that implies your product is already selling successfully. </a:t>
            </a:r>
            <a:endParaRPr lang="en-US" sz="12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/>
            </a:r>
            <a:b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</a:b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/>
            </a:r>
            <a:b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</a:b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 Light"/>
                <a:cs typeface="Helvetica Light"/>
              </a:rPr>
              <a:t>If you are selling a very visual product, consider using this slide to showcase it. You can add a price tag at the bottom if needed.</a:t>
            </a:r>
          </a:p>
        </p:txBody>
      </p:sp>
      <p:sp>
        <p:nvSpPr>
          <p:cNvPr id="10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11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9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pic>
        <p:nvPicPr>
          <p:cNvPr id="1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921" y="3049092"/>
            <a:ext cx="1018655" cy="759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3919" y="1852234"/>
            <a:ext cx="1992722" cy="4056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3" descr="pexels-photo-large.jpeg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1092" y="2327096"/>
            <a:ext cx="1741647" cy="3108932"/>
          </a:xfrm>
          <a:prstGeom prst="rect">
            <a:avLst/>
          </a:prstGeom>
        </p:spPr>
      </p:pic>
      <p:sp>
        <p:nvSpPr>
          <p:cNvPr id="16" name="Text Placeholder 1"/>
          <p:cNvSpPr txBox="1">
            <a:spLocks/>
          </p:cNvSpPr>
          <p:nvPr/>
        </p:nvSpPr>
        <p:spPr>
          <a:xfrm>
            <a:off x="660171" y="2899029"/>
            <a:ext cx="7772400" cy="2968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latin typeface="Helvetica"/>
                <a:cs typeface="Helvetica"/>
              </a:rPr>
              <a:t>PRODUCT SLIDE1</a:t>
            </a:r>
            <a:endParaRPr lang="en-US" sz="2600" b="1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221" y="3331638"/>
            <a:ext cx="268590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2"/>
                </a:solidFill>
                <a:latin typeface="Helvetica"/>
                <a:cs typeface="Helvetica"/>
              </a:rPr>
              <a:t>USE FOR NARROW </a:t>
            </a:r>
            <a:r>
              <a:rPr lang="en-US" sz="1400" dirty="0" smtClean="0">
                <a:solidFill>
                  <a:schemeClr val="tx2"/>
                </a:solidFill>
                <a:latin typeface="Helvetica Light"/>
                <a:cs typeface="Helvetica Light"/>
              </a:rPr>
              <a:t>PICTURES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pic>
        <p:nvPicPr>
          <p:cNvPr id="15" name="Picture 14" descr="Placeholder-whi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08" y="3483270"/>
            <a:ext cx="1577944" cy="7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0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">
      <a:dk1>
        <a:srgbClr val="E67E25"/>
      </a:dk1>
      <a:lt1>
        <a:srgbClr val="FFFFFF"/>
      </a:lt1>
      <a:dk2>
        <a:srgbClr val="0D0408"/>
      </a:dk2>
      <a:lt2>
        <a:srgbClr val="E67E25"/>
      </a:lt2>
      <a:accent1>
        <a:srgbClr val="E67E25"/>
      </a:accent1>
      <a:accent2>
        <a:srgbClr val="E67E25"/>
      </a:accent2>
      <a:accent3>
        <a:srgbClr val="E67E25"/>
      </a:accent3>
      <a:accent4>
        <a:srgbClr val="E67E25"/>
      </a:accent4>
      <a:accent5>
        <a:srgbClr val="E67E25"/>
      </a:accent5>
      <a:accent6>
        <a:srgbClr val="E67E25"/>
      </a:accent6>
      <a:hlink>
        <a:srgbClr val="E67E25"/>
      </a:hlink>
      <a:folHlink>
        <a:srgbClr val="E67E2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605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Book</vt:lpstr>
      <vt:lpstr>Avenir Light</vt:lpstr>
      <vt:lpstr>Avenir Medium</vt:lpstr>
      <vt:lpstr>Calibri</vt:lpstr>
      <vt:lpstr>Helvetica</vt:lpstr>
      <vt:lpstr>Helvetica Light</vt:lpstr>
      <vt:lpstr>Office Theme</vt:lpstr>
      <vt:lpstr>PRESENTATION TITLE HERE</vt:lpstr>
      <vt:lpstr>PowerPoint Presentation</vt:lpstr>
      <vt:lpstr>PowerPoint Presentation</vt:lpstr>
      <vt:lpstr>PowerPoint Presentation</vt:lpstr>
      <vt:lpstr>THIS IS A NUMBERS SLIDE</vt:lpstr>
      <vt:lpstr>PowerPoint Presentation</vt:lpstr>
      <vt:lpstr>PowerPoint Presentation</vt:lpstr>
      <vt:lpstr>THIS IS AN IMAGE SLIDE</vt:lpstr>
      <vt:lpstr>PowerPoint Presentation</vt:lpstr>
      <vt:lpstr>PowerPoint Presentation</vt:lpstr>
      <vt:lpstr>TEAM SLIDE</vt:lpstr>
      <vt:lpstr>CONTACT US SLIDE</vt:lpstr>
      <vt:lpstr>SUPPORTING ICONS</vt:lpstr>
    </vt:vector>
  </TitlesOfParts>
  <Company>Tailor Brands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N. Graves</cp:lastModifiedBy>
  <cp:revision>29</cp:revision>
  <dcterms:created xsi:type="dcterms:W3CDTF">2015-09-17T18:09:51Z</dcterms:created>
  <dcterms:modified xsi:type="dcterms:W3CDTF">2016-01-29T18:21:29Z</dcterms:modified>
</cp:coreProperties>
</file>