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1" r:id="rId3"/>
    <p:sldId id="318" r:id="rId4"/>
    <p:sldId id="319" r:id="rId5"/>
    <p:sldId id="333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322" r:id="rId15"/>
    <p:sldId id="259" r:id="rId16"/>
    <p:sldId id="346" r:id="rId17"/>
    <p:sldId id="347" r:id="rId18"/>
    <p:sldId id="334" r:id="rId19"/>
    <p:sldId id="272" r:id="rId20"/>
    <p:sldId id="260" r:id="rId21"/>
    <p:sldId id="291" r:id="rId22"/>
    <p:sldId id="293" r:id="rId23"/>
    <p:sldId id="261" r:id="rId24"/>
    <p:sldId id="323" r:id="rId25"/>
    <p:sldId id="348" r:id="rId26"/>
    <p:sldId id="299" r:id="rId27"/>
    <p:sldId id="262" r:id="rId28"/>
    <p:sldId id="301" r:id="rId29"/>
    <p:sldId id="263" r:id="rId30"/>
    <p:sldId id="303" r:id="rId31"/>
    <p:sldId id="264" r:id="rId32"/>
    <p:sldId id="335" r:id="rId33"/>
    <p:sldId id="336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F256709-BE27-91B9-263C-B4266427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Dr. M. Waqar Aziz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(sometimes called COTS -</a:t>
            </a:r>
            <a:r>
              <a:rPr lang="en-GB" dirty="0">
                <a:solidFill>
                  <a:srgbClr val="FF0000"/>
                </a:solidFill>
              </a:rPr>
              <a:t>Commercial-off-the-shelf</a:t>
            </a:r>
            <a:r>
              <a:rPr lang="en-GB" dirty="0"/>
              <a:t>) systems).</a:t>
            </a:r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activities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structured set of activities </a:t>
            </a:r>
            <a:r>
              <a:rPr lang="en-GB" dirty="0"/>
              <a:t>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/>
              <a:t>Specification – defining what the system should do;</a:t>
            </a:r>
          </a:p>
          <a:p>
            <a:pPr lvl="1"/>
            <a:r>
              <a:rPr lang="en-GB" dirty="0"/>
              <a:t>Design and implementation – defining the organization of the system and implementing the system;</a:t>
            </a:r>
          </a:p>
          <a:p>
            <a:pPr lvl="1"/>
            <a:r>
              <a:rPr lang="en-GB" dirty="0"/>
              <a:t>Validation – checking that it does what the customer wants;</a:t>
            </a:r>
          </a:p>
          <a:p>
            <a:pPr lvl="1"/>
            <a:r>
              <a:rPr lang="en-GB" dirty="0"/>
              <a:t>Evolution – changing the system in response to changing customer needs.</a:t>
            </a:r>
          </a:p>
          <a:p>
            <a:r>
              <a:rPr lang="en-GB" dirty="0"/>
              <a:t>A software process model is an </a:t>
            </a:r>
            <a:r>
              <a:rPr lang="en-GB" dirty="0">
                <a:solidFill>
                  <a:srgbClr val="FF0000"/>
                </a:solidFill>
              </a:rPr>
              <a:t>abstract</a:t>
            </a:r>
            <a:r>
              <a:rPr lang="en-GB" dirty="0"/>
              <a:t> representation of a process. It presents a description of a process from some particular perspective.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 and implementation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FF0000"/>
                </a:solidFill>
              </a:rPr>
              <a:t>Architectural design</a:t>
            </a:r>
            <a:r>
              <a:rPr lang="en-GB" i="1" dirty="0"/>
              <a:t>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>
                <a:solidFill>
                  <a:srgbClr val="FF0000"/>
                </a:solidFill>
              </a:rPr>
              <a:t>Database design</a:t>
            </a:r>
            <a:r>
              <a:rPr lang="en-GB" i="1" dirty="0"/>
              <a:t>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>
                <a:solidFill>
                  <a:srgbClr val="FF0000"/>
                </a:solidFill>
              </a:rPr>
              <a:t>Interface design</a:t>
            </a:r>
            <a:r>
              <a:rPr lang="en-GB" i="1" dirty="0"/>
              <a:t>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>
                <a:solidFill>
                  <a:srgbClr val="FF0000"/>
                </a:solidFill>
              </a:rPr>
              <a:t>Component selection and design</a:t>
            </a:r>
            <a:r>
              <a:rPr lang="en-GB" i="1" dirty="0"/>
              <a:t>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Verification and validation </a:t>
            </a:r>
            <a:r>
              <a:rPr lang="en-GB" dirty="0"/>
              <a:t>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reviewing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</a:t>
            </a:r>
            <a:r>
              <a:rPr lang="en-GB" dirty="0">
                <a:solidFill>
                  <a:srgbClr val="FF0000"/>
                </a:solidFill>
              </a:rPr>
              <a:t>activities</a:t>
            </a:r>
            <a:r>
              <a:rPr lang="en-GB" dirty="0"/>
              <a:t> in these processes such as specifying a data model, designing a user interface, etc., and the ordering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Pre-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is inherently flexible and can change. </a:t>
            </a:r>
          </a:p>
          <a:p>
            <a:r>
              <a:rPr lang="en-GB" dirty="0"/>
              <a:t>As requirements change through changing business circumstances, the software that supports the business must also evolve and change.</a:t>
            </a:r>
          </a:p>
          <a:p>
            <a:r>
              <a:rPr lang="en-GB" dirty="0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Plan-driven processes </a:t>
            </a:r>
            <a:r>
              <a:rPr lang="en-GB" dirty="0"/>
              <a:t>are processes where all of the process activities are planned, and progress is measured against this plan. </a:t>
            </a:r>
          </a:p>
          <a:p>
            <a:r>
              <a:rPr lang="en-GB" dirty="0"/>
              <a:t>In </a:t>
            </a:r>
            <a:r>
              <a:rPr lang="en-GB" dirty="0">
                <a:solidFill>
                  <a:srgbClr val="FF0000"/>
                </a:solidFill>
              </a:rPr>
              <a:t>agile processes</a:t>
            </a:r>
            <a:r>
              <a:rPr lang="en-GB" dirty="0"/>
              <a:t>, planning is incremental,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</a:t>
            </a:r>
            <a:r>
              <a:rPr lang="en-GB" dirty="0">
                <a:solidFill>
                  <a:srgbClr val="FF0000"/>
                </a:solidFill>
              </a:rPr>
              <a:t>separate identified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phases</a:t>
            </a:r>
            <a:r>
              <a:rPr lang="en-GB" dirty="0"/>
              <a:t>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9076</TotalTime>
  <Words>1588</Words>
  <Application>Microsoft Office PowerPoint</Application>
  <PresentationFormat>On-screen Show (4:3)</PresentationFormat>
  <Paragraphs>173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SE10 slides</vt:lpstr>
      <vt:lpstr>Software Processes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waqar aziz</cp:lastModifiedBy>
  <cp:revision>34</cp:revision>
  <dcterms:created xsi:type="dcterms:W3CDTF">2010-01-06T19:57:16Z</dcterms:created>
  <dcterms:modified xsi:type="dcterms:W3CDTF">2024-02-10T08:02:31Z</dcterms:modified>
</cp:coreProperties>
</file>