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B21B-4C76-26C2-CFF6-74FBED121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6D7C-958C-8E33-B41D-581C4239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0A17-F3D7-4D7E-6848-9E126BD6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D79A-E551-583C-0161-DBE7462D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EBB9-6F97-7EDA-2808-05AD519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750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2A97-94C0-EE9F-2D58-427E52B1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9C3E-7BF7-E692-189D-61F8911A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9149-5C09-AA3A-C254-C545B1AD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E580-9407-706C-FD3F-5F55D9ED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14DA-385B-3D54-8B64-FC59C40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59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80A88-233A-50D8-DB76-33B26F9F9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DD7A-8B7E-1DCC-7DDC-AB057BC3B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825A-E719-A131-C4E5-A24D8A40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0B68-AA6A-1481-836B-9549608C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BF8-68B4-3938-D939-AE421BD5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19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95E-71F2-5EB7-E4A9-EE5654EA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FD8-9D44-26F4-3AD5-E1F8066B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9604-E1F5-52B3-D8C2-A91A3DE8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6FD2-C168-32EB-44A2-FEB44D94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D47-C03D-7FA0-A76F-3E99BED6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25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3CBB-90A9-2171-9999-1AE5F368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67EE6-B1DA-2FB3-5934-93B9B9CB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F8B7-3424-8687-D134-40DCC82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B63F-DA68-444A-1492-5CF63B43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A86F-7FB3-98DA-B7EC-922BB32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18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BEF0-CF7D-F143-88BC-2CFCD697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A78-FADF-BB59-6C35-EA0308C0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DA15C-3825-42CE-C47D-5019A863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40706-14FC-08E2-6A52-5F3DF7D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B21AC-B308-8EBB-76E8-87C09503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3B04-1A1C-E119-0F06-B201B8D8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56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354C-1268-5B55-AB0B-5D419E4B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A562-ACF3-8E37-593F-5070F3B6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B9692-F566-5C56-C94F-A31953F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05AB2-173E-75AB-C26C-90F23BFE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C7207-EBFB-4FF9-EE76-258D6CE62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00C80-DFE5-2D3F-A110-31D9453C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B3127-05BB-AA6E-2CA2-7A778119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1E29-6C3D-43D3-82BB-DBDC6C9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777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0763-5BE4-6684-AC72-7DAB9F14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5320B-4F6B-2D02-6080-21402225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0D0B1-9044-BA62-6E94-2107388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B91D-9D3D-20C4-A89F-3BA314AD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33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098B5-7937-0659-AC8D-7CACD78E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A7DD7-C944-0BB4-1F5E-BEF34020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CBAC-6DC4-B898-8C1A-7783B94E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887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37BF-6328-A9B9-53A7-3695B400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2263-6B3C-2FD1-0B6F-CC4728B7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82149-90A8-8F4F-71E7-EFD388AC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311B-B2FB-C297-C58C-72A0470D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6246F-B23D-4EC6-EFA4-60F9BD5B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A5B9-2925-62B4-81CF-12C51CFD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22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3980-CDE0-5BCF-753F-CAB33C4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6F76-F521-D926-B5FF-E6096E8FC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53F8C-D57C-CD5C-99A5-C70AB943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052EC-48EB-B0A0-038C-2346A858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1D5C-7184-B498-FA28-57A37BD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34A7-C4EF-B317-8061-411166A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78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D4816-5E2D-AA66-C6C6-C58A6AAB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6B76-2134-A477-3BE6-17ED154B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5B6A-7DD2-79EE-CFF7-355DA8DB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976B6-22C0-4352-8588-EAC336ECF6A7}" type="datetimeFigureOut">
              <a:rPr lang="en-PK" smtClean="0"/>
              <a:t>29/08/2024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6BE5-90B0-C6EF-6746-658D0BCBC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7492-3B11-AF5F-44D9-B57FC599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11BA2-C249-4AE1-8847-506546CADE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50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24A9EBE-D1D7-EBEF-DE62-879144A7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933450"/>
            <a:ext cx="71247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AF043E70-27C9-8351-B208-66CA74DD1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"/>
          <a:stretch/>
        </p:blipFill>
        <p:spPr bwMode="auto">
          <a:xfrm>
            <a:off x="2581275" y="968720"/>
            <a:ext cx="7029450" cy="495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8F429F8-EB95-2B49-71DF-77A39C11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9" y="708025"/>
            <a:ext cx="7413625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FD406E84-DA00-EED6-33E5-2B83EE8A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071564"/>
            <a:ext cx="69913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>
            <a:extLst>
              <a:ext uri="{FF2B5EF4-FFF2-40B4-BE49-F238E27FC236}">
                <a16:creationId xmlns:a16="http://schemas.microsoft.com/office/drawing/2014/main" id="{24D2C833-88EC-8943-99F5-0EA9BF77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9" y="876300"/>
            <a:ext cx="70199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>
            <a:extLst>
              <a:ext uri="{FF2B5EF4-FFF2-40B4-BE49-F238E27FC236}">
                <a16:creationId xmlns:a16="http://schemas.microsoft.com/office/drawing/2014/main" id="{E6BD5FBD-E72C-E08D-3782-6EF8AEA0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762000"/>
            <a:ext cx="7743825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FEB0E923-7856-59C4-A877-7A295798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952500"/>
            <a:ext cx="72247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>
            <a:extLst>
              <a:ext uri="{FF2B5EF4-FFF2-40B4-BE49-F238E27FC236}">
                <a16:creationId xmlns:a16="http://schemas.microsoft.com/office/drawing/2014/main" id="{E090F7C3-3648-07B1-B0AE-C71ACE2B0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PK"/>
              <a:t>Lift</a:t>
            </a:r>
            <a:endParaRPr lang="en-PK" altLang="en-P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80FBC-7ECE-F692-DE09-E2F3AE3E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C06B2-419E-4861-840B-9E40809DA464}" type="slidenum">
              <a:rPr lang="en-US" altLang="en-PK"/>
              <a:pPr>
                <a:defRPr/>
              </a:pPr>
              <a:t>7</a:t>
            </a:fld>
            <a:endParaRPr lang="en-US" altLang="en-PK"/>
          </a:p>
        </p:txBody>
      </p:sp>
      <p:pic>
        <p:nvPicPr>
          <p:cNvPr id="10244" name="Content Placeholder 4">
            <a:extLst>
              <a:ext uri="{FF2B5EF4-FFF2-40B4-BE49-F238E27FC236}">
                <a16:creationId xmlns:a16="http://schemas.microsoft.com/office/drawing/2014/main" id="{FE0BF2A4-703B-685A-957B-88586543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9" y="1524000"/>
            <a:ext cx="7883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2</cp:revision>
  <dcterms:created xsi:type="dcterms:W3CDTF">2024-08-29T03:42:57Z</dcterms:created>
  <dcterms:modified xsi:type="dcterms:W3CDTF">2024-08-29T03:47:01Z</dcterms:modified>
</cp:coreProperties>
</file>