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7" r:id="rId3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62538-E390-4A1B-9098-9C58880784E6}" v="1" dt="2023-03-15T06:08:02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aib M Khan" userId="539a85c9-254b-44b5-bd58-c188d0a1ae4a" providerId="ADAL" clId="{87D62538-E390-4A1B-9098-9C58880784E6}"/>
    <pc:docChg chg="undo custSel addSld modSld">
      <pc:chgData name="Shoaib M Khan" userId="539a85c9-254b-44b5-bd58-c188d0a1ae4a" providerId="ADAL" clId="{87D62538-E390-4A1B-9098-9C58880784E6}" dt="2023-03-15T07:30:17.220" v="550" actId="255"/>
      <pc:docMkLst>
        <pc:docMk/>
      </pc:docMkLst>
      <pc:sldChg chg="modSp mod">
        <pc:chgData name="Shoaib M Khan" userId="539a85c9-254b-44b5-bd58-c188d0a1ae4a" providerId="ADAL" clId="{87D62538-E390-4A1B-9098-9C58880784E6}" dt="2023-03-15T07:30:17.220" v="550" actId="255"/>
        <pc:sldMkLst>
          <pc:docMk/>
          <pc:sldMk cId="3175259426" sldId="256"/>
        </pc:sldMkLst>
        <pc:spChg chg="mod">
          <ac:chgData name="Shoaib M Khan" userId="539a85c9-254b-44b5-bd58-c188d0a1ae4a" providerId="ADAL" clId="{87D62538-E390-4A1B-9098-9C58880784E6}" dt="2023-03-15T07:30:17.220" v="550" actId="255"/>
          <ac:spMkLst>
            <pc:docMk/>
            <pc:sldMk cId="3175259426" sldId="256"/>
            <ac:spMk id="2" creationId="{D945890B-48BD-602B-9763-B17EC47DFC5C}"/>
          </ac:spMkLst>
        </pc:spChg>
      </pc:sldChg>
      <pc:sldChg chg="addSp delSp modSp new mod setBg modClrScheme chgLayout">
        <pc:chgData name="Shoaib M Khan" userId="539a85c9-254b-44b5-bd58-c188d0a1ae4a" providerId="ADAL" clId="{87D62538-E390-4A1B-9098-9C58880784E6}" dt="2023-03-15T06:45:13.440" v="114" actId="27614"/>
        <pc:sldMkLst>
          <pc:docMk/>
          <pc:sldMk cId="2818577991" sldId="278"/>
        </pc:sldMkLst>
        <pc:spChg chg="add mod">
          <ac:chgData name="Shoaib M Khan" userId="539a85c9-254b-44b5-bd58-c188d0a1ae4a" providerId="ADAL" clId="{87D62538-E390-4A1B-9098-9C58880784E6}" dt="2023-03-15T06:20:54.614" v="112" actId="26606"/>
          <ac:spMkLst>
            <pc:docMk/>
            <pc:sldMk cId="2818577991" sldId="278"/>
            <ac:spMk id="6" creationId="{B9012870-8F11-2A40-046C-48B54BBCDC29}"/>
          </ac:spMkLst>
        </pc:spChg>
        <pc:spChg chg="add del">
          <ac:chgData name="Shoaib M Khan" userId="539a85c9-254b-44b5-bd58-c188d0a1ae4a" providerId="ADAL" clId="{87D62538-E390-4A1B-9098-9C58880784E6}" dt="2023-03-15T06:11:09.710" v="28" actId="26606"/>
          <ac:spMkLst>
            <pc:docMk/>
            <pc:sldMk cId="2818577991" sldId="278"/>
            <ac:spMk id="13" creationId="{665DBBEF-238B-476B-96AB-8AAC3224ECEA}"/>
          </ac:spMkLst>
        </pc:spChg>
        <pc:spChg chg="add del">
          <ac:chgData name="Shoaib M Khan" userId="539a85c9-254b-44b5-bd58-c188d0a1ae4a" providerId="ADAL" clId="{87D62538-E390-4A1B-9098-9C58880784E6}" dt="2023-03-15T06:11:09.710" v="28" actId="26606"/>
          <ac:spMkLst>
            <pc:docMk/>
            <pc:sldMk cId="2818577991" sldId="278"/>
            <ac:spMk id="15" creationId="{3FCFB1DE-0B7E-48CC-BA90-B2AB0889F9D6}"/>
          </ac:spMkLst>
        </pc:spChg>
        <pc:spChg chg="add del">
          <ac:chgData name="Shoaib M Khan" userId="539a85c9-254b-44b5-bd58-c188d0a1ae4a" providerId="ADAL" clId="{87D62538-E390-4A1B-9098-9C58880784E6}" dt="2023-03-15T06:19:02.347" v="55" actId="26606"/>
          <ac:spMkLst>
            <pc:docMk/>
            <pc:sldMk cId="2818577991" sldId="278"/>
            <ac:spMk id="17" creationId="{53F29798-D584-4792-9B62-3F5F5C36D619}"/>
          </ac:spMkLst>
        </pc:spChg>
        <pc:spChg chg="add del">
          <ac:chgData name="Shoaib M Khan" userId="539a85c9-254b-44b5-bd58-c188d0a1ae4a" providerId="ADAL" clId="{87D62538-E390-4A1B-9098-9C58880784E6}" dt="2023-03-15T06:20:54.614" v="113" actId="26606"/>
          <ac:spMkLst>
            <pc:docMk/>
            <pc:sldMk cId="2818577991" sldId="278"/>
            <ac:spMk id="22" creationId="{D4771268-CB57-404A-9271-370EB28F6090}"/>
          </ac:spMkLst>
        </pc:spChg>
        <pc:spChg chg="add del">
          <ac:chgData name="Shoaib M Khan" userId="539a85c9-254b-44b5-bd58-c188d0a1ae4a" providerId="ADAL" clId="{87D62538-E390-4A1B-9098-9C58880784E6}" dt="2023-03-15T06:20:54.614" v="112" actId="26606"/>
          <ac:spMkLst>
            <pc:docMk/>
            <pc:sldMk cId="2818577991" sldId="278"/>
            <ac:spMk id="27" creationId="{643A7A40-1AE6-4218-A8E0-8248174A5377}"/>
          </ac:spMkLst>
        </pc:spChg>
        <pc:spChg chg="add del">
          <ac:chgData name="Shoaib M Khan" userId="539a85c9-254b-44b5-bd58-c188d0a1ae4a" providerId="ADAL" clId="{87D62538-E390-4A1B-9098-9C58880784E6}" dt="2023-03-15T06:20:54.614" v="112" actId="26606"/>
          <ac:spMkLst>
            <pc:docMk/>
            <pc:sldMk cId="2818577991" sldId="278"/>
            <ac:spMk id="29" creationId="{BD8AB40A-4374-4897-B5EE-9F8913476E47}"/>
          </ac:spMkLst>
        </pc:spChg>
        <pc:spChg chg="add">
          <ac:chgData name="Shoaib M Khan" userId="539a85c9-254b-44b5-bd58-c188d0a1ae4a" providerId="ADAL" clId="{87D62538-E390-4A1B-9098-9C58880784E6}" dt="2023-03-15T06:20:54.614" v="113" actId="26606"/>
          <ac:spMkLst>
            <pc:docMk/>
            <pc:sldMk cId="2818577991" sldId="278"/>
            <ac:spMk id="43" creationId="{D4771268-CB57-404A-9271-370EB28F6090}"/>
          </ac:spMkLst>
        </pc:spChg>
        <pc:grpChg chg="add del">
          <ac:chgData name="Shoaib M Khan" userId="539a85c9-254b-44b5-bd58-c188d0a1ae4a" providerId="ADAL" clId="{87D62538-E390-4A1B-9098-9C58880784E6}" dt="2023-03-15T06:20:54.614" v="112" actId="26606"/>
          <ac:grpSpMkLst>
            <pc:docMk/>
            <pc:sldMk cId="2818577991" sldId="278"/>
            <ac:grpSpMk id="31" creationId="{2783379C-045E-4010-ABDC-A270A0AA1068}"/>
          </ac:grpSpMkLst>
        </pc:grpChg>
        <pc:grpChg chg="add del">
          <ac:chgData name="Shoaib M Khan" userId="539a85c9-254b-44b5-bd58-c188d0a1ae4a" providerId="ADAL" clId="{87D62538-E390-4A1B-9098-9C58880784E6}" dt="2023-03-15T06:20:54.614" v="112" actId="26606"/>
          <ac:grpSpMkLst>
            <pc:docMk/>
            <pc:sldMk cId="2818577991" sldId="278"/>
            <ac:grpSpMk id="37" creationId="{F5FDDF18-F156-4D2D-82C6-F55008E338B5}"/>
          </ac:grpSpMkLst>
        </pc:grpChg>
        <pc:picChg chg="add del mod">
          <ac:chgData name="Shoaib M Khan" userId="539a85c9-254b-44b5-bd58-c188d0a1ae4a" providerId="ADAL" clId="{87D62538-E390-4A1B-9098-9C58880784E6}" dt="2023-03-15T06:07:48.488" v="4" actId="22"/>
          <ac:picMkLst>
            <pc:docMk/>
            <pc:sldMk cId="2818577991" sldId="278"/>
            <ac:picMk id="3" creationId="{91EA6504-8BD0-6F5B-4C2B-232C3A919402}"/>
          </ac:picMkLst>
        </pc:picChg>
        <pc:picChg chg="add del mod modCrop">
          <ac:chgData name="Shoaib M Khan" userId="539a85c9-254b-44b5-bd58-c188d0a1ae4a" providerId="ADAL" clId="{87D62538-E390-4A1B-9098-9C58880784E6}" dt="2023-03-15T06:10:42.678" v="24" actId="478"/>
          <ac:picMkLst>
            <pc:docMk/>
            <pc:sldMk cId="2818577991" sldId="278"/>
            <ac:picMk id="5" creationId="{D3420013-E3AF-A178-2791-4EFBDB3E9B84}"/>
          </ac:picMkLst>
        </pc:picChg>
        <pc:picChg chg="add mod">
          <ac:chgData name="Shoaib M Khan" userId="539a85c9-254b-44b5-bd58-c188d0a1ae4a" providerId="ADAL" clId="{87D62538-E390-4A1B-9098-9C58880784E6}" dt="2023-03-15T06:45:13.440" v="114" actId="27614"/>
          <ac:picMkLst>
            <pc:docMk/>
            <pc:sldMk cId="2818577991" sldId="278"/>
            <ac:picMk id="8" creationId="{2DBA9067-6F33-B6E6-0263-E84C006518BE}"/>
          </ac:picMkLst>
        </pc:picChg>
      </pc:sldChg>
      <pc:sldChg chg="addSp modSp new mod setBg">
        <pc:chgData name="Shoaib M Khan" userId="539a85c9-254b-44b5-bd58-c188d0a1ae4a" providerId="ADAL" clId="{87D62538-E390-4A1B-9098-9C58880784E6}" dt="2023-03-15T06:20:17.964" v="110" actId="313"/>
        <pc:sldMkLst>
          <pc:docMk/>
          <pc:sldMk cId="3673321225" sldId="279"/>
        </pc:sldMkLst>
        <pc:spChg chg="mod">
          <ac:chgData name="Shoaib M Khan" userId="539a85c9-254b-44b5-bd58-c188d0a1ae4a" providerId="ADAL" clId="{87D62538-E390-4A1B-9098-9C58880784E6}" dt="2023-03-15T06:20:17.964" v="110" actId="313"/>
          <ac:spMkLst>
            <pc:docMk/>
            <pc:sldMk cId="3673321225" sldId="279"/>
            <ac:spMk id="2" creationId="{C2E50ECF-3C28-BCD1-F760-C1B1F4684817}"/>
          </ac:spMkLst>
        </pc:spChg>
        <pc:spChg chg="add">
          <ac:chgData name="Shoaib M Khan" userId="539a85c9-254b-44b5-bd58-c188d0a1ae4a" providerId="ADAL" clId="{87D62538-E390-4A1B-9098-9C58880784E6}" dt="2023-03-15T06:18:38.680" v="54" actId="26606"/>
          <ac:spMkLst>
            <pc:docMk/>
            <pc:sldMk cId="3673321225" sldId="279"/>
            <ac:spMk id="9" creationId="{D4771268-CB57-404A-9271-370EB28F6090}"/>
          </ac:spMkLst>
        </pc:spChg>
        <pc:picChg chg="add mod">
          <ac:chgData name="Shoaib M Khan" userId="539a85c9-254b-44b5-bd58-c188d0a1ae4a" providerId="ADAL" clId="{87D62538-E390-4A1B-9098-9C58880784E6}" dt="2023-03-15T06:18:38.680" v="54" actId="26606"/>
          <ac:picMkLst>
            <pc:docMk/>
            <pc:sldMk cId="3673321225" sldId="279"/>
            <ac:picMk id="4" creationId="{0B2A13D2-1A82-DF8D-C36E-FAB7CCF69C81}"/>
          </ac:picMkLst>
        </pc:picChg>
      </pc:sldChg>
      <pc:sldChg chg="addSp delSp modSp new mod setBg">
        <pc:chgData name="Shoaib M Khan" userId="539a85c9-254b-44b5-bd58-c188d0a1ae4a" providerId="ADAL" clId="{87D62538-E390-4A1B-9098-9C58880784E6}" dt="2023-03-15T06:48:58.641" v="195" actId="27614"/>
        <pc:sldMkLst>
          <pc:docMk/>
          <pc:sldMk cId="3686386020" sldId="280"/>
        </pc:sldMkLst>
        <pc:spChg chg="mod">
          <ac:chgData name="Shoaib M Khan" userId="539a85c9-254b-44b5-bd58-c188d0a1ae4a" providerId="ADAL" clId="{87D62538-E390-4A1B-9098-9C58880784E6}" dt="2023-03-15T06:46:47.051" v="194" actId="26606"/>
          <ac:spMkLst>
            <pc:docMk/>
            <pc:sldMk cId="3686386020" sldId="280"/>
            <ac:spMk id="2" creationId="{C55B837A-532F-4BDB-BC84-69E6FF3A54F7}"/>
          </ac:spMkLst>
        </pc:spChg>
        <pc:spChg chg="add del">
          <ac:chgData name="Shoaib M Khan" userId="539a85c9-254b-44b5-bd58-c188d0a1ae4a" providerId="ADAL" clId="{87D62538-E390-4A1B-9098-9C58880784E6}" dt="2023-03-15T06:46:47.049" v="193" actId="26606"/>
          <ac:spMkLst>
            <pc:docMk/>
            <pc:sldMk cId="3686386020" sldId="280"/>
            <ac:spMk id="11" creationId="{53F29798-D584-4792-9B62-3F5F5C36D619}"/>
          </ac:spMkLst>
        </pc:spChg>
        <pc:spChg chg="add">
          <ac:chgData name="Shoaib M Khan" userId="539a85c9-254b-44b5-bd58-c188d0a1ae4a" providerId="ADAL" clId="{87D62538-E390-4A1B-9098-9C58880784E6}" dt="2023-03-15T06:46:47.051" v="194" actId="26606"/>
          <ac:spMkLst>
            <pc:docMk/>
            <pc:sldMk cId="3686386020" sldId="280"/>
            <ac:spMk id="13" creationId="{D4771268-CB57-404A-9271-370EB28F6090}"/>
          </ac:spMkLst>
        </pc:spChg>
        <pc:picChg chg="add del">
          <ac:chgData name="Shoaib M Khan" userId="539a85c9-254b-44b5-bd58-c188d0a1ae4a" providerId="ADAL" clId="{87D62538-E390-4A1B-9098-9C58880784E6}" dt="2023-03-15T06:45:59.256" v="117" actId="478"/>
          <ac:picMkLst>
            <pc:docMk/>
            <pc:sldMk cId="3686386020" sldId="280"/>
            <ac:picMk id="4" creationId="{4B413D8C-D6FF-446C-1184-1F2FE6BC358F}"/>
          </ac:picMkLst>
        </pc:picChg>
        <pc:picChg chg="add del mod">
          <ac:chgData name="Shoaib M Khan" userId="539a85c9-254b-44b5-bd58-c188d0a1ae4a" providerId="ADAL" clId="{87D62538-E390-4A1B-9098-9C58880784E6}" dt="2023-03-15T06:48:58.641" v="195" actId="27614"/>
          <ac:picMkLst>
            <pc:docMk/>
            <pc:sldMk cId="3686386020" sldId="280"/>
            <ac:picMk id="6" creationId="{A64C3C9F-9ED2-7F7F-5E39-0BCF8D1B2187}"/>
          </ac:picMkLst>
        </pc:picChg>
      </pc:sldChg>
      <pc:sldChg chg="addSp modSp new mod setBg">
        <pc:chgData name="Shoaib M Khan" userId="539a85c9-254b-44b5-bd58-c188d0a1ae4a" providerId="ADAL" clId="{87D62538-E390-4A1B-9098-9C58880784E6}" dt="2023-03-15T06:50:53.492" v="270" actId="20577"/>
        <pc:sldMkLst>
          <pc:docMk/>
          <pc:sldMk cId="3182555667" sldId="281"/>
        </pc:sldMkLst>
        <pc:spChg chg="mod">
          <ac:chgData name="Shoaib M Khan" userId="539a85c9-254b-44b5-bd58-c188d0a1ae4a" providerId="ADAL" clId="{87D62538-E390-4A1B-9098-9C58880784E6}" dt="2023-03-15T06:50:53.492" v="270" actId="20577"/>
          <ac:spMkLst>
            <pc:docMk/>
            <pc:sldMk cId="3182555667" sldId="281"/>
            <ac:spMk id="2" creationId="{EFFEFEC4-699A-1CCC-9722-CD3D8B18B6F4}"/>
          </ac:spMkLst>
        </pc:spChg>
        <pc:spChg chg="add">
          <ac:chgData name="Shoaib M Khan" userId="539a85c9-254b-44b5-bd58-c188d0a1ae4a" providerId="ADAL" clId="{87D62538-E390-4A1B-9098-9C58880784E6}" dt="2023-03-15T06:49:47.293" v="198" actId="26606"/>
          <ac:spMkLst>
            <pc:docMk/>
            <pc:sldMk cId="3182555667" sldId="281"/>
            <ac:spMk id="9" creationId="{D4771268-CB57-404A-9271-370EB28F6090}"/>
          </ac:spMkLst>
        </pc:spChg>
        <pc:picChg chg="add mod">
          <ac:chgData name="Shoaib M Khan" userId="539a85c9-254b-44b5-bd58-c188d0a1ae4a" providerId="ADAL" clId="{87D62538-E390-4A1B-9098-9C58880784E6}" dt="2023-03-15T06:49:47.293" v="198" actId="26606"/>
          <ac:picMkLst>
            <pc:docMk/>
            <pc:sldMk cId="3182555667" sldId="281"/>
            <ac:picMk id="4" creationId="{846CBFF5-C86A-B0C3-30A4-071C2AF73FA6}"/>
          </ac:picMkLst>
        </pc:picChg>
      </pc:sldChg>
      <pc:sldChg chg="addSp modSp new mod setBg">
        <pc:chgData name="Shoaib M Khan" userId="539a85c9-254b-44b5-bd58-c188d0a1ae4a" providerId="ADAL" clId="{87D62538-E390-4A1B-9098-9C58880784E6}" dt="2023-03-15T06:54:53.416" v="313" actId="20577"/>
        <pc:sldMkLst>
          <pc:docMk/>
          <pc:sldMk cId="2551915805" sldId="282"/>
        </pc:sldMkLst>
        <pc:spChg chg="mod">
          <ac:chgData name="Shoaib M Khan" userId="539a85c9-254b-44b5-bd58-c188d0a1ae4a" providerId="ADAL" clId="{87D62538-E390-4A1B-9098-9C58880784E6}" dt="2023-03-15T06:54:53.416" v="313" actId="20577"/>
          <ac:spMkLst>
            <pc:docMk/>
            <pc:sldMk cId="2551915805" sldId="282"/>
            <ac:spMk id="2" creationId="{214A00FA-F045-6DD0-77DD-EE725BEBFC1D}"/>
          </ac:spMkLst>
        </pc:spChg>
        <pc:spChg chg="add">
          <ac:chgData name="Shoaib M Khan" userId="539a85c9-254b-44b5-bd58-c188d0a1ae4a" providerId="ADAL" clId="{87D62538-E390-4A1B-9098-9C58880784E6}" dt="2023-03-15T06:54:02.116" v="273" actId="26606"/>
          <ac:spMkLst>
            <pc:docMk/>
            <pc:sldMk cId="2551915805" sldId="282"/>
            <ac:spMk id="9" creationId="{D4771268-CB57-404A-9271-370EB28F6090}"/>
          </ac:spMkLst>
        </pc:spChg>
        <pc:picChg chg="add mod">
          <ac:chgData name="Shoaib M Khan" userId="539a85c9-254b-44b5-bd58-c188d0a1ae4a" providerId="ADAL" clId="{87D62538-E390-4A1B-9098-9C58880784E6}" dt="2023-03-15T06:54:02.116" v="273" actId="26606"/>
          <ac:picMkLst>
            <pc:docMk/>
            <pc:sldMk cId="2551915805" sldId="282"/>
            <ac:picMk id="4" creationId="{3CB1272E-E0EC-C426-0C7A-A68646FB8792}"/>
          </ac:picMkLst>
        </pc:picChg>
      </pc:sldChg>
      <pc:sldChg chg="addSp modSp new mod">
        <pc:chgData name="Shoaib M Khan" userId="539a85c9-254b-44b5-bd58-c188d0a1ae4a" providerId="ADAL" clId="{87D62538-E390-4A1B-9098-9C58880784E6}" dt="2023-03-15T07:04:48.467" v="501" actId="20577"/>
        <pc:sldMkLst>
          <pc:docMk/>
          <pc:sldMk cId="3488150693" sldId="283"/>
        </pc:sldMkLst>
        <pc:spChg chg="mod">
          <ac:chgData name="Shoaib M Khan" userId="539a85c9-254b-44b5-bd58-c188d0a1ae4a" providerId="ADAL" clId="{87D62538-E390-4A1B-9098-9C58880784E6}" dt="2023-03-15T07:04:48.467" v="501" actId="20577"/>
          <ac:spMkLst>
            <pc:docMk/>
            <pc:sldMk cId="3488150693" sldId="283"/>
            <ac:spMk id="2" creationId="{2F2D8F5A-B1C0-F74C-678D-9067E16C4749}"/>
          </ac:spMkLst>
        </pc:spChg>
        <pc:picChg chg="add mod">
          <ac:chgData name="Shoaib M Khan" userId="539a85c9-254b-44b5-bd58-c188d0a1ae4a" providerId="ADAL" clId="{87D62538-E390-4A1B-9098-9C58880784E6}" dt="2023-03-15T07:04:16.673" v="461" actId="1035"/>
          <ac:picMkLst>
            <pc:docMk/>
            <pc:sldMk cId="3488150693" sldId="283"/>
            <ac:picMk id="4" creationId="{7AAF7767-A85C-0DEC-1369-FCFC39418DA0}"/>
          </ac:picMkLst>
        </pc:picChg>
      </pc:sldChg>
      <pc:sldChg chg="addSp delSp modSp new mod setBg">
        <pc:chgData name="Shoaib M Khan" userId="539a85c9-254b-44b5-bd58-c188d0a1ae4a" providerId="ADAL" clId="{87D62538-E390-4A1B-9098-9C58880784E6}" dt="2023-03-15T07:26:11.495" v="534" actId="478"/>
        <pc:sldMkLst>
          <pc:docMk/>
          <pc:sldMk cId="28631263" sldId="284"/>
        </pc:sldMkLst>
        <pc:spChg chg="mod">
          <ac:chgData name="Shoaib M Khan" userId="539a85c9-254b-44b5-bd58-c188d0a1ae4a" providerId="ADAL" clId="{87D62538-E390-4A1B-9098-9C58880784E6}" dt="2023-03-15T07:14:06.442" v="528" actId="20577"/>
          <ac:spMkLst>
            <pc:docMk/>
            <pc:sldMk cId="28631263" sldId="284"/>
            <ac:spMk id="2" creationId="{9B97E5F7-63B3-6771-2D11-347278F0F844}"/>
          </ac:spMkLst>
        </pc:spChg>
        <pc:spChg chg="add del">
          <ac:chgData name="Shoaib M Khan" userId="539a85c9-254b-44b5-bd58-c188d0a1ae4a" providerId="ADAL" clId="{87D62538-E390-4A1B-9098-9C58880784E6}" dt="2023-03-15T07:25:50.745" v="530" actId="478"/>
          <ac:spMkLst>
            <pc:docMk/>
            <pc:sldMk cId="28631263" sldId="284"/>
            <ac:spMk id="5" creationId="{946DF649-43EF-65A7-0479-5F3F569FD143}"/>
          </ac:spMkLst>
        </pc:spChg>
        <pc:spChg chg="add del">
          <ac:chgData name="Shoaib M Khan" userId="539a85c9-254b-44b5-bd58-c188d0a1ae4a" providerId="ADAL" clId="{87D62538-E390-4A1B-9098-9C58880784E6}" dt="2023-03-15T07:26:11.495" v="534" actId="478"/>
          <ac:spMkLst>
            <pc:docMk/>
            <pc:sldMk cId="28631263" sldId="284"/>
            <ac:spMk id="6" creationId="{562BF457-E437-081A-F7FF-29E696AA82E8}"/>
          </ac:spMkLst>
        </pc:spChg>
        <pc:spChg chg="add">
          <ac:chgData name="Shoaib M Khan" userId="539a85c9-254b-44b5-bd58-c188d0a1ae4a" providerId="ADAL" clId="{87D62538-E390-4A1B-9098-9C58880784E6}" dt="2023-03-15T07:13:21.641" v="504" actId="26606"/>
          <ac:spMkLst>
            <pc:docMk/>
            <pc:sldMk cId="28631263" sldId="284"/>
            <ac:spMk id="9" creationId="{D4771268-CB57-404A-9271-370EB28F6090}"/>
          </ac:spMkLst>
        </pc:spChg>
        <pc:picChg chg="add mod">
          <ac:chgData name="Shoaib M Khan" userId="539a85c9-254b-44b5-bd58-c188d0a1ae4a" providerId="ADAL" clId="{87D62538-E390-4A1B-9098-9C58880784E6}" dt="2023-03-15T07:25:59.693" v="532" actId="1076"/>
          <ac:picMkLst>
            <pc:docMk/>
            <pc:sldMk cId="28631263" sldId="284"/>
            <ac:picMk id="4" creationId="{FF48D04E-28F4-B90D-E92A-AEAC7A65A6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758FE-2C3E-48FB-AFD3-3CD31E539A99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997F2-0CF8-4474-9FF0-1856E0DAC4A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43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97F2-0CF8-4474-9FF0-1856E0DAC4A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162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97F2-0CF8-4474-9FF0-1856E0DAC4A6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717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97F2-0CF8-4474-9FF0-1856E0DAC4A6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140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085B-929C-E116-CD1B-F7F013F5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1178D-F9E8-C217-4961-CEFEE140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7573-4306-9CFF-3A07-7EF7D0AF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D430-DB02-64DA-5CD8-727B1D88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8B2D-C5A0-E114-F664-D1AF259C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29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1282-F897-E298-070C-C66FB0F2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8F31E-1A75-D89E-5D44-B57CB00A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5CFB-BD9F-50FD-A226-277C8E8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C9E5-FE83-B674-49A8-5BA15E7A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78E3-97A1-640C-478D-6AF9EF0C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9497-0EBC-CFA9-24EF-A2E8B35D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7770-FA73-C103-BD26-66DF0F75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E237-896F-1BCF-7E2D-9D3F085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4774-8AA5-C3E7-E47D-146BE18A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C20E-6700-900D-A122-50B396F9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945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050-4C26-ABBD-D0FA-7E40DAA3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0E0F-AA49-6A7F-E7D9-CD6562E2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7880-7254-CBB5-BC50-30FBC704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5927-7BE9-A1C7-2F65-25EE804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23E1-FD1D-0327-5B4E-0924CA73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17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7DD-DCFE-9BD1-A836-940AB38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FC99-144A-E3AA-83FD-4B1F16ED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A29C-BC1B-BF35-C56F-FB9625B0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B58C-591B-9B5C-30C6-DE366A8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7308-6F13-A2C4-BF51-731A6F88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6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D10-FFAA-87B2-E91A-E9BCB2EF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568F-321C-55F8-2678-BBF21999A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2330-0EA0-294B-9DF4-C91E7766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C437-3D55-6F58-02AC-55A0B02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700B7-48AB-B609-E7AC-0A2D45AE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CCC4-5C6F-A9E7-5FB1-49B9775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223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E669-9BEE-692F-CA18-F76F62A7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E628-BAF0-8039-040C-31F272D6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F3A7B-61AB-8BEF-3C1A-4650E439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D0D59-01A4-6C5B-CB29-085D72747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6EDC2-787A-24E1-DA37-0FB97107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A5A5E-F6C9-A8ED-6F70-DD33EE0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37221-B86B-D180-87A0-078FD0EC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0F3D-4568-B34E-48C3-ADCE6164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857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9CFE-5B4B-9EE1-3382-D7701784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94BA4-78EE-FEAE-8411-C9D8BEA0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5EF11-C3FC-F044-0D4F-2EB0C91E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3963-AD6B-EBC5-7F56-6585F0F7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9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D8B91-C15F-9355-0D68-DB7B32BC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4E9FA-8202-29EE-3DEC-3FE615D8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A350E-B337-AB7D-BD2D-B5BC611C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83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B985-D631-F4EA-2DFE-F05E5DFC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F849-BA65-5D15-4A50-5B8F0E0A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AC1B-2845-4E94-2F52-33B104B4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C281-E5B3-4497-10E4-5FE2AE7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AE25-5EE3-5366-A4F8-7BD60BAC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E769-0C5D-97A1-9D67-0DF3383F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97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86F1-4285-D42D-75DC-1021991A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E8F8-2BBF-E72D-1F8E-FF9503C8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97A49-CB5F-0065-3959-691E9730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5DDD-F41F-BF34-AD3C-799D156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8AD5-600A-37D8-8DFF-01A85424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4D7-B4EF-E8AF-12AF-A6C512F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643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F552-54A5-64A1-9E7D-CA0A3F09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48DD-1460-A21E-C302-6558317D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A891-02E0-1B6A-B06E-75C332509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07E8-6070-4E72-A1EB-DBA1A3401426}" type="datetimeFigureOut">
              <a:rPr lang="en-PK" smtClean="0"/>
              <a:t>15/03/2023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DC36-9D81-F41F-A744-B0F9BD489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065A-47F9-F782-F9AA-FD44F20A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175F-EEFA-4B9A-8648-A9035C35DB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224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890B-48BD-602B-9763-B17EC47DF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Learning </a:t>
            </a:r>
            <a:br>
              <a:rPr lang="en-US" dirty="0"/>
            </a:br>
            <a:r>
              <a:rPr lang="en-US" dirty="0"/>
              <a:t>using Gini (</a:t>
            </a:r>
            <a:r>
              <a:rPr lang="en-US" sz="4000" dirty="0" err="1"/>
              <a:t>jee</a:t>
            </a:r>
            <a:r>
              <a:rPr lang="en-US" sz="4000" dirty="0"/>
              <a:t>-nee</a:t>
            </a:r>
            <a:r>
              <a:rPr lang="en-US" dirty="0"/>
              <a:t>) impurity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525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040BA-F74B-F029-B5CB-AEA13A2F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138237"/>
            <a:ext cx="64103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2503D-A302-DA32-5A8A-87A86FF1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143000"/>
            <a:ext cx="6286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3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6AC55-F690-7013-9269-0B9725F3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024062"/>
            <a:ext cx="5781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4A7CA-40DA-A610-3CCC-4BADB059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596492"/>
            <a:ext cx="11557518" cy="54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13A1E-ABD7-C640-0BB7-26AEBF7C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54" y="170672"/>
            <a:ext cx="6591300" cy="201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3E1689-98CD-A803-6C9E-ECCF139B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80" y="2347687"/>
            <a:ext cx="8758335" cy="3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1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8F010-54FE-F511-A753-5F98A68F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819150"/>
            <a:ext cx="7105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3B67F-561C-1532-34BF-86862AA9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166812"/>
            <a:ext cx="68865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4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1F46F-CB86-1A7E-AE64-5EC3F31B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185862"/>
            <a:ext cx="6677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BB9FB-7A1C-EB24-AFD4-DDF20EAE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23" y="0"/>
            <a:ext cx="5495925" cy="2724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E002-4446-E3AD-7767-CE086325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64" y="2920482"/>
            <a:ext cx="8944872" cy="36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07599-A984-84A0-C8B1-7ADF939F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04812"/>
            <a:ext cx="6962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F0564-72F8-F6D5-F5FA-9378B216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609600"/>
            <a:ext cx="7677150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35F0F-2A40-83A1-4D7D-BAF48F32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609600"/>
            <a:ext cx="7677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89E68-B5C9-3C96-05B2-AC52044B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30"/>
            <a:ext cx="12192000" cy="60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6F3ED-9112-63A8-A86E-6DE33C9F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6" y="0"/>
            <a:ext cx="11016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012870-8F11-2A40-046C-48B54BBC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Entropy vs Probability</a:t>
            </a:r>
            <a:endParaRPr lang="en-PK" sz="3600">
              <a:solidFill>
                <a:srgbClr val="FFFFFF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DBA9067-6F33-B6E6-0263-E84C0065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791839"/>
            <a:ext cx="6780700" cy="52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50ECF-3C28-BCD1-F760-C1B1F468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Comparison of Entropy and Gini</a:t>
            </a:r>
            <a:endParaRPr lang="en-PK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A13D2-1A82-DF8D-C36E-FAB7CCF6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19" y="643466"/>
            <a:ext cx="522069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21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B837A-532F-4BDB-BC84-69E6FF3A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Handling continuous attributes </a:t>
            </a:r>
            <a:endParaRPr lang="en-PK" sz="3600" dirty="0">
              <a:solidFill>
                <a:srgbClr val="FFFFFF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64C3C9F-9ED2-7F7F-5E39-0BCF8D1B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23" y="643466"/>
            <a:ext cx="619888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EFEC4-699A-1CCC-9722-CD3D8B18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Step1: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Sort Dataset</a:t>
            </a:r>
            <a:endParaRPr lang="en-PK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CBFF5-C86A-B0C3-30A4-071C2AF7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08" y="643466"/>
            <a:ext cx="357791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A00FA-F045-6DD0-77DD-EE725BEB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Step2: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Find the best split point</a:t>
            </a:r>
            <a:endParaRPr lang="en-PK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1272E-E0EC-C426-0C7A-A68646FB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1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8F5A-B1C0-F74C-678D-9067E16C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Entropy at 2.0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F7767-A85C-0DEC-1369-FCFC3941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01" y="2135243"/>
            <a:ext cx="8997335" cy="42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5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7E5F7-63B3-6771-2D11-347278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Best split is at 2.0</a:t>
            </a:r>
            <a:endParaRPr lang="en-PK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8D04E-28F4-B90D-E92A-AEAC7A65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F20D-AF7C-0FC1-CF40-B0F1C974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https://tejaswinishinde1110.medium.com/decision-tree-cart-algorithm-9998290bba17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392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04435-7451-9888-BF38-CB344D35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4" y="0"/>
            <a:ext cx="774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B7D82-1064-6A1B-4FA2-51D57B91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542925"/>
            <a:ext cx="8001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9163E-2FFC-F448-44FE-47AFC323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976312"/>
            <a:ext cx="68294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8C452-AB4D-8893-3FD0-AB334A66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98" y="0"/>
            <a:ext cx="672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0BB78-631E-9411-113A-2AC5757A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4" y="1239073"/>
            <a:ext cx="11457992" cy="4116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21BA4-1863-F15C-A63E-816858A4572E}"/>
              </a:ext>
            </a:extLst>
          </p:cNvPr>
          <p:cNvSpPr txBox="1"/>
          <p:nvPr/>
        </p:nvSpPr>
        <p:spPr>
          <a:xfrm>
            <a:off x="625174" y="51001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 we have got the first node which will be Age: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404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3897D-A67C-A1BC-F286-F4C89D56C752}"/>
              </a:ext>
            </a:extLst>
          </p:cNvPr>
          <p:cNvSpPr txBox="1"/>
          <p:nvPr/>
        </p:nvSpPr>
        <p:spPr>
          <a:xfrm>
            <a:off x="375082" y="444753"/>
            <a:ext cx="9851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 we can see here the Middle age has all decisions as Yes it will be stopped for Middle-aged in the age feature.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858E-2F0D-FA17-A689-3E8C4B3C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" y="1470965"/>
            <a:ext cx="11510865" cy="37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A214A-6313-2DBC-BD62-18AE0127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175" y="0"/>
            <a:ext cx="5397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91</Words>
  <Application>Microsoft Office PowerPoint</Application>
  <PresentationFormat>Widescreen</PresentationFormat>
  <Paragraphs>14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source-serif-pro</vt:lpstr>
      <vt:lpstr>Office Theme</vt:lpstr>
      <vt:lpstr>Decision Tree Learning  using Gini (jee-nee) impurity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Entropy vs Probability</vt:lpstr>
      <vt:lpstr>Comparison of Entropy and Gini</vt:lpstr>
      <vt:lpstr>Handling continuous attributes </vt:lpstr>
      <vt:lpstr>Step1: Sort Dataset</vt:lpstr>
      <vt:lpstr>Step2: Find the best split point</vt:lpstr>
      <vt:lpstr>Calculating Entropy at 2.0</vt:lpstr>
      <vt:lpstr>Best split is at 2.0</vt:lpstr>
      <vt:lpstr>https://tejaswinishinde1110.medium.com/decision-tree-cart-algorithm-9998290bba17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  Gini (jee-nee)</dc:title>
  <dc:creator>Shoaib M Khan</dc:creator>
  <cp:lastModifiedBy>Shoaib M Khan</cp:lastModifiedBy>
  <cp:revision>2</cp:revision>
  <dcterms:created xsi:type="dcterms:W3CDTF">2022-11-03T07:32:16Z</dcterms:created>
  <dcterms:modified xsi:type="dcterms:W3CDTF">2023-03-15T07:30:25Z</dcterms:modified>
</cp:coreProperties>
</file>