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E983-F74D-BBDF-3105-EB651005B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57DFE-7D34-73C2-3C8C-1A9F51440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4627E-EDEA-27F1-4526-D7604F50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DBD6-0A5A-4A31-A7E2-664D4A31AB3A}" type="datetimeFigureOut">
              <a:rPr lang="en-PK" smtClean="0"/>
              <a:t>01/10/2024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253B9-626E-65CF-3250-3207EFD0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8C05E-6ECB-3485-F7FC-CE11C10A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71EF-1AA0-4B86-BAC3-06B787AAB56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0996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D536-4E44-5AED-D2B1-1130A19B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7773D-26FF-85FB-FBFA-8A04C5B8E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7AF9-3A9A-BDAA-6B27-58144E80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DBD6-0A5A-4A31-A7E2-664D4A31AB3A}" type="datetimeFigureOut">
              <a:rPr lang="en-PK" smtClean="0"/>
              <a:t>01/10/2024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D76CC-B294-635B-DE29-BD8F3A33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D6DEA-E6EF-7B67-FB11-942541DF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71EF-1AA0-4B86-BAC3-06B787AAB56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3716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18387E-9CB6-3BBC-27D1-22A47649C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94804-D6B7-14CC-3DD0-663FAF41C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9BBDC-33F0-A834-1AEB-4BB3858E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DBD6-0A5A-4A31-A7E2-664D4A31AB3A}" type="datetimeFigureOut">
              <a:rPr lang="en-PK" smtClean="0"/>
              <a:t>01/10/2024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73B03-D5C9-AB75-7F81-C5D4B4F5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9ADEE-4F46-A6A1-7171-1E92F385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71EF-1AA0-4B86-BAC3-06B787AAB56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9012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D90F-A602-78A9-DE8F-BCC00702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1D35-ABF5-4E34-6EE4-FDAC6DB09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B6468-7396-7306-7DAF-6147EEC5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DBD6-0A5A-4A31-A7E2-664D4A31AB3A}" type="datetimeFigureOut">
              <a:rPr lang="en-PK" smtClean="0"/>
              <a:t>01/10/2024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D3061-60C7-892C-0AE7-57EED0D2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CC163-30F4-89E0-F4CB-4C762DD0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71EF-1AA0-4B86-BAC3-06B787AAB56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2754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7945-1E0E-5DF6-1F8C-C8A1061E9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BB888-781D-1F68-D0F7-31AAEB12A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41EDB-57F2-6E67-5B77-6AE62846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DBD6-0A5A-4A31-A7E2-664D4A31AB3A}" type="datetimeFigureOut">
              <a:rPr lang="en-PK" smtClean="0"/>
              <a:t>01/10/2024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62A6F-CE4E-54D8-6D8D-3A6ED052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CD14C-A8AA-2025-AA2B-821AE9AE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71EF-1AA0-4B86-BAC3-06B787AAB56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4133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233D-95F2-44F1-5C76-2ACAE3AB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37C9-4544-3C97-7FBC-60A8C9075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2A97F-54C1-AA86-61AD-336741910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F72DB-3DDA-7D08-C55D-CC0FE69D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DBD6-0A5A-4A31-A7E2-664D4A31AB3A}" type="datetimeFigureOut">
              <a:rPr lang="en-PK" smtClean="0"/>
              <a:t>01/10/2024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6211E-379A-9254-AE3A-4B6A3637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A805B-6BF9-61E5-10A7-EC0DFFC4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71EF-1AA0-4B86-BAC3-06B787AAB56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8229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053E-68DD-6F72-33F1-2EBE0EB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00E5B-7020-0506-6D78-352229BBA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CF404-E4D4-156C-23ED-4EE6CF332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BB88B-F370-5B3E-6702-77CBA011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8B676-FB46-DF0B-4308-9160C17E4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1DD93-CFE8-2534-953F-23C3D14D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DBD6-0A5A-4A31-A7E2-664D4A31AB3A}" type="datetimeFigureOut">
              <a:rPr lang="en-PK" smtClean="0"/>
              <a:t>01/10/2024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DCF35-A2B5-9668-AAC9-BCF90DA6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0195A-BA1A-D4FA-6E4E-74E2909D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71EF-1AA0-4B86-BAC3-06B787AAB56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8138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3A2B-7EC7-9BF0-8F93-69BD1E35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03C00-68B7-2E30-4717-82B78E04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DBD6-0A5A-4A31-A7E2-664D4A31AB3A}" type="datetimeFigureOut">
              <a:rPr lang="en-PK" smtClean="0"/>
              <a:t>01/10/2024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A837F-A47B-B70A-FC5D-4C4BE453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5333E-9FB4-2607-6351-21B2EA5F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71EF-1AA0-4B86-BAC3-06B787AAB56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3624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A7A26-3C98-7674-CA49-CDD4D243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DBD6-0A5A-4A31-A7E2-664D4A31AB3A}" type="datetimeFigureOut">
              <a:rPr lang="en-PK" smtClean="0"/>
              <a:t>01/10/2024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B84F0-FDBB-8C75-66A0-44293D64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13943-33F9-514A-3BB1-EC86768B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71EF-1AA0-4B86-BAC3-06B787AAB56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1334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3C21-575F-448C-BEF7-2E82F95A5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91B6-DD6B-44D1-B058-2D3B96546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DB70C-FF77-E4A1-AD3D-68E95D84F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21B95-6962-FE6F-E934-E7A2F8B6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DBD6-0A5A-4A31-A7E2-664D4A31AB3A}" type="datetimeFigureOut">
              <a:rPr lang="en-PK" smtClean="0"/>
              <a:t>01/10/2024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51DE9-4FB5-7A65-7C68-7A750D9A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CA3FD-C9DE-D328-C25D-008BD36C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71EF-1AA0-4B86-BAC3-06B787AAB56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0574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E300-AB02-08DD-0EED-0551AB84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D53C8-F0A2-DC97-7A7E-7BD99C285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C9B0D-ECFF-28FC-4067-CD9903E73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00FB6-4952-B5CE-1D98-D892C9F1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DBD6-0A5A-4A31-A7E2-664D4A31AB3A}" type="datetimeFigureOut">
              <a:rPr lang="en-PK" smtClean="0"/>
              <a:t>01/10/2024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7D919-C058-3E32-29AE-C238F816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C15FB-D86E-961E-1B3F-6D72D791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71EF-1AA0-4B86-BAC3-06B787AAB56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5398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5FB91-EC15-A93E-323A-718FCCD9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E8DFA-00B9-ACDB-F46D-24EE71D12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E4308-6747-B342-8EED-68FF9552D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91DBD6-0A5A-4A31-A7E2-664D4A31AB3A}" type="datetimeFigureOut">
              <a:rPr lang="en-PK" smtClean="0"/>
              <a:t>01/10/2024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28B6C-847A-C99C-97EB-42F8A879F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37E60-901F-EDA6-8A57-6396F5D77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8871EF-1AA0-4B86-BAC3-06B787AAB56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83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FDDB-397B-C0BB-4116-2C7AF72A9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EE00E-B1A9-3307-6526-05E91452E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1373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3BB5-81D2-12A4-61D6-C96713DA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Bagging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BC749D-2E92-C6DF-50B1-BE01FB2DF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5558" y="1825625"/>
            <a:ext cx="6500884" cy="4351338"/>
          </a:xfrm>
        </p:spPr>
      </p:pic>
    </p:spTree>
    <p:extLst>
      <p:ext uri="{BB962C8B-B14F-4D97-AF65-F5344CB8AC3E}">
        <p14:creationId xmlns:p14="http://schemas.microsoft.com/office/powerpoint/2010/main" val="402568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2F09-459B-C2BA-E40D-DA480BFE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Bagging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3FD33-CDAA-F946-50C8-BAFD29021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602" y="1825625"/>
            <a:ext cx="4810796" cy="4351338"/>
          </a:xfrm>
        </p:spPr>
      </p:pic>
    </p:spTree>
    <p:extLst>
      <p:ext uri="{BB962C8B-B14F-4D97-AF65-F5344CB8AC3E}">
        <p14:creationId xmlns:p14="http://schemas.microsoft.com/office/powerpoint/2010/main" val="220894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D2FF-C7D3-6646-42ED-3C7CDF71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Bagging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223E81-A81B-E4E8-3473-53FA4D59A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7788" y="1825625"/>
            <a:ext cx="6376423" cy="4351338"/>
          </a:xfrm>
        </p:spPr>
      </p:pic>
    </p:spTree>
    <p:extLst>
      <p:ext uri="{BB962C8B-B14F-4D97-AF65-F5344CB8AC3E}">
        <p14:creationId xmlns:p14="http://schemas.microsoft.com/office/powerpoint/2010/main" val="740082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8787-38B3-4F3A-3361-4742D5D1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Bagging (code)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D5EC6F-DA39-1690-8C1D-1490586D5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6285" y="1301712"/>
            <a:ext cx="6029608" cy="5372276"/>
          </a:xfrm>
        </p:spPr>
      </p:pic>
    </p:spTree>
    <p:extLst>
      <p:ext uri="{BB962C8B-B14F-4D97-AF65-F5344CB8AC3E}">
        <p14:creationId xmlns:p14="http://schemas.microsoft.com/office/powerpoint/2010/main" val="3084458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09AA-2423-0BEA-9CE3-F47445D0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1B53C0-9F64-FC06-FE54-A32E50096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" t="41946" r="-3874"/>
          <a:stretch/>
        </p:blipFill>
        <p:spPr>
          <a:xfrm>
            <a:off x="2232410" y="2353901"/>
            <a:ext cx="7727180" cy="1824784"/>
          </a:xfrm>
        </p:spPr>
      </p:pic>
    </p:spTree>
    <p:extLst>
      <p:ext uri="{BB962C8B-B14F-4D97-AF65-F5344CB8AC3E}">
        <p14:creationId xmlns:p14="http://schemas.microsoft.com/office/powerpoint/2010/main" val="3093898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7C47-8C92-2B23-CF23-06A8866D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77B454-D8A6-8B14-8AC7-43AF4D25C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596" y="1825625"/>
            <a:ext cx="6604200" cy="4821992"/>
          </a:xfrm>
        </p:spPr>
      </p:pic>
    </p:spTree>
    <p:extLst>
      <p:ext uri="{BB962C8B-B14F-4D97-AF65-F5344CB8AC3E}">
        <p14:creationId xmlns:p14="http://schemas.microsoft.com/office/powerpoint/2010/main" val="784459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BE6E-741E-31C7-9797-E146BB77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  <a:endParaRPr lang="en-PK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B2A2C9-6B82-1E1B-B403-31FA694D3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136" y="1807518"/>
            <a:ext cx="7445973" cy="491434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E5478B-535B-0FA8-405F-5710E40DF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444" y="365125"/>
            <a:ext cx="25622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06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E7B6-94E7-7D14-DC14-4958FC29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BAC92-8147-35ED-21C4-BA91ECC36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8488" y="1825625"/>
            <a:ext cx="6215024" cy="4351338"/>
          </a:xfrm>
        </p:spPr>
      </p:pic>
    </p:spTree>
    <p:extLst>
      <p:ext uri="{BB962C8B-B14F-4D97-AF65-F5344CB8AC3E}">
        <p14:creationId xmlns:p14="http://schemas.microsoft.com/office/powerpoint/2010/main" val="1252864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D1DA-FA07-12E6-3DB9-882B22263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F2095F-CA11-9E18-2EC6-FA0B4D7AB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037" y="2410619"/>
            <a:ext cx="8543925" cy="3181350"/>
          </a:xfrm>
        </p:spPr>
      </p:pic>
    </p:spTree>
    <p:extLst>
      <p:ext uri="{BB962C8B-B14F-4D97-AF65-F5344CB8AC3E}">
        <p14:creationId xmlns:p14="http://schemas.microsoft.com/office/powerpoint/2010/main" val="1823038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9122-2F86-8E23-00EF-C1958C0D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(code)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DF9E6B-1B80-EEE2-DF22-E71AFFC71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510" y="1825625"/>
            <a:ext cx="6642980" cy="4351338"/>
          </a:xfrm>
        </p:spPr>
      </p:pic>
    </p:spTree>
    <p:extLst>
      <p:ext uri="{BB962C8B-B14F-4D97-AF65-F5344CB8AC3E}">
        <p14:creationId xmlns:p14="http://schemas.microsoft.com/office/powerpoint/2010/main" val="195182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F2A2-264E-3485-BF11-E4520EDF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F8F2A-2041-2C10-C498-EDB509FB2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Ensemble methods are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techniques that aim at improving the accuracy of results in models by combining multiple models instead of using a single model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0096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C74B-1F3E-7F54-79B5-DFB57473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Majority Voting Classifier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C33976-24AE-D017-5292-86CEC099A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948" y="1825625"/>
            <a:ext cx="6260103" cy="4351338"/>
          </a:xfrm>
        </p:spPr>
      </p:pic>
    </p:spTree>
    <p:extLst>
      <p:ext uri="{BB962C8B-B14F-4D97-AF65-F5344CB8AC3E}">
        <p14:creationId xmlns:p14="http://schemas.microsoft.com/office/powerpoint/2010/main" val="19710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BE92-5853-0E0D-79C9-E7FB7BA9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Majority Voting Classifier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FFC37C-1DBA-E1D5-E188-82C4D8D1F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842" y="1825625"/>
            <a:ext cx="5986335" cy="4749614"/>
          </a:xfrm>
        </p:spPr>
      </p:pic>
    </p:spTree>
    <p:extLst>
      <p:ext uri="{BB962C8B-B14F-4D97-AF65-F5344CB8AC3E}">
        <p14:creationId xmlns:p14="http://schemas.microsoft.com/office/powerpoint/2010/main" val="202253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7BFB-2512-4F5F-EC87-8B5F6B33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Majority Voting Classifier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40C9D5-491B-D275-6B86-8B4F234EB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8266" y="1825625"/>
            <a:ext cx="4495467" cy="4351338"/>
          </a:xfrm>
        </p:spPr>
      </p:pic>
    </p:spTree>
    <p:extLst>
      <p:ext uri="{BB962C8B-B14F-4D97-AF65-F5344CB8AC3E}">
        <p14:creationId xmlns:p14="http://schemas.microsoft.com/office/powerpoint/2010/main" val="330441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48D3-3869-3545-1C5A-D322BD9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Majority Voting Classifier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161B1-4FC7-4A4B-77D2-0944F2B09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2152" y="1825625"/>
            <a:ext cx="6407696" cy="4351338"/>
          </a:xfrm>
        </p:spPr>
      </p:pic>
    </p:spTree>
    <p:extLst>
      <p:ext uri="{BB962C8B-B14F-4D97-AF65-F5344CB8AC3E}">
        <p14:creationId xmlns:p14="http://schemas.microsoft.com/office/powerpoint/2010/main" val="294495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8740-8FFF-0B21-A8A6-70F911F3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Majority Voting Classifier (code)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6BE477-4B84-C7E2-983C-9FF2114B8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120" y="1825625"/>
            <a:ext cx="7017759" cy="4351338"/>
          </a:xfrm>
        </p:spPr>
      </p:pic>
    </p:spTree>
    <p:extLst>
      <p:ext uri="{BB962C8B-B14F-4D97-AF65-F5344CB8AC3E}">
        <p14:creationId xmlns:p14="http://schemas.microsoft.com/office/powerpoint/2010/main" val="321618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196B-B707-F9C1-FFC8-28777576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Voting Regressor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DAAD5C-D287-A682-B3B9-6E841C15D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187" y="2329656"/>
            <a:ext cx="6905625" cy="3343275"/>
          </a:xfrm>
        </p:spPr>
      </p:pic>
    </p:spTree>
    <p:extLst>
      <p:ext uri="{BB962C8B-B14F-4D97-AF65-F5344CB8AC3E}">
        <p14:creationId xmlns:p14="http://schemas.microsoft.com/office/powerpoint/2010/main" val="302553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91A0-4084-6007-B303-DB2FCA01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Bagging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4F9005-FD90-505C-C664-D0460E830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911" y="1825625"/>
            <a:ext cx="7118177" cy="4351338"/>
          </a:xfrm>
        </p:spPr>
      </p:pic>
    </p:spTree>
    <p:extLst>
      <p:ext uri="{BB962C8B-B14F-4D97-AF65-F5344CB8AC3E}">
        <p14:creationId xmlns:p14="http://schemas.microsoft.com/office/powerpoint/2010/main" val="68837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92</Words>
  <Application>Microsoft Office PowerPoint</Application>
  <PresentationFormat>Widescreen</PresentationFormat>
  <Paragraphs>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Google Sans</vt:lpstr>
      <vt:lpstr>Office Theme</vt:lpstr>
      <vt:lpstr>Ensemble Methods</vt:lpstr>
      <vt:lpstr>Ensemble Methods</vt:lpstr>
      <vt:lpstr>1. Majority Voting Classifier</vt:lpstr>
      <vt:lpstr>1. Majority Voting Classifier</vt:lpstr>
      <vt:lpstr>1. Majority Voting Classifier</vt:lpstr>
      <vt:lpstr>1. Majority Voting Classifier</vt:lpstr>
      <vt:lpstr>1. Majority Voting Classifier (code)</vt:lpstr>
      <vt:lpstr>Voting Regressor</vt:lpstr>
      <vt:lpstr>2. Bagging</vt:lpstr>
      <vt:lpstr>2. Bagging</vt:lpstr>
      <vt:lpstr>2. Bagging</vt:lpstr>
      <vt:lpstr>2. Bagging</vt:lpstr>
      <vt:lpstr>2. Bagging (code)</vt:lpstr>
      <vt:lpstr>Random forests</vt:lpstr>
      <vt:lpstr>Random forests</vt:lpstr>
      <vt:lpstr>Random forests</vt:lpstr>
      <vt:lpstr>Random forests</vt:lpstr>
      <vt:lpstr>Random forests</vt:lpstr>
      <vt:lpstr>Random forests (code)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Shoaib M Khan</dc:creator>
  <cp:lastModifiedBy>Shoaib M Khan</cp:lastModifiedBy>
  <cp:revision>7</cp:revision>
  <dcterms:created xsi:type="dcterms:W3CDTF">2024-09-30T06:48:49Z</dcterms:created>
  <dcterms:modified xsi:type="dcterms:W3CDTF">2024-10-01T06:24:11Z</dcterms:modified>
</cp:coreProperties>
</file>