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AD60-880E-FD7F-B925-33138C696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E07F9-80FC-39FD-D86E-C5F2A75F9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79E1-5E43-B758-1E6A-0CC5A9F0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6F2A2-D737-C591-F4BF-A03F12A0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D8215-2278-128C-5331-9CFF6A13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56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3FB2-B0D2-374E-861C-D9EEBECE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6891D-ED98-5BF4-0420-57EC7850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8726-4B55-CD61-73DB-0C22789D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A444-1B79-C0C8-EFA0-8361725C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3CAB3-3F83-43FE-D390-8A166136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FDAD7-BAA9-D48E-0F37-3A8109B1C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01A14-85B6-E9B8-4DC8-D15DA8D5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238E-E0DE-7658-5829-23EA554B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12E24-0DF8-90CB-E421-C77B43BA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98EE-C4B1-EB86-6FBE-32BA3FC3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62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E18C-A0A1-8D6E-C4A4-C5A74F66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6B6B-B8B3-F0F5-2D2A-2D6743C8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67B4C-02AC-B493-7F22-13A892FD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9D6A-B810-09E5-5A7F-B8FDAE58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9379-4007-F556-09AC-3DB3D434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517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DC27-EBF3-3726-788F-4FA45AEA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DEDB-E69B-649A-60B1-557F3F19E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9B10-305C-ACE5-DE7F-E8A769A9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EDAD-1CFE-1679-C9DD-364D7219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AF3B6-44ED-AC99-C9F7-A6560708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584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289C-9C6F-8AFE-9A0D-13F80B9B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12DB-4602-36E5-C2C8-5C0E7B937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DB6E-7AB9-B7F7-559B-1C948BCF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85EB9-0C41-DB35-8EFE-B8C3004B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E5C80-4827-13B7-E4CB-CB181E1E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10CC-4704-B99D-5907-81C304F9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03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BCB8-15C3-D3C6-60F7-ABBFFC10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AD66B-6713-DA00-563D-5835A740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7EBB5-C7AA-537E-8E54-BAEBA46D9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4CF8B-8537-8A4D-0DAA-60281B952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D76FF-03ED-B9B5-A689-F08212AF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84C33-F4D3-4CEE-E226-3E3767D0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842A9-0D28-DFA9-7CBB-0D445C56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0D353-E96D-F8B7-B07F-E3BDE9E5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506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2CF8-CC9E-E51B-6848-679CB651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FA83A-886B-92A2-6D6E-C10FC8FA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7101-885F-9461-ED1E-2DB7D19C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542B2-94A0-3B84-7316-057B4A4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55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CE8BA-F9BC-C25B-A634-91732FCA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38620-9214-3D92-4368-27AA2795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52692-DD96-8381-4298-9D298118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516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47C3-93BC-88B9-494D-D63E9B33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4AD2-3E7F-F3FD-827D-9E04042F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3A649-F5CE-BB99-E537-A96F059A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11C5B-5C43-B9EC-FFDF-802CBE1E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E833-F1D2-313D-2FF5-1A9F5409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7002-747C-69F0-AC8C-0A99757F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72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8E0E-3E3F-16D9-C699-D3DA915F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67A0C-A3C5-98CD-2237-FD3A5FCBC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E3482-511A-0F50-3BB2-471129EF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53F2B-2CC0-0935-D9EC-89F6FBD2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43C8A-E805-AE06-B437-EDABDBD6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06AF1-8588-BC67-3105-11CE82FF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4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F27C9-9839-25F6-0586-389C6BED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62EC3-9498-E79D-C7C0-4C39F3FB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5D5B-9DD4-0C08-4123-65FB0A25E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B321-BBCA-4092-B5F0-90946B7A3D11}" type="datetimeFigureOut">
              <a:rPr lang="en-PK" smtClean="0"/>
              <a:t>02/05/2023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E824-2C01-E622-F197-6DE01B47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95745-C3DF-D762-844B-98B978658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701B-7147-466F-B2B6-9B13958139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99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147E-330C-128F-096C-27702125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Cross Validation in Machine learning</a:t>
            </a:r>
            <a:endParaRPr lang="en-PK" sz="40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6D21D-AEA8-A5F5-0DD0-5590B1EC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Cross-validation is a statistical method used to estimate the performance (or accuracy) of machine learning models. </a:t>
            </a:r>
          </a:p>
          <a:p>
            <a:r>
              <a:rPr lang="en-US" sz="3200" dirty="0"/>
              <a:t>It is used to protect against overfitting in a predictive model.</a:t>
            </a:r>
          </a:p>
          <a:p>
            <a:r>
              <a:rPr lang="en-US" sz="3200" dirty="0"/>
              <a:t>In cross-validation, you make a fixed number of folds (or partitions) of the data, run the analysis on each fold, and then average the overall error estimate.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86513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05BF-38D4-22AB-FCD3-A85ECF54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Leave-p-out cross-validation</a:t>
            </a:r>
            <a:endParaRPr lang="en-P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BE5D-EC43-A950-E5F6-3E9C8A61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exhaustive cross-validation technique, p samples are used as the validation set and n-p samples are used as the training set if a dataset has n samples. </a:t>
            </a:r>
          </a:p>
          <a:p>
            <a:r>
              <a:rPr lang="en-US" dirty="0"/>
              <a:t>The process is repeated until the entire dataset containing n samples gets divided on the validation set of p samples and the training set of n-p samples. </a:t>
            </a:r>
          </a:p>
          <a:p>
            <a:r>
              <a:rPr lang="en-US" dirty="0"/>
              <a:t>This continues till all samples are used as a validation set.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5227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57D5-0532-F7D1-2469-D5E38CBC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Leave-p-out cross-validation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07962-579A-DA3E-7263-873147442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626" y="1500606"/>
            <a:ext cx="4776284" cy="21243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219E9-F824-1FA2-D158-DB766FF8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626" y="3731510"/>
            <a:ext cx="4776284" cy="24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3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A3BF-1295-FEF2-CCDD-6085645B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Leave-one-out cross-validation</a:t>
            </a:r>
            <a:endParaRPr lang="en-P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EC8C-70D4-DB13-E241-7A12D93F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technique, only 1 sample point is used as a validation set and the remaining n-1 samples are used in the training set. Think of it as a more specific case of the leave-p-out cross-validation technique with P=1.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0E798-FDA9-5688-2133-40465FDD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35" y="3429000"/>
            <a:ext cx="6044729" cy="2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5D0F-21DC-9F38-B3CB-E634AB60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Leave-one-out cross-validation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31B757-E87A-46BB-A44E-5B3CA9AD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1761475"/>
            <a:ext cx="6591300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8BB72-A81E-8693-14D0-9FD9E8B86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21" y="4503460"/>
            <a:ext cx="4393358" cy="22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5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EDD8-F913-B0DE-8F5D-7CA5EC15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Cross Validation in Machine learning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1164-91AD-6619-DF91-1FB8DAED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Whenever we fit a machine learning algorithm to a dataset, we typically split the dataset into three parts:</a:t>
            </a:r>
          </a:p>
          <a:p>
            <a:endParaRPr lang="en-US" sz="3200" dirty="0"/>
          </a:p>
          <a:p>
            <a:r>
              <a:rPr lang="en-US" sz="3200" dirty="0"/>
              <a:t>Training Set: Used to train the model.</a:t>
            </a:r>
          </a:p>
          <a:p>
            <a:r>
              <a:rPr lang="en-US" sz="3200" dirty="0"/>
              <a:t>Validation Set: Used to optimize model parameters.</a:t>
            </a:r>
          </a:p>
          <a:p>
            <a:r>
              <a:rPr lang="en-US" sz="3200" dirty="0"/>
              <a:t>Test Set: Used to get an unbiased estimate of the final model performance.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1557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91A3-FB58-E315-D5BB-407A0437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Cross Validation in Machine learning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87B1A-18D3-A557-FBEC-1D5E196C66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25" y="1797916"/>
            <a:ext cx="64863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0C3A-7B3C-336D-E918-B397C26A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Types of Cross Validation</a:t>
            </a:r>
            <a:endParaRPr lang="en-P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028B-B443-A710-9D3C-957B3D5C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  <a:p>
            <a:r>
              <a:rPr lang="en-US" dirty="0"/>
              <a:t>Stratified k-fold cross-validation</a:t>
            </a:r>
          </a:p>
          <a:p>
            <a:r>
              <a:rPr lang="en-US" dirty="0"/>
              <a:t>Leave-p-out cross-validation</a:t>
            </a:r>
          </a:p>
          <a:p>
            <a:r>
              <a:rPr lang="en-US" dirty="0"/>
              <a:t>Leave-one-out cross-validation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4232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B17C-0C63-D2AA-C8F7-C2C99E8A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K-fold cross-validation</a:t>
            </a:r>
            <a:endParaRPr lang="en-PK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6BA86-FDD6-C20A-DACC-5D209C95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951" y="1825625"/>
            <a:ext cx="6628098" cy="4351338"/>
          </a:xfrm>
        </p:spPr>
      </p:pic>
    </p:spTree>
    <p:extLst>
      <p:ext uri="{BB962C8B-B14F-4D97-AF65-F5344CB8AC3E}">
        <p14:creationId xmlns:p14="http://schemas.microsoft.com/office/powerpoint/2010/main" val="3155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A9DB-E102-FB31-8C2B-A8D4BBE5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K-fold cross-validation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3AD7B-56D9-7B3F-4D3A-61F59D617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535" y="1780032"/>
            <a:ext cx="6610350" cy="2800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32E69-2582-C34D-44CD-25095E0F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10" y="4755210"/>
            <a:ext cx="6581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8335-C114-1610-6654-C265E495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212121"/>
                </a:solidFill>
                <a:effectLst/>
                <a:latin typeface="+mn-lt"/>
              </a:rPr>
            </a:br>
            <a:r>
              <a:rPr lang="en-US" sz="4900" b="0" i="0" dirty="0">
                <a:solidFill>
                  <a:srgbClr val="212121"/>
                </a:solidFill>
                <a:effectLst/>
                <a:latin typeface="+mn-lt"/>
              </a:rPr>
              <a:t>Stratified k-fold cross-validation</a:t>
            </a:r>
            <a:br>
              <a:rPr lang="en-US" b="0" i="0" dirty="0">
                <a:solidFill>
                  <a:srgbClr val="212121"/>
                </a:solidFill>
                <a:effectLst/>
                <a:latin typeface="Gordita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CFD6-06D7-410D-C485-5CA56C4D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k-fold validation can’t be used for imbalanced datasets because data is split into k-folds with a uniform probability distribution. </a:t>
            </a:r>
          </a:p>
          <a:p>
            <a:r>
              <a:rPr lang="en-US" dirty="0"/>
              <a:t>Not so with stratified k-fold, which is an enhanced version of the k-fold cross-validation technique. </a:t>
            </a:r>
          </a:p>
          <a:p>
            <a:r>
              <a:rPr lang="en-US" dirty="0"/>
              <a:t>Although it too splits the dataset into k equal folds, each fold has the same ratio of instances of target variables that are in the complete dataset. </a:t>
            </a:r>
          </a:p>
          <a:p>
            <a:r>
              <a:rPr lang="en-US" dirty="0"/>
              <a:t>This enables it to work perfectly for imbalanced datasets.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5857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A547-600B-4551-95BE-8E536D94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212121"/>
                </a:solidFill>
                <a:effectLst/>
                <a:latin typeface="+mn-lt"/>
              </a:rPr>
              <a:t>Stratified k-fold cross-validation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932BDF-C7B5-D9D0-BCED-9AE4D08A1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607" y="1825625"/>
            <a:ext cx="6476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8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9AD7-076C-4960-FC6D-0B0057A9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212121"/>
                </a:solidFill>
                <a:effectLst/>
                <a:latin typeface="+mn-lt"/>
              </a:rPr>
              <a:t>Stratified k-fold cross-validation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FC2C2-9008-F2E9-3E06-E07139130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993" y="1621488"/>
            <a:ext cx="6610350" cy="2838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A3DB5-5ED9-5CCB-0E48-AE99A33B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69" y="4755114"/>
            <a:ext cx="6657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5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Gordita</vt:lpstr>
      <vt:lpstr>Office Theme</vt:lpstr>
      <vt:lpstr>Cross Validation in Machine learning</vt:lpstr>
      <vt:lpstr>Cross Validation in Machine learning</vt:lpstr>
      <vt:lpstr>Cross Validation in Machine learning</vt:lpstr>
      <vt:lpstr>Types of Cross Validation</vt:lpstr>
      <vt:lpstr>K-fold cross-validation</vt:lpstr>
      <vt:lpstr>K-fold cross-validation</vt:lpstr>
      <vt:lpstr> Stratified k-fold cross-validation </vt:lpstr>
      <vt:lpstr>Stratified k-fold cross-validation</vt:lpstr>
      <vt:lpstr>Stratified k-fold cross-validation</vt:lpstr>
      <vt:lpstr>Leave-p-out cross-validation</vt:lpstr>
      <vt:lpstr>Leave-p-out cross-validation</vt:lpstr>
      <vt:lpstr>Leave-one-out cross-validation</vt:lpstr>
      <vt:lpstr>Leave-one-out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 in Machine learning</dc:title>
  <dc:creator>Shoaib M Khan</dc:creator>
  <cp:lastModifiedBy>Shoaib M Khan</cp:lastModifiedBy>
  <cp:revision>6</cp:revision>
  <dcterms:created xsi:type="dcterms:W3CDTF">2023-05-02T06:28:20Z</dcterms:created>
  <dcterms:modified xsi:type="dcterms:W3CDTF">2023-05-02T07:16:27Z</dcterms:modified>
</cp:coreProperties>
</file>