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88" r:id="rId4"/>
    <p:sldId id="268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143AD-FAFC-4072-A1E8-3AB385C93308}" type="datetimeFigureOut">
              <a:rPr lang="en-PK" smtClean="0"/>
              <a:t>20/11/2024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0AAB3-F358-4F1A-93E5-D504E3AF6FF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7085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4EE89A8-2201-F0ED-6F56-9C41880717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4C1C1-FA43-43D5-9B87-A89CFB2F1C31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7AFC4F9B-ED6A-5539-42E6-F8B0F1B4CC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271A347-F1D2-695D-0A94-CECFE1DCE5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13AF4E0-F248-7F10-FCC8-4B75AC3BE9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8F535E-8E18-4639-A5DE-D31E5334A084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E422A46D-253B-95D6-C7B1-4600826FFE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9A9A5E3A-BA1E-A103-ECE8-4B4047682B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2687B18-C7BA-22F6-1008-551BF2B38C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1035E9-1FD2-4D00-BF09-FA10043F2BE3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188E86C0-E175-F09E-0761-A98DDAEC5E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768C7F39-59A7-D878-8FE2-C86503F32B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7A37553-7E29-DCCD-5DCF-D6494A39B0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F6B08E-3BAC-408C-BD4A-FF4604EBC72C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479205B3-C938-03B5-631C-DBB1B5F95D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AA1079D-C4EC-294B-C9AE-ED04AB6363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0481CFA-2B41-18D4-E982-8258B98DCF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701217-EABC-43DB-A307-DD0732330D79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F71D172D-F844-34F8-63EE-5915AB9373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4FCC41F-22D4-58DC-7F16-D85BB68DD5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20AE98B-DEDD-C8D7-DBB6-C5DE50FBBB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EF6E8A-6F22-4005-878F-7D5EAE92D442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42DB2156-02BC-AE1E-2148-BE8DEB266D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A2EDD39-B4D8-F732-7591-48E6EEE438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B7D9802-F7F7-31C0-5465-F1C6548532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DC1DE-ADD7-458A-93AC-853C36855A1C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28F37567-04E0-D416-6849-FACA46AE72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BEBE8F2-38DB-5F88-7881-A79EA971B8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4A33F37-468B-7C02-D7F0-F93F034D72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55F46D-1BA1-4A76-8990-E69D6E943BC0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CCCC9CC-C519-2B59-0E30-30DEC3A2D8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BE1EECD-7101-7D8C-54ED-2167DC5E71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7FA0-8A63-F49D-7097-969187BC0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59779-B74B-2586-CED5-CBB0549B2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0AB1F-02E4-776D-6335-055EC01F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8495-1F1D-4F73-B6EB-F28FCC4AC513}" type="datetimeFigureOut">
              <a:rPr lang="en-PK" smtClean="0"/>
              <a:t>20/11/2024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7C7DD-D237-64D9-9560-FC535C3D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6B41A-85BA-3D03-D422-550DA0BC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A9D1-0A54-4103-8CC0-029022780A5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7449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5CE79-9FE7-EBA3-29A9-ED5E7AA52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8C215-FA05-19A8-CE02-DE520FF6A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8EC02-8B26-FAE9-E780-0D4DC2DB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8495-1F1D-4F73-B6EB-F28FCC4AC513}" type="datetimeFigureOut">
              <a:rPr lang="en-PK" smtClean="0"/>
              <a:t>20/11/2024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24CE0-6101-449C-AEA8-A9892700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2A265-95D0-1563-C471-16D2444C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A9D1-0A54-4103-8CC0-029022780A5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9160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3ABBD2-A3CA-2926-73DE-2B9350736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C36C2-6C45-6777-2CBA-371737709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CCC41-8B6D-4E4E-D06F-F1B428982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8495-1F1D-4F73-B6EB-F28FCC4AC513}" type="datetimeFigureOut">
              <a:rPr lang="en-PK" smtClean="0"/>
              <a:t>20/11/2024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A2E74-03E3-785D-86A5-1E99A141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D0719-EE92-FC0C-8AED-2669D740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A9D1-0A54-4103-8CC0-029022780A5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88926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C0529-9687-5388-48F9-719BAF7E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5F2A7-96F9-5974-61B3-6A01A7D65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7E63-2937-65B0-3805-68FD344D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8495-1F1D-4F73-B6EB-F28FCC4AC513}" type="datetimeFigureOut">
              <a:rPr lang="en-PK" smtClean="0"/>
              <a:t>20/11/2024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71582-EF77-B629-588F-753220A11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7AD9B-4D3F-9A31-31F8-366E780B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A9D1-0A54-4103-8CC0-029022780A5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4776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CECF3-773D-D193-8614-088FA7817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0DB1C-D297-3F29-907F-51A2593CC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73DAA-95C7-23DE-20FE-172847AC7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8495-1F1D-4F73-B6EB-F28FCC4AC513}" type="datetimeFigureOut">
              <a:rPr lang="en-PK" smtClean="0"/>
              <a:t>20/11/2024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A522F-2F5B-E424-DD1B-859ABB6D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E6E86-505F-0FEB-4232-B528C0B47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A9D1-0A54-4103-8CC0-029022780A5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4806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7486-1156-5A2C-4847-6FBF79CB1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45F28-52E4-137D-769D-004A9C475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3B14F-7EDD-DE50-A063-CA139B904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92155-770D-65D2-8482-3F8AE609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8495-1F1D-4F73-B6EB-F28FCC4AC513}" type="datetimeFigureOut">
              <a:rPr lang="en-PK" smtClean="0"/>
              <a:t>20/11/2024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0C808-C238-9DC8-9FFB-6323326A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6CE1A-2CC6-F12D-D586-DC8793CA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A9D1-0A54-4103-8CC0-029022780A5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245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73BB-DB41-34B0-2B69-6980702E0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534FD-8EE7-D516-B89D-D9CC3D2BF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C8ADF-5521-56FB-39AE-7AEA4D0A1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B9F699-ECEA-BF1C-9498-FCC1361B9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E32072-92B3-02D0-6C39-F096ED405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8BA08-A5BB-27AB-F452-A1E6B15B5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8495-1F1D-4F73-B6EB-F28FCC4AC513}" type="datetimeFigureOut">
              <a:rPr lang="en-PK" smtClean="0"/>
              <a:t>20/11/2024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1462BB-2ECB-84CA-2DD2-C64E24F8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83F4B7-61B6-1639-C1F9-154FFE0A6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A9D1-0A54-4103-8CC0-029022780A5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827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F55C-F488-2B38-433F-744897006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4FA65E-6C09-6800-5E5B-8006F3AF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8495-1F1D-4F73-B6EB-F28FCC4AC513}" type="datetimeFigureOut">
              <a:rPr lang="en-PK" smtClean="0"/>
              <a:t>20/11/2024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6001A-AD66-F572-FD35-2F1143082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73006-29C2-1280-80CB-CC1F68D4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A9D1-0A54-4103-8CC0-029022780A5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2769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DA177-0474-2280-0855-ECD7510A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8495-1F1D-4F73-B6EB-F28FCC4AC513}" type="datetimeFigureOut">
              <a:rPr lang="en-PK" smtClean="0"/>
              <a:t>20/11/2024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3C2F71-8AE2-BF33-A492-3B8CD786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9B379-E168-D381-1161-AE3FA3C6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A9D1-0A54-4103-8CC0-029022780A5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5907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5C4A0-158D-00DA-DC14-65FE1D54D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ABA59-B3BA-11B5-5F6B-0311D191B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1B34C-15C5-A77C-29B9-5391A4653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0D6CE-82DA-2DFC-878F-6AAD2F5AB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8495-1F1D-4F73-B6EB-F28FCC4AC513}" type="datetimeFigureOut">
              <a:rPr lang="en-PK" smtClean="0"/>
              <a:t>20/11/2024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C1C8A-1BBC-AD85-AF0D-E94E00CF1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55E3C-DD76-761F-70B8-3E8723161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A9D1-0A54-4103-8CC0-029022780A5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5553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7AC23-B5FC-03E0-3379-1EDACE5BB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2C9618-CDC3-80BB-0179-EDE64A5EE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0B68E-3E76-D086-8813-1FDBD1B5A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E85CC-129A-D64D-0879-4F768361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8495-1F1D-4F73-B6EB-F28FCC4AC513}" type="datetimeFigureOut">
              <a:rPr lang="en-PK" smtClean="0"/>
              <a:t>20/11/2024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AAF0A-9657-4A79-CB73-7DEB0D801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1A26E-3AAF-E1DD-C551-5BF4990D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A9D1-0A54-4103-8CC0-029022780A5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456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1BEB57-5973-BCD4-A4B3-F46BC1258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90BF6-EBCD-D59B-F2BB-0FC762B9D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2EDB7-5EDD-1244-D261-C5C6780374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878495-1F1D-4F73-B6EB-F28FCC4AC513}" type="datetimeFigureOut">
              <a:rPr lang="en-PK" smtClean="0"/>
              <a:t>20/11/2024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8F2FF-0B77-078B-BCF1-F384BD7A2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FB175-2D0E-CA8E-E2B6-D9B588B5D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88A9D1-0A54-4103-8CC0-029022780A5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1023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1B798E9-F678-C741-2C2D-3DB97D6C137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sz="5400" dirty="0" err="1"/>
              <a:t>Adaboost</a:t>
            </a:r>
            <a:br>
              <a:rPr lang="en-US" altLang="zh-CN" dirty="0"/>
            </a:br>
            <a:r>
              <a:rPr lang="en-US" altLang="zh-CN" dirty="0"/>
              <a:t>one of combining models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DBB3224-9A36-5023-0385-4DFB6DDA4EE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CN" dirty="0"/>
              <a:t>Explained on white board in class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1CF46E6-23D9-A53D-EA7A-4E8E9AB59E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Boosting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B639550-E519-FA87-0943-6B293FE332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Definition of Boosting: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   	Boosting refers to a general method of producing a very accurate prediction rule by combining rough and moderately inaccurate rules-of-thumb.</a:t>
            </a:r>
          </a:p>
          <a:p>
            <a:r>
              <a:rPr lang="en-US" altLang="zh-CN" dirty="0"/>
              <a:t>Intuition: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       1) No learner is always the best;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       2) Construct a set of base-learners which when combined 	achieves higher accuracy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ED99E29B-ACBB-8D0F-40CA-7CC95C815F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Boosting(cont’d)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4984705B-502A-76DC-5354-85C78B6A84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3) Different learners may: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       --- Be trained by different algorithms</a:t>
            </a:r>
          </a:p>
          <a:p>
            <a:r>
              <a:rPr lang="en-US" altLang="zh-CN" dirty="0"/>
              <a:t>4) A week learner is “rough and moderately inaccurate” predictor but one that can predict better than chance.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42C2102-51DA-8ED7-77A6-93FD5A9197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400"/>
              <a:t>Schematic illustration of the boosting Classifier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94E78B7-EC48-9694-42D6-9E018CB43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PK" altLang="en-PK"/>
          </a:p>
        </p:txBody>
      </p:sp>
      <p:pic>
        <p:nvPicPr>
          <p:cNvPr id="28676" name="Picture 4">
            <a:extLst>
              <a:ext uri="{FF2B5EF4-FFF2-40B4-BE49-F238E27FC236}">
                <a16:creationId xmlns:a16="http://schemas.microsoft.com/office/drawing/2014/main" id="{B082E3C9-3AF2-C36C-58AF-DB2298C4C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676400"/>
            <a:ext cx="6248400" cy="432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4DD8E14-83AA-278F-DF1C-C2D935640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toy example (</a:t>
            </a:r>
            <a:r>
              <a:rPr lang="en-US" altLang="zh-CN" dirty="0" err="1"/>
              <a:t>Adaboost</a:t>
            </a:r>
            <a:r>
              <a:rPr lang="en-US" altLang="zh-CN" dirty="0"/>
              <a:t>)</a:t>
            </a:r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id="{69FC7DA5-DD42-0F4B-674A-AD1D2BF38D72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74881" y="1861997"/>
            <a:ext cx="3976735" cy="4021355"/>
          </a:xfrm>
          <a:noFill/>
          <a:ln/>
        </p:spPr>
      </p:pic>
      <p:sp>
        <p:nvSpPr>
          <p:cNvPr id="8196" name="Rectangle 4">
            <a:extLst>
              <a:ext uri="{FF2B5EF4-FFF2-40B4-BE49-F238E27FC236}">
                <a16:creationId xmlns:a16="http://schemas.microsoft.com/office/drawing/2014/main" id="{8DE5161F-64BB-1420-85B3-C2C3085C3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3292" y="1861997"/>
            <a:ext cx="3200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defRPr sz="3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3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3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3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3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700" dirty="0"/>
              <a:t>Training set: 10 points </a:t>
            </a:r>
            <a:r>
              <a:rPr lang="en-US" altLang="zh-CN" sz="1300" dirty="0"/>
              <a:t>(represented by plus or minus)</a:t>
            </a:r>
            <a:br>
              <a:rPr lang="en-US" altLang="zh-CN" sz="1300" dirty="0"/>
            </a:br>
            <a:r>
              <a:rPr lang="en-US" altLang="zh-CN" sz="1700" dirty="0"/>
              <a:t>Original Status: Equal Weights for all training samples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A93550C-CA55-498F-43E3-0B643CE105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toy example(cont’d)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8C24E2E-28D7-9420-0234-889EC6D2D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029200"/>
            <a:ext cx="7010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defRPr sz="3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3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3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3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3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700"/>
              <a:t>Round 1: Three “plus” points are not correctly classified;</a:t>
            </a:r>
            <a:br>
              <a:rPr lang="en-US" altLang="zh-CN" sz="1700"/>
            </a:br>
            <a:r>
              <a:rPr lang="en-US" altLang="zh-CN" sz="1700"/>
              <a:t>They are given higher weights.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3DA5EF7E-A3AA-D444-B565-72BFBFCB0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295400"/>
            <a:ext cx="65532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AF15831-B6A2-A90E-7E75-9B6EB9283E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toy example(cont’d)</a:t>
            </a:r>
          </a:p>
        </p:txBody>
      </p:sp>
      <p:pic>
        <p:nvPicPr>
          <p:cNvPr id="12291" name="Picture 3">
            <a:extLst>
              <a:ext uri="{FF2B5EF4-FFF2-40B4-BE49-F238E27FC236}">
                <a16:creationId xmlns:a16="http://schemas.microsoft.com/office/drawing/2014/main" id="{CBF41764-11D7-73F2-31F1-D2584A68B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371601"/>
            <a:ext cx="7143750" cy="308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2" name="Rectangle 4">
            <a:extLst>
              <a:ext uri="{FF2B5EF4-FFF2-40B4-BE49-F238E27FC236}">
                <a16:creationId xmlns:a16="http://schemas.microsoft.com/office/drawing/2014/main" id="{A15E27CF-B1F9-413D-6830-90F41128D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029200"/>
            <a:ext cx="7010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defRPr sz="3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3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3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3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3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700"/>
              <a:t>Round 2: Three “minuse” points are not correctly classified;</a:t>
            </a:r>
            <a:br>
              <a:rPr lang="en-US" altLang="zh-CN" sz="1700"/>
            </a:br>
            <a:r>
              <a:rPr lang="en-US" altLang="zh-CN" sz="1700"/>
              <a:t>They are given higher weights.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E5DF864-411B-C45C-EF44-87545A5868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toy example(cont’d)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BA23442-019E-2005-8D5B-C1E3A8CA1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029200"/>
            <a:ext cx="7010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defRPr sz="3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3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3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3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3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700" dirty="0"/>
              <a:t>Round 3: One “</a:t>
            </a:r>
            <a:r>
              <a:rPr lang="en-US" altLang="zh-CN" sz="1700" dirty="0" err="1"/>
              <a:t>minuse</a:t>
            </a:r>
            <a:r>
              <a:rPr lang="en-US" altLang="zh-CN" sz="1700" dirty="0"/>
              <a:t>” and two “plus” points are not correctly classified; They are given higher weights.</a:t>
            </a: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F5C2CC74-D180-816B-4E9E-069590B72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600201"/>
            <a:ext cx="7099300" cy="297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720267C-DD8D-6E14-A836-6DD1A5F6B4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toy example(cont’d)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AB38BED-F7C1-129A-4901-68F220AEB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181600"/>
            <a:ext cx="7010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defRPr sz="3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3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3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3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3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700"/>
              <a:t>Final Classifier: integrate the three “weak” classifiers and obtain a final strong classifier.</a:t>
            </a: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06B0430F-A5F4-DB0D-BEA1-1AA912725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187" y="1370012"/>
            <a:ext cx="7413625" cy="411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253</Words>
  <Application>Microsoft Office PowerPoint</Application>
  <PresentationFormat>Widescreen</PresentationFormat>
  <Paragraphs>31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Wingdings</vt:lpstr>
      <vt:lpstr>Office Theme</vt:lpstr>
      <vt:lpstr>Adaboost one of combining models</vt:lpstr>
      <vt:lpstr>Boosting</vt:lpstr>
      <vt:lpstr>Boosting(cont’d)</vt:lpstr>
      <vt:lpstr>Schematic illustration of the boosting Classifier</vt:lpstr>
      <vt:lpstr>A toy example (Adaboost)</vt:lpstr>
      <vt:lpstr>A toy example(cont’d)</vt:lpstr>
      <vt:lpstr>A toy example(cont’d)</vt:lpstr>
      <vt:lpstr>A toy example(cont’d)</vt:lpstr>
      <vt:lpstr>A toy example(cont’d)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Shoaib M Khan</dc:creator>
  <cp:lastModifiedBy>Shoaib M Khan</cp:lastModifiedBy>
  <cp:revision>3</cp:revision>
  <dcterms:created xsi:type="dcterms:W3CDTF">2024-11-12T07:01:24Z</dcterms:created>
  <dcterms:modified xsi:type="dcterms:W3CDTF">2024-11-20T05:54:19Z</dcterms:modified>
</cp:coreProperties>
</file>