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4" r:id="rId12"/>
    <p:sldId id="355" r:id="rId13"/>
    <p:sldId id="356" r:id="rId14"/>
    <p:sldId id="357" r:id="rId15"/>
    <p:sldId id="276" r:id="rId16"/>
    <p:sldId id="278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0F70-B1EC-42E6-9099-F3FAE7F675B1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9861-4804-43A9-86EC-EFC34EE332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038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3824315-34A4-37E0-4B27-41720363A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D5BDAE0-BCB1-45D4-A7B0-7AD635DECA33}" type="slidenum">
              <a:rPr lang="en-US" altLang="en-PK">
                <a:latin typeface="Arial" panose="020B0604020202020204" pitchFamily="34" charset="0"/>
              </a:rPr>
              <a:pPr/>
              <a:t>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5E85045-86F3-C239-6C73-86E48DD74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F4D34C1-0F83-61ED-3697-8DD044652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081B-6137-E4FD-E239-9A30D208F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B65D5DF-3EDE-404F-21F0-DCDF799F0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64BB013-6631-47D5-9DBD-B4AA311F360D}" type="slidenum">
              <a:rPr lang="en-US" altLang="en-PK">
                <a:latin typeface="Arial" panose="020B0604020202020204" pitchFamily="34" charset="0"/>
              </a:rPr>
              <a:pPr/>
              <a:t>10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E3D9FF6-25E5-1ACF-6499-33C2DE0F2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216B33-E654-CDA2-7285-EF41BFEC6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  <p:extLst>
      <p:ext uri="{BB962C8B-B14F-4D97-AF65-F5344CB8AC3E}">
        <p14:creationId xmlns:p14="http://schemas.microsoft.com/office/powerpoint/2010/main" val="352669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6C61A8D-ABC9-4951-F663-D65095FE7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7C211DB-DEBF-4300-B076-EAD21F1DA6A0}" type="slidenum">
              <a:rPr lang="en-US" altLang="en-PK">
                <a:latin typeface="Arial" panose="020B0604020202020204" pitchFamily="34" charset="0"/>
              </a:rPr>
              <a:pPr/>
              <a:t>11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ACFC471-223A-66A9-A1FB-EFCCED596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3CFAEC7-52FF-FA16-BCAF-09D9014B1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D5AEFE-8291-EB0F-8C9A-363BBB6EF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27B14-BF87-452C-B43F-CB3ADADEC5B9}" type="slidenum">
              <a:rPr lang="en-US" altLang="en-PK"/>
              <a:pPr/>
              <a:t>12</a:t>
            </a:fld>
            <a:endParaRPr lang="en-US" altLang="en-PK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F76FD561-F6F1-4644-FF6A-6EDF21340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03201883-D4AB-0D78-E872-FF0FDF2DA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de-DE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3E66D7-2FB3-EC3D-9464-23ECD9F67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5E935-DD66-46F2-8C47-53970A0D07A0}" type="slidenum">
              <a:rPr lang="en-US" altLang="en-PK"/>
              <a:pPr/>
              <a:t>13</a:t>
            </a:fld>
            <a:endParaRPr lang="en-US" altLang="en-PK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2CCACDED-8234-5D9E-AE87-839F0B66E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72F23CAE-F37B-E03C-2DF6-B15329AF7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019882-AB84-ECDE-6441-ECFA80809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CE09A-FF5D-493D-8FA0-2560D580A23A}" type="slidenum">
              <a:rPr lang="en-US" altLang="en-PK"/>
              <a:pPr/>
              <a:t>14</a:t>
            </a:fld>
            <a:endParaRPr lang="en-US" altLang="en-PK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304CC279-1697-C664-DF9D-3F94604F5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341DC4B4-46E8-D2C7-27FC-8C8B0FAD8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F59F1E-FB61-35AE-720D-15E18744B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FE420-8C63-47EE-8B63-11FA7BF43629}" type="slidenum">
              <a:rPr lang="en-US" altLang="en-PK"/>
              <a:pPr/>
              <a:t>15</a:t>
            </a:fld>
            <a:endParaRPr lang="en-US" altLang="en-PK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ED0B4AC1-B4FA-E008-C134-379426FD4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CF347EA-E330-331E-5099-58A20DB6A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3E4027B-6E61-FDA2-A9A1-AFB8D9D48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F1496-4D5B-4061-805D-F230E7BAC44D}" type="slidenum">
              <a:rPr lang="en-US" altLang="en-PK"/>
              <a:pPr/>
              <a:t>16</a:t>
            </a:fld>
            <a:endParaRPr lang="en-US" altLang="en-PK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45B17AD-84F1-336E-6164-3A25E368A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53E5544-F308-36AA-4C31-CB3FEFC46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C7EA414-CB78-57B2-C0C3-B037163E8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B4D04B3-472A-472E-A887-47267F286933}" type="slidenum">
              <a:rPr lang="en-US" altLang="en-PK">
                <a:latin typeface="Arial" panose="020B0604020202020204" pitchFamily="34" charset="0"/>
              </a:rPr>
              <a:pPr/>
              <a:t>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F94F507-2E71-F9E7-DE7C-272165568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CD554E8-1AE5-652E-C119-BA25AC498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FBFFCCB-736C-53CF-6D77-607596512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D47A5D7-3019-4D4F-9585-04C92A5E1262}" type="slidenum">
              <a:rPr lang="en-US" altLang="en-PK">
                <a:latin typeface="Arial" panose="020B0604020202020204" pitchFamily="34" charset="0"/>
              </a:rPr>
              <a:pPr/>
              <a:t>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0E154D6-96DE-E173-BAD9-58A9837C5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D73DFAD-B047-C63D-28A0-7BE0B3F2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CDC074D-F0CF-1ADB-E2F9-FA5731FE5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40F9867-0FD9-400A-BEC9-37C9AE64D0FA}" type="slidenum">
              <a:rPr lang="en-US" altLang="en-PK">
                <a:latin typeface="Arial" panose="020B0604020202020204" pitchFamily="34" charset="0"/>
              </a:rPr>
              <a:pPr/>
              <a:t>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64C9B3A-BF0C-591D-FB2B-18D163EAE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405694C-644A-C58A-B4E0-877D79ACD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12BCA0F-FC5B-373B-E70B-3E2E48C5C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4F4EA06-4FE9-46B1-B3F5-727CB5DECC93}" type="slidenum">
              <a:rPr lang="en-US" altLang="en-PK">
                <a:latin typeface="Arial" panose="020B0604020202020204" pitchFamily="34" charset="0"/>
              </a:rPr>
              <a:pPr/>
              <a:t>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BB5DC85-D873-A61C-1FBB-981BC0B71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EA1F2F1-E40E-1C7F-AE92-50463B1C0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B5E1E4D-7057-B5B4-8AAF-7964CF18C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EA7BE36-FAAE-4BD3-869E-5AEF549B043D}" type="slidenum">
              <a:rPr lang="en-US" altLang="en-PK">
                <a:latin typeface="Arial" panose="020B0604020202020204" pitchFamily="34" charset="0"/>
              </a:rPr>
              <a:pPr/>
              <a:t>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3C2DEDE-1AD6-71BB-6B14-62305CA3E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7C07FD8-05E2-3FB2-FC9B-8FC18FB40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84C6C69-209E-DC81-07A5-3F4E54C87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5474764-15FD-44FD-BCD1-A3E5993CE24B}" type="slidenum">
              <a:rPr lang="en-US" altLang="en-PK">
                <a:latin typeface="Arial" panose="020B0604020202020204" pitchFamily="34" charset="0"/>
              </a:rPr>
              <a:pPr/>
              <a:t>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B20B028-5C11-6F55-3686-F8AF70F2E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52550F2-22DB-B96B-0E6B-695027918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260CD18-DB36-E724-C344-93232608E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6E4487B-43B7-49AF-9937-33A2484AB126}" type="slidenum">
              <a:rPr lang="en-US" altLang="en-PK">
                <a:latin typeface="Arial" panose="020B0604020202020204" pitchFamily="34" charset="0"/>
              </a:rPr>
              <a:pPr/>
              <a:t>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EA4923D-400C-67A1-D312-674F1539E9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58E09A-F0FF-21F8-B0F9-FFAF474C1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9F66CF3-30E7-C239-6002-E19300D54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64BB013-6631-47D5-9DBD-B4AA311F360D}" type="slidenum">
              <a:rPr lang="en-US" altLang="en-PK">
                <a:latin typeface="Arial" panose="020B0604020202020204" pitchFamily="34" charset="0"/>
              </a:rPr>
              <a:pPr/>
              <a:t>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3ECF74B-8CD0-CEB3-E295-73F227A9E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350CB6-9760-570F-10DF-3C07EA69F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PK" altLang="en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0507-E8F2-202E-ABDE-51314D8F4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B5B8-AB19-3338-6D5E-BAA306D44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6123-F894-CAD3-BEE2-8DD0F407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2695-3A72-709D-E9D3-C62097D1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60BF-B0FB-1D79-0253-542AFED2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421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0BA-8F9D-C8CD-91C7-46B2EFC9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24C5-D009-5A55-B140-7A717431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6484-7EE7-DCBD-9D1D-B826DB7B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542FE-E321-B5C1-FFF5-4366C575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3B23-EAD5-8A59-948F-1D9AC149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818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B39F-749A-7156-0F88-699C9D680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ABE2C-5C9D-16A0-6EA8-BD77D1B0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CDEA-D5F2-7C47-D65C-119A8C01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DE48-3298-F1C2-2F45-DF85E233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4762-F3BE-55A6-973C-970AB2DB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18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A793-C9F7-4AE2-280A-421A7091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5FD6-92FE-B479-8B3A-AE41970E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0612-3CF8-AD38-FDD8-BA8E8E85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38C7-507D-5599-655B-D0285270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5E86-DAE1-2621-9093-35590BFB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2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6C8-0A5B-4FE4-6BE0-810DFD10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4BE3-D905-C848-3D42-AE905546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8D48-E794-74AB-6406-5D5C33FB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2794-52A3-F5F8-730C-EA8A5295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45E2-9DC4-C264-3231-543CE91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98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9770-6515-2838-B494-2BC72A7F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6143-CCCC-FA43-E97B-65CF61958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AD2CD-F6F9-6666-8DDF-B0D21D3E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B75B2-76A4-2EA2-C2A0-25604BD9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67A-C52A-9812-1047-17D2A8B0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0DC7C-3697-67D8-1926-82F7E909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4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0277-70BA-D7D5-C24D-7E415B4A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5BD8-76B7-08A7-B7FD-F8E2DD27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739C-8F69-C249-1312-EC60442E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627CD-FE83-74C4-9493-4DEB8ED50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989CB-3DBE-CE72-C236-EC648FC24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DD2B4-5559-0D0E-0185-809E65C0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E9827-FDE7-7582-A49E-61864420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FA889-7470-0110-80EF-C49316BC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97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B27A-DC33-EA5F-A2B9-B529F604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30D2-5D4F-D4A5-C82A-20066F44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4AE70-89D9-7D26-1A7F-8A8FFAD7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6F339-6ACA-5E0C-532F-25A39F9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91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5A4CC-6C10-A499-732C-F6322AA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2F64A-2856-F887-B0E9-6F204561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F31F-4EA0-3FA2-1417-65D5770C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D428-0BA7-E452-3BBC-7D34F4A8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64CD-1470-6628-69D7-38CF3CB5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9D53-32FD-C12F-378D-21E9A2B6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8DB1E-D7E1-A9C8-431F-A9FBF06C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B455-2EC9-C727-3BA3-5358713D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B51A-6A10-0FCE-5993-0BCB0846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5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9AE5-A844-B7C8-9639-7579457D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94FDB-B783-12F4-77F3-9D177704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9191E-F802-2D6E-3DE2-3C515917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DF70-829E-F60F-8062-2EB57C5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1171-8686-8395-D0F9-9CD4C0C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5CF5-01E3-323A-D730-E30F2F9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89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AE08D-19D3-AE7F-BF7C-F9AF997C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B30C-FFBD-0484-4388-10CA1C4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28C3-9DD9-0813-473D-3AD457ABF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40CC4-53B5-4AE6-892C-3813FFA949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A039-DCF2-745B-9421-04949B364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2CD6-F298-A956-ABFB-2F36E4D55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C1631-6E98-4C7C-9C1A-D79479F267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79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F31DD67-89A8-6C45-13FE-D2EF648C5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37" y="1885541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partitioning (clustering) methods cluster objects 	based on the distance between objects</a:t>
            </a:r>
          </a:p>
          <a:p>
            <a:pPr algn="just">
              <a:buFontTx/>
              <a:buChar char="•"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methods can find only spherical-shaped clusters 	and encounter difficulty at discovering of 	arbitrary shapes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466A7E0-6384-FA94-B8D3-6378003E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A331138-C7BC-6921-7C8C-8DBE7E49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B870B287-8BE5-66E4-98ED-4C1ADE92B4E9}"/>
              </a:ext>
            </a:extLst>
          </p:cNvPr>
          <p:cNvGrpSpPr>
            <a:grpSpLocks/>
          </p:cNvGrpSpPr>
          <p:nvPr/>
        </p:nvGrpSpPr>
        <p:grpSpPr bwMode="auto">
          <a:xfrm>
            <a:off x="8801100" y="1862137"/>
            <a:ext cx="2819400" cy="1566863"/>
            <a:chOff x="4497" y="1023"/>
            <a:chExt cx="1118" cy="621"/>
          </a:xfrm>
        </p:grpSpPr>
        <p:sp>
          <p:nvSpPr>
            <p:cNvPr id="3" name="Rectangle 42">
              <a:extLst>
                <a:ext uri="{FF2B5EF4-FFF2-40B4-BE49-F238E27FC236}">
                  <a16:creationId xmlns:a16="http://schemas.microsoft.com/office/drawing/2014/main" id="{A8E00DEB-A52A-38FA-85E2-8325E812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023"/>
              <a:ext cx="1118" cy="6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grpSp>
          <p:nvGrpSpPr>
            <p:cNvPr id="4" name="Group 43">
              <a:extLst>
                <a:ext uri="{FF2B5EF4-FFF2-40B4-BE49-F238E27FC236}">
                  <a16:creationId xmlns:a16="http://schemas.microsoft.com/office/drawing/2014/main" id="{0BE90DA8-3A11-DA8E-7171-0C6F7DA64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53"/>
              <a:ext cx="995" cy="567"/>
              <a:chOff x="4744" y="1226"/>
              <a:chExt cx="868" cy="495"/>
            </a:xfrm>
          </p:grpSpPr>
          <p:sp>
            <p:nvSpPr>
              <p:cNvPr id="5" name="Oval 44">
                <a:extLst>
                  <a:ext uri="{FF2B5EF4-FFF2-40B4-BE49-F238E27FC236}">
                    <a16:creationId xmlns:a16="http://schemas.microsoft.com/office/drawing/2014/main" id="{9DA39115-0C54-A95A-7BB4-2F22BE339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13" y="149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6" name="Oval 45">
                <a:extLst>
                  <a:ext uri="{FF2B5EF4-FFF2-40B4-BE49-F238E27FC236}">
                    <a16:creationId xmlns:a16="http://schemas.microsoft.com/office/drawing/2014/main" id="{488EF459-91F8-8FD3-DD6C-F8F5A1940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4" y="1637"/>
                <a:ext cx="21" cy="1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7" name="Oval 46">
                <a:extLst>
                  <a:ext uri="{FF2B5EF4-FFF2-40B4-BE49-F238E27FC236}">
                    <a16:creationId xmlns:a16="http://schemas.microsoft.com/office/drawing/2014/main" id="{85793A21-6CD1-F86A-50AA-4D6598028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28" y="1586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8" name="Oval 47">
                <a:extLst>
                  <a:ext uri="{FF2B5EF4-FFF2-40B4-BE49-F238E27FC236}">
                    <a16:creationId xmlns:a16="http://schemas.microsoft.com/office/drawing/2014/main" id="{8E02990A-1F8A-8644-B54E-D80FD322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92" y="1360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9" name="Oval 48">
                <a:extLst>
                  <a:ext uri="{FF2B5EF4-FFF2-40B4-BE49-F238E27FC236}">
                    <a16:creationId xmlns:a16="http://schemas.microsoft.com/office/drawing/2014/main" id="{F588DEFC-2286-50C4-CB48-D9E85746F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29" y="1303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" name="Oval 49">
                <a:extLst>
                  <a:ext uri="{FF2B5EF4-FFF2-40B4-BE49-F238E27FC236}">
                    <a16:creationId xmlns:a16="http://schemas.microsoft.com/office/drawing/2014/main" id="{F21BFBC8-1713-1829-7BBB-C10E312A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01" y="1366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1" name="Oval 50">
                <a:extLst>
                  <a:ext uri="{FF2B5EF4-FFF2-40B4-BE49-F238E27FC236}">
                    <a16:creationId xmlns:a16="http://schemas.microsoft.com/office/drawing/2014/main" id="{23154D81-EDC2-0CB2-81D7-030DB0BB3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5" y="143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2" name="Oval 51">
                <a:extLst>
                  <a:ext uri="{FF2B5EF4-FFF2-40B4-BE49-F238E27FC236}">
                    <a16:creationId xmlns:a16="http://schemas.microsoft.com/office/drawing/2014/main" id="{CA198A37-5472-1B8F-AFA1-A79938291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70" y="1430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3" name="Oval 52">
                <a:extLst>
                  <a:ext uri="{FF2B5EF4-FFF2-40B4-BE49-F238E27FC236}">
                    <a16:creationId xmlns:a16="http://schemas.microsoft.com/office/drawing/2014/main" id="{8FEB6A2A-1A17-D692-4F0C-257F04B08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2" y="1326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4" name="Oval 53">
                <a:extLst>
                  <a:ext uri="{FF2B5EF4-FFF2-40B4-BE49-F238E27FC236}">
                    <a16:creationId xmlns:a16="http://schemas.microsoft.com/office/drawing/2014/main" id="{D10ACEA9-744D-699C-87DC-97CE8F22F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56" y="1392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5" name="Oval 54">
                <a:extLst>
                  <a:ext uri="{FF2B5EF4-FFF2-40B4-BE49-F238E27FC236}">
                    <a16:creationId xmlns:a16="http://schemas.microsoft.com/office/drawing/2014/main" id="{7F4E8BE5-13C7-49FE-5C93-95877C97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97" y="1305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6" name="Oval 55">
                <a:extLst>
                  <a:ext uri="{FF2B5EF4-FFF2-40B4-BE49-F238E27FC236}">
                    <a16:creationId xmlns:a16="http://schemas.microsoft.com/office/drawing/2014/main" id="{31265483-9274-E251-F802-95E5D19FF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84" y="125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7" name="Oval 56">
                <a:extLst>
                  <a:ext uri="{FF2B5EF4-FFF2-40B4-BE49-F238E27FC236}">
                    <a16:creationId xmlns:a16="http://schemas.microsoft.com/office/drawing/2014/main" id="{65E7E66E-7A92-3244-6752-1EE8596A6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12" y="1238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8" name="Oval 57">
                <a:extLst>
                  <a:ext uri="{FF2B5EF4-FFF2-40B4-BE49-F238E27FC236}">
                    <a16:creationId xmlns:a16="http://schemas.microsoft.com/office/drawing/2014/main" id="{9C6EE0E9-D39F-2AAE-A68F-42B485EA2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22" y="1259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9" name="Oval 58">
                <a:extLst>
                  <a:ext uri="{FF2B5EF4-FFF2-40B4-BE49-F238E27FC236}">
                    <a16:creationId xmlns:a16="http://schemas.microsoft.com/office/drawing/2014/main" id="{D33D44FE-DBD6-E560-6846-2E2ABDA1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4" y="1347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0" name="Oval 59">
                <a:extLst>
                  <a:ext uri="{FF2B5EF4-FFF2-40B4-BE49-F238E27FC236}">
                    <a16:creationId xmlns:a16="http://schemas.microsoft.com/office/drawing/2014/main" id="{9560E565-B3A2-262C-60CE-7475EF1E7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7" y="1283"/>
                <a:ext cx="22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" name="Oval 60">
                <a:extLst>
                  <a:ext uri="{FF2B5EF4-FFF2-40B4-BE49-F238E27FC236}">
                    <a16:creationId xmlns:a16="http://schemas.microsoft.com/office/drawing/2014/main" id="{872CEB7C-C11E-1AFA-E2AF-F545944FD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99" y="1233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2" name="Oval 61">
                <a:extLst>
                  <a:ext uri="{FF2B5EF4-FFF2-40B4-BE49-F238E27FC236}">
                    <a16:creationId xmlns:a16="http://schemas.microsoft.com/office/drawing/2014/main" id="{5A39E2E6-0352-9DB4-2AE8-60B5619E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2" y="1314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3" name="Oval 62">
                <a:extLst>
                  <a:ext uri="{FF2B5EF4-FFF2-40B4-BE49-F238E27FC236}">
                    <a16:creationId xmlns:a16="http://schemas.microsoft.com/office/drawing/2014/main" id="{AB79EC9C-D915-794C-523D-87C86D017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0" y="1469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4" name="Oval 63">
                <a:extLst>
                  <a:ext uri="{FF2B5EF4-FFF2-40B4-BE49-F238E27FC236}">
                    <a16:creationId xmlns:a16="http://schemas.microsoft.com/office/drawing/2014/main" id="{FD23778F-7A17-25C9-23DE-1387AF906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4" y="1396"/>
                <a:ext cx="21" cy="18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5" name="Oval 64">
                <a:extLst>
                  <a:ext uri="{FF2B5EF4-FFF2-40B4-BE49-F238E27FC236}">
                    <a16:creationId xmlns:a16="http://schemas.microsoft.com/office/drawing/2014/main" id="{5871B25E-E4C5-3B36-0923-35298E8F4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75" y="1469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6" name="Oval 65">
                <a:extLst>
                  <a:ext uri="{FF2B5EF4-FFF2-40B4-BE49-F238E27FC236}">
                    <a16:creationId xmlns:a16="http://schemas.microsoft.com/office/drawing/2014/main" id="{480CCA30-DB89-C838-CAA5-3865A431B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59" y="1473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7" name="Oval 66">
                <a:extLst>
                  <a:ext uri="{FF2B5EF4-FFF2-40B4-BE49-F238E27FC236}">
                    <a16:creationId xmlns:a16="http://schemas.microsoft.com/office/drawing/2014/main" id="{C89D8F53-D7D5-75B1-2341-E7428931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3" y="1492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8" name="Oval 67">
                <a:extLst>
                  <a:ext uri="{FF2B5EF4-FFF2-40B4-BE49-F238E27FC236}">
                    <a16:creationId xmlns:a16="http://schemas.microsoft.com/office/drawing/2014/main" id="{0B7F93DC-8A38-42A3-9545-74C9D7371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5" y="122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9" name="Oval 68">
                <a:extLst>
                  <a:ext uri="{FF2B5EF4-FFF2-40B4-BE49-F238E27FC236}">
                    <a16:creationId xmlns:a16="http://schemas.microsoft.com/office/drawing/2014/main" id="{44993AEA-55B4-7906-1B34-F6EC04A6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3" y="1426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0" name="Oval 69">
                <a:extLst>
                  <a:ext uri="{FF2B5EF4-FFF2-40B4-BE49-F238E27FC236}">
                    <a16:creationId xmlns:a16="http://schemas.microsoft.com/office/drawing/2014/main" id="{37168BA3-F1D0-171F-A6AD-94533937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20" y="158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1" name="Oval 70">
                <a:extLst>
                  <a:ext uri="{FF2B5EF4-FFF2-40B4-BE49-F238E27FC236}">
                    <a16:creationId xmlns:a16="http://schemas.microsoft.com/office/drawing/2014/main" id="{387DF67D-2151-0D65-9645-23637714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75" y="156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2" name="Oval 71">
                <a:extLst>
                  <a:ext uri="{FF2B5EF4-FFF2-40B4-BE49-F238E27FC236}">
                    <a16:creationId xmlns:a16="http://schemas.microsoft.com/office/drawing/2014/main" id="{4E8DCA74-6990-C907-6756-38367CA35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99" y="1485"/>
                <a:ext cx="22" cy="2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3" name="Oval 72">
                <a:extLst>
                  <a:ext uri="{FF2B5EF4-FFF2-40B4-BE49-F238E27FC236}">
                    <a16:creationId xmlns:a16="http://schemas.microsoft.com/office/drawing/2014/main" id="{FC20FDE2-6681-B53C-8E49-39B51B6BF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41" y="1553"/>
                <a:ext cx="21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4" name="Oval 73">
                <a:extLst>
                  <a:ext uri="{FF2B5EF4-FFF2-40B4-BE49-F238E27FC236}">
                    <a16:creationId xmlns:a16="http://schemas.microsoft.com/office/drawing/2014/main" id="{0751A833-AB0B-48FE-4FAF-CCAB61EE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04" y="1439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5" name="Oval 74">
                <a:extLst>
                  <a:ext uri="{FF2B5EF4-FFF2-40B4-BE49-F238E27FC236}">
                    <a16:creationId xmlns:a16="http://schemas.microsoft.com/office/drawing/2014/main" id="{9A3C26A1-6565-B072-8A21-FBC1DB44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90" y="1391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6" name="Oval 75">
                <a:extLst>
                  <a:ext uri="{FF2B5EF4-FFF2-40B4-BE49-F238E27FC236}">
                    <a16:creationId xmlns:a16="http://schemas.microsoft.com/office/drawing/2014/main" id="{81791008-FB8C-6FEF-7A85-95B6BF4DB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06" y="1602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7" name="Oval 76">
                <a:extLst>
                  <a:ext uri="{FF2B5EF4-FFF2-40B4-BE49-F238E27FC236}">
                    <a16:creationId xmlns:a16="http://schemas.microsoft.com/office/drawing/2014/main" id="{6F29D9FC-DC41-0B56-29E3-F305314BF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30" y="1393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8" name="Oval 77">
                <a:extLst>
                  <a:ext uri="{FF2B5EF4-FFF2-40B4-BE49-F238E27FC236}">
                    <a16:creationId xmlns:a16="http://schemas.microsoft.com/office/drawing/2014/main" id="{37019727-B127-5200-52EE-088BF96F8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4" y="1356"/>
                <a:ext cx="20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9" name="Oval 78">
                <a:extLst>
                  <a:ext uri="{FF2B5EF4-FFF2-40B4-BE49-F238E27FC236}">
                    <a16:creationId xmlns:a16="http://schemas.microsoft.com/office/drawing/2014/main" id="{9DBC1786-B5ED-6F73-5E2E-C216BFF5A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54" y="1419"/>
                <a:ext cx="21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0" name="Oval 79">
                <a:extLst>
                  <a:ext uri="{FF2B5EF4-FFF2-40B4-BE49-F238E27FC236}">
                    <a16:creationId xmlns:a16="http://schemas.microsoft.com/office/drawing/2014/main" id="{AE30F13A-D278-3E56-0D6A-6A64A8D5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63" y="1598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1" name="Oval 80">
                <a:extLst>
                  <a:ext uri="{FF2B5EF4-FFF2-40B4-BE49-F238E27FC236}">
                    <a16:creationId xmlns:a16="http://schemas.microsoft.com/office/drawing/2014/main" id="{8508C757-F077-7EF5-7CE0-3866BC766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94" y="1672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2" name="Oval 81">
                <a:extLst>
                  <a:ext uri="{FF2B5EF4-FFF2-40B4-BE49-F238E27FC236}">
                    <a16:creationId xmlns:a16="http://schemas.microsoft.com/office/drawing/2014/main" id="{A8D2AAD7-EE2A-0804-34BD-EC5B00E4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20" y="1529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3" name="Oval 82">
                <a:extLst>
                  <a:ext uri="{FF2B5EF4-FFF2-40B4-BE49-F238E27FC236}">
                    <a16:creationId xmlns:a16="http://schemas.microsoft.com/office/drawing/2014/main" id="{FE8B4762-FB41-406A-1AB5-FF94A476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74" y="1538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4" name="Oval 83">
                <a:extLst>
                  <a:ext uri="{FF2B5EF4-FFF2-40B4-BE49-F238E27FC236}">
                    <a16:creationId xmlns:a16="http://schemas.microsoft.com/office/drawing/2014/main" id="{DE73CAD7-774C-E2C2-27A4-27CC4FD4A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40" y="1500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5" name="Oval 84">
                <a:extLst>
                  <a:ext uri="{FF2B5EF4-FFF2-40B4-BE49-F238E27FC236}">
                    <a16:creationId xmlns:a16="http://schemas.microsoft.com/office/drawing/2014/main" id="{375B7DD9-3B3A-5058-6BBE-D9D6AE47B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54" y="1385"/>
                <a:ext cx="22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6" name="Oval 85">
                <a:extLst>
                  <a:ext uri="{FF2B5EF4-FFF2-40B4-BE49-F238E27FC236}">
                    <a16:creationId xmlns:a16="http://schemas.microsoft.com/office/drawing/2014/main" id="{6FAC0B54-4DB9-E6E5-5326-B9FCEFFB7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70" y="1464"/>
                <a:ext cx="20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7" name="Oval 86">
                <a:extLst>
                  <a:ext uri="{FF2B5EF4-FFF2-40B4-BE49-F238E27FC236}">
                    <a16:creationId xmlns:a16="http://schemas.microsoft.com/office/drawing/2014/main" id="{44573449-9D97-2B12-E9BB-AED26CAF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02" y="1546"/>
                <a:ext cx="21" cy="2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8" name="Oval 87">
                <a:extLst>
                  <a:ext uri="{FF2B5EF4-FFF2-40B4-BE49-F238E27FC236}">
                    <a16:creationId xmlns:a16="http://schemas.microsoft.com/office/drawing/2014/main" id="{36B84DE7-8006-8D93-B722-57EAE50B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5" y="162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9" name="Oval 88">
                <a:extLst>
                  <a:ext uri="{FF2B5EF4-FFF2-40B4-BE49-F238E27FC236}">
                    <a16:creationId xmlns:a16="http://schemas.microsoft.com/office/drawing/2014/main" id="{BBA3A59C-0CB2-7595-FAF9-49093C71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20" y="1653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0" name="Oval 89">
                <a:extLst>
                  <a:ext uri="{FF2B5EF4-FFF2-40B4-BE49-F238E27FC236}">
                    <a16:creationId xmlns:a16="http://schemas.microsoft.com/office/drawing/2014/main" id="{D961A524-BFA4-2D39-2E36-746BD5489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93" y="1315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1" name="Oval 90">
                <a:extLst>
                  <a:ext uri="{FF2B5EF4-FFF2-40B4-BE49-F238E27FC236}">
                    <a16:creationId xmlns:a16="http://schemas.microsoft.com/office/drawing/2014/main" id="{D8984A4C-9B30-95EE-2224-646E8FC0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43" y="1400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2" name="Oval 91">
                <a:extLst>
                  <a:ext uri="{FF2B5EF4-FFF2-40B4-BE49-F238E27FC236}">
                    <a16:creationId xmlns:a16="http://schemas.microsoft.com/office/drawing/2014/main" id="{8D4D1947-2793-938A-754E-50F6BA3B0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35" y="140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3" name="Oval 92">
                <a:extLst>
                  <a:ext uri="{FF2B5EF4-FFF2-40B4-BE49-F238E27FC236}">
                    <a16:creationId xmlns:a16="http://schemas.microsoft.com/office/drawing/2014/main" id="{EFAF2752-D605-F0DA-7CA2-E8B90E9C5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65" y="167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4" name="Oval 93">
                <a:extLst>
                  <a:ext uri="{FF2B5EF4-FFF2-40B4-BE49-F238E27FC236}">
                    <a16:creationId xmlns:a16="http://schemas.microsoft.com/office/drawing/2014/main" id="{AA211ED2-8AD8-3366-C9E8-FCE5018A3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5" y="1274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5" name="Oval 94">
                <a:extLst>
                  <a:ext uri="{FF2B5EF4-FFF2-40B4-BE49-F238E27FC236}">
                    <a16:creationId xmlns:a16="http://schemas.microsoft.com/office/drawing/2014/main" id="{5003069B-2810-F3D6-0878-3CBC54963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08" y="1529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6" name="Oval 95">
                <a:extLst>
                  <a:ext uri="{FF2B5EF4-FFF2-40B4-BE49-F238E27FC236}">
                    <a16:creationId xmlns:a16="http://schemas.microsoft.com/office/drawing/2014/main" id="{2309F733-EEDF-A844-8C91-D2D2DF29B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50" y="1542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7" name="Oval 96">
                <a:extLst>
                  <a:ext uri="{FF2B5EF4-FFF2-40B4-BE49-F238E27FC236}">
                    <a16:creationId xmlns:a16="http://schemas.microsoft.com/office/drawing/2014/main" id="{9A8641F3-81CB-5D40-E893-08A19B999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05" y="1486"/>
                <a:ext cx="22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8" name="Oval 97">
                <a:extLst>
                  <a:ext uri="{FF2B5EF4-FFF2-40B4-BE49-F238E27FC236}">
                    <a16:creationId xmlns:a16="http://schemas.microsoft.com/office/drawing/2014/main" id="{1CFA2776-72E6-5EE8-79C2-A66289FD4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36" y="1504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59" name="Oval 98">
                <a:extLst>
                  <a:ext uri="{FF2B5EF4-FFF2-40B4-BE49-F238E27FC236}">
                    <a16:creationId xmlns:a16="http://schemas.microsoft.com/office/drawing/2014/main" id="{801CFAF5-BDF3-7D54-5741-38FF85AE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02" y="1535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60" name="Oval 99">
                <a:extLst>
                  <a:ext uri="{FF2B5EF4-FFF2-40B4-BE49-F238E27FC236}">
                    <a16:creationId xmlns:a16="http://schemas.microsoft.com/office/drawing/2014/main" id="{B6A57598-9A7C-39D5-6CB7-E628B997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74" y="1487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61" name="Oval 100">
                <a:extLst>
                  <a:ext uri="{FF2B5EF4-FFF2-40B4-BE49-F238E27FC236}">
                    <a16:creationId xmlns:a16="http://schemas.microsoft.com/office/drawing/2014/main" id="{9F00119D-511B-39FD-6F0E-3C474F339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95" y="149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62" name="Oval 101">
                <a:extLst>
                  <a:ext uri="{FF2B5EF4-FFF2-40B4-BE49-F238E27FC236}">
                    <a16:creationId xmlns:a16="http://schemas.microsoft.com/office/drawing/2014/main" id="{3B83650F-FC2D-077C-7C03-22AF649C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95" y="150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63" name="Oval 102">
                <a:extLst>
                  <a:ext uri="{FF2B5EF4-FFF2-40B4-BE49-F238E27FC236}">
                    <a16:creationId xmlns:a16="http://schemas.microsoft.com/office/drawing/2014/main" id="{68F91E83-43F8-A1DD-CB24-166F85292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48" y="1515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504" name="Oval 103">
                <a:extLst>
                  <a:ext uri="{FF2B5EF4-FFF2-40B4-BE49-F238E27FC236}">
                    <a16:creationId xmlns:a16="http://schemas.microsoft.com/office/drawing/2014/main" id="{EC0749BA-AA99-F23B-89D8-8348EF31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71" y="150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505" name="Oval 104">
                <a:extLst>
                  <a:ext uri="{FF2B5EF4-FFF2-40B4-BE49-F238E27FC236}">
                    <a16:creationId xmlns:a16="http://schemas.microsoft.com/office/drawing/2014/main" id="{3912B609-E045-8758-116A-C043FBF3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00" y="1550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506" name="Oval 105">
                <a:extLst>
                  <a:ext uri="{FF2B5EF4-FFF2-40B4-BE49-F238E27FC236}">
                    <a16:creationId xmlns:a16="http://schemas.microsoft.com/office/drawing/2014/main" id="{5F5659C9-9D7E-BBCC-2BD8-63A7B2A82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66" y="1518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507" name="Oval 106">
                <a:extLst>
                  <a:ext uri="{FF2B5EF4-FFF2-40B4-BE49-F238E27FC236}">
                    <a16:creationId xmlns:a16="http://schemas.microsoft.com/office/drawing/2014/main" id="{54A88A80-82BB-97B0-F78F-F4516A247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26" y="1513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509" name="Oval 107">
                <a:extLst>
                  <a:ext uri="{FF2B5EF4-FFF2-40B4-BE49-F238E27FC236}">
                    <a16:creationId xmlns:a16="http://schemas.microsoft.com/office/drawing/2014/main" id="{DD968F68-EE96-4DC1-930D-85285AB17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84" y="1646"/>
                <a:ext cx="21" cy="2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1510" name="Oval 108">
                <a:extLst>
                  <a:ext uri="{FF2B5EF4-FFF2-40B4-BE49-F238E27FC236}">
                    <a16:creationId xmlns:a16="http://schemas.microsoft.com/office/drawing/2014/main" id="{2F6433C8-07E9-AA0A-23AF-E1EAE5D21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77" y="1701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</p:grpSp>
      </p:grpSp>
      <p:grpSp>
        <p:nvGrpSpPr>
          <p:cNvPr id="21511" name="Group 4">
            <a:extLst>
              <a:ext uri="{FF2B5EF4-FFF2-40B4-BE49-F238E27FC236}">
                <a16:creationId xmlns:a16="http://schemas.microsoft.com/office/drawing/2014/main" id="{6B89E8D6-DB4D-63CD-DF87-690348C2AE3C}"/>
              </a:ext>
            </a:extLst>
          </p:cNvPr>
          <p:cNvGrpSpPr>
            <a:grpSpLocks/>
          </p:cNvGrpSpPr>
          <p:nvPr/>
        </p:nvGrpSpPr>
        <p:grpSpPr bwMode="auto">
          <a:xfrm>
            <a:off x="1799556" y="4358757"/>
            <a:ext cx="8104187" cy="1731962"/>
            <a:chOff x="607" y="2269"/>
            <a:chExt cx="5105" cy="1091"/>
          </a:xfrm>
        </p:grpSpPr>
        <p:sp>
          <p:nvSpPr>
            <p:cNvPr id="21512" name="Text Box 5">
              <a:extLst>
                <a:ext uri="{FF2B5EF4-FFF2-40B4-BE49-F238E27FC236}">
                  <a16:creationId xmlns:a16="http://schemas.microsoft.com/office/drawing/2014/main" id="{4287787C-C497-FBD0-3180-F1906A6EAB2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0" y="257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en-PK" dirty="0">
                  <a:latin typeface="Times New Roman" panose="02020603050405020304" pitchFamily="18" charset="0"/>
                </a:rPr>
                <a:t>Results of a </a:t>
              </a:r>
              <a:r>
                <a:rPr lang="en-US" altLang="en-PK" i="1" dirty="0">
                  <a:latin typeface="Times New Roman" panose="02020603050405020304" pitchFamily="18" charset="0"/>
                </a:rPr>
                <a:t>k</a:t>
              </a:r>
              <a:r>
                <a:rPr lang="en-US" altLang="en-PK" dirty="0">
                  <a:latin typeface="Times New Roman" panose="02020603050405020304" pitchFamily="18" charset="0"/>
                </a:rPr>
                <a:t>-means </a:t>
              </a:r>
              <a:br>
                <a:rPr lang="en-US" altLang="en-PK" dirty="0">
                  <a:latin typeface="Times New Roman" panose="02020603050405020304" pitchFamily="18" charset="0"/>
                </a:rPr>
              </a:br>
              <a:r>
                <a:rPr lang="en-US" altLang="en-PK" dirty="0">
                  <a:latin typeface="Times New Roman" panose="02020603050405020304" pitchFamily="18" charset="0"/>
                </a:rPr>
                <a:t>algorithm for </a:t>
              </a:r>
              <a:r>
                <a:rPr lang="en-US" altLang="en-PK" i="1" dirty="0">
                  <a:latin typeface="Times New Roman" panose="02020603050405020304" pitchFamily="18" charset="0"/>
                </a:rPr>
                <a:t>k</a:t>
              </a:r>
              <a:r>
                <a:rPr lang="en-US" altLang="en-PK" dirty="0">
                  <a:latin typeface="Times New Roman" panose="02020603050405020304" pitchFamily="18" charset="0"/>
                </a:rPr>
                <a:t>=4</a:t>
              </a:r>
              <a:endParaRPr lang="en-CA" altLang="en-PK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513" name="Group 6">
              <a:extLst>
                <a:ext uri="{FF2B5EF4-FFF2-40B4-BE49-F238E27FC236}">
                  <a16:creationId xmlns:a16="http://schemas.microsoft.com/office/drawing/2014/main" id="{A4888A10-EC2D-A03F-F558-2B78D5E957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7" y="2269"/>
              <a:ext cx="3665" cy="1091"/>
              <a:chOff x="720" y="2448"/>
              <a:chExt cx="4623" cy="1364"/>
            </a:xfrm>
          </p:grpSpPr>
          <p:grpSp>
            <p:nvGrpSpPr>
              <p:cNvPr id="21514" name="Group 7">
                <a:extLst>
                  <a:ext uri="{FF2B5EF4-FFF2-40B4-BE49-F238E27FC236}">
                    <a16:creationId xmlns:a16="http://schemas.microsoft.com/office/drawing/2014/main" id="{10FBF171-D770-9E69-9ADB-5A54C63472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0" y="2448"/>
                <a:ext cx="1370" cy="1364"/>
                <a:chOff x="4931" y="1918"/>
                <a:chExt cx="683" cy="680"/>
              </a:xfrm>
            </p:grpSpPr>
            <p:graphicFrame>
              <p:nvGraphicFramePr>
                <p:cNvPr id="21537" name="Object 8">
                  <a:extLst>
                    <a:ext uri="{FF2B5EF4-FFF2-40B4-BE49-F238E27FC236}">
                      <a16:creationId xmlns:a16="http://schemas.microsoft.com/office/drawing/2014/main" id="{62D3F7BE-2FB8-8BE5-5497-11AC330303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34" y="191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3" imgW="1486107" imgH="1428949" progId="Paint.Picture">
                        <p:embed/>
                      </p:oleObj>
                    </mc:Choice>
                    <mc:Fallback>
                      <p:oleObj name="Bitmap Image" r:id="rId3" imgW="1486107" imgH="1428949" progId="Paint.Picture">
                        <p:embed/>
                        <p:pic>
                          <p:nvPicPr>
                            <p:cNvPr id="301064" name="Object 8">
                              <a:extLst>
                                <a:ext uri="{FF2B5EF4-FFF2-40B4-BE49-F238E27FC236}">
                                  <a16:creationId xmlns:a16="http://schemas.microsoft.com/office/drawing/2014/main" id="{40354AC4-17B9-C2E4-C8DF-E44A766D25C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4" y="191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1538" name="Group 9">
                  <a:extLst>
                    <a:ext uri="{FF2B5EF4-FFF2-40B4-BE49-F238E27FC236}">
                      <a16:creationId xmlns:a16="http://schemas.microsoft.com/office/drawing/2014/main" id="{02EA8A7F-3B90-2141-E0A3-7E9255153F2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931" y="1918"/>
                  <a:ext cx="680" cy="680"/>
                  <a:chOff x="4766" y="1619"/>
                  <a:chExt cx="680" cy="680"/>
                </a:xfrm>
              </p:grpSpPr>
              <p:sp>
                <p:nvSpPr>
                  <p:cNvPr id="21543" name="Line 10">
                    <a:extLst>
                      <a:ext uri="{FF2B5EF4-FFF2-40B4-BE49-F238E27FC236}">
                        <a16:creationId xmlns:a16="http://schemas.microsoft.com/office/drawing/2014/main" id="{4883AA6C-83D5-2274-71AF-0A6CC8D084E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66" y="1878"/>
                    <a:ext cx="334" cy="2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PK"/>
                  </a:p>
                </p:txBody>
              </p:sp>
              <p:sp>
                <p:nvSpPr>
                  <p:cNvPr id="21544" name="Line 11">
                    <a:extLst>
                      <a:ext uri="{FF2B5EF4-FFF2-40B4-BE49-F238E27FC236}">
                        <a16:creationId xmlns:a16="http://schemas.microsoft.com/office/drawing/2014/main" id="{988EFA0D-DE26-CE3C-EBCE-75589E6A58E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100" y="1878"/>
                    <a:ext cx="150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PK"/>
                  </a:p>
                </p:txBody>
              </p:sp>
              <p:sp>
                <p:nvSpPr>
                  <p:cNvPr id="21545" name="Line 12">
                    <a:extLst>
                      <a:ext uri="{FF2B5EF4-FFF2-40B4-BE49-F238E27FC236}">
                        <a16:creationId xmlns:a16="http://schemas.microsoft.com/office/drawing/2014/main" id="{29462B8A-580F-89A3-E14A-565DCD7BFEE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0" y="2007"/>
                    <a:ext cx="0" cy="2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PK"/>
                  </a:p>
                </p:txBody>
              </p:sp>
              <p:sp>
                <p:nvSpPr>
                  <p:cNvPr id="21546" name="Line 13">
                    <a:extLst>
                      <a:ext uri="{FF2B5EF4-FFF2-40B4-BE49-F238E27FC236}">
                        <a16:creationId xmlns:a16="http://schemas.microsoft.com/office/drawing/2014/main" id="{D1A54B54-DBD2-5C29-534F-C357D531D13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50" y="1878"/>
                    <a:ext cx="196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PK"/>
                  </a:p>
                </p:txBody>
              </p:sp>
              <p:sp>
                <p:nvSpPr>
                  <p:cNvPr id="21547" name="Line 14">
                    <a:extLst>
                      <a:ext uri="{FF2B5EF4-FFF2-40B4-BE49-F238E27FC236}">
                        <a16:creationId xmlns:a16="http://schemas.microsoft.com/office/drawing/2014/main" id="{DBD92282-7B20-B43E-1527-E39D962A860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00" y="1619"/>
                    <a:ext cx="0" cy="25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PK"/>
                  </a:p>
                </p:txBody>
              </p:sp>
            </p:grpSp>
            <p:sp>
              <p:nvSpPr>
                <p:cNvPr id="21539" name="AutoShape 15">
                  <a:extLst>
                    <a:ext uri="{FF2B5EF4-FFF2-40B4-BE49-F238E27FC236}">
                      <a16:creationId xmlns:a16="http://schemas.microsoft.com/office/drawing/2014/main" id="{5DE936DF-64F8-73A7-DDD6-0985F620A18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60" y="209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40" name="AutoShape 16">
                  <a:extLst>
                    <a:ext uri="{FF2B5EF4-FFF2-40B4-BE49-F238E27FC236}">
                      <a16:creationId xmlns:a16="http://schemas.microsoft.com/office/drawing/2014/main" id="{9EE123A1-4394-392A-337A-82FA50DE027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64" y="232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41" name="AutoShape 17">
                  <a:extLst>
                    <a:ext uri="{FF2B5EF4-FFF2-40B4-BE49-F238E27FC236}">
                      <a16:creationId xmlns:a16="http://schemas.microsoft.com/office/drawing/2014/main" id="{3E94C1D1-D3E1-0F5D-F62A-886A5C80C99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528" y="231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42" name="AutoShape 18">
                  <a:extLst>
                    <a:ext uri="{FF2B5EF4-FFF2-40B4-BE49-F238E27FC236}">
                      <a16:creationId xmlns:a16="http://schemas.microsoft.com/office/drawing/2014/main" id="{6ED43C5E-9430-0998-FFCB-73A39BB7C2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02" y="210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  <p:grpSp>
            <p:nvGrpSpPr>
              <p:cNvPr id="21515" name="Group 19">
                <a:extLst>
                  <a:ext uri="{FF2B5EF4-FFF2-40B4-BE49-F238E27FC236}">
                    <a16:creationId xmlns:a16="http://schemas.microsoft.com/office/drawing/2014/main" id="{8B980E5B-FA07-DE24-9D0A-4A4E7B590CC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52" y="2448"/>
                <a:ext cx="1370" cy="1364"/>
                <a:chOff x="4712" y="2428"/>
                <a:chExt cx="683" cy="680"/>
              </a:xfrm>
            </p:grpSpPr>
            <p:graphicFrame>
              <p:nvGraphicFramePr>
                <p:cNvPr id="21527" name="Object 20">
                  <a:extLst>
                    <a:ext uri="{FF2B5EF4-FFF2-40B4-BE49-F238E27FC236}">
                      <a16:creationId xmlns:a16="http://schemas.microsoft.com/office/drawing/2014/main" id="{5697D02C-2382-607A-4D42-1BC1DAFC040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242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5" imgW="1371429" imgH="1467055" progId="Paint.Picture">
                        <p:embed/>
                      </p:oleObj>
                    </mc:Choice>
                    <mc:Fallback>
                      <p:oleObj name="Bitmap Image" r:id="rId5" imgW="1371429" imgH="1467055" progId="Paint.Picture">
                        <p:embed/>
                        <p:pic>
                          <p:nvPicPr>
                            <p:cNvPr id="301076" name="Object 20">
                              <a:extLst>
                                <a:ext uri="{FF2B5EF4-FFF2-40B4-BE49-F238E27FC236}">
                                  <a16:creationId xmlns:a16="http://schemas.microsoft.com/office/drawing/2014/main" id="{2E3B8451-03D8-57A2-7667-4BADBC8F560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242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28" name="Line 21">
                  <a:extLst>
                    <a:ext uri="{FF2B5EF4-FFF2-40B4-BE49-F238E27FC236}">
                      <a16:creationId xmlns:a16="http://schemas.microsoft.com/office/drawing/2014/main" id="{14215400-F101-5604-AFF4-A749F055119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95" y="2733"/>
                  <a:ext cx="258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29" name="Line 22">
                  <a:extLst>
                    <a:ext uri="{FF2B5EF4-FFF2-40B4-BE49-F238E27FC236}">
                      <a16:creationId xmlns:a16="http://schemas.microsoft.com/office/drawing/2014/main" id="{7C52BB93-E917-5F38-C65F-4E3F491F76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53" y="2434"/>
                  <a:ext cx="297" cy="2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30" name="Line 23">
                  <a:extLst>
                    <a:ext uri="{FF2B5EF4-FFF2-40B4-BE49-F238E27FC236}">
                      <a16:creationId xmlns:a16="http://schemas.microsoft.com/office/drawing/2014/main" id="{6BF28D07-342C-D0B9-DC38-7F610F39252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12" y="2775"/>
                  <a:ext cx="286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31" name="Line 24">
                  <a:extLst>
                    <a:ext uri="{FF2B5EF4-FFF2-40B4-BE49-F238E27FC236}">
                      <a16:creationId xmlns:a16="http://schemas.microsoft.com/office/drawing/2014/main" id="{4F562A4B-1700-769F-6E2C-399A3092A2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2916"/>
                  <a:ext cx="105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32" name="Line 25">
                  <a:extLst>
                    <a:ext uri="{FF2B5EF4-FFF2-40B4-BE49-F238E27FC236}">
                      <a16:creationId xmlns:a16="http://schemas.microsoft.com/office/drawing/2014/main" id="{98435EB6-0A73-E21C-F2CB-1E135A2163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50" y="2733"/>
                  <a:ext cx="1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33" name="AutoShape 26">
                  <a:extLst>
                    <a:ext uri="{FF2B5EF4-FFF2-40B4-BE49-F238E27FC236}">
                      <a16:creationId xmlns:a16="http://schemas.microsoft.com/office/drawing/2014/main" id="{E7B38B78-8156-7D61-0C04-AA183AFA8FF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3" y="2500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34" name="AutoShape 27">
                  <a:extLst>
                    <a:ext uri="{FF2B5EF4-FFF2-40B4-BE49-F238E27FC236}">
                      <a16:creationId xmlns:a16="http://schemas.microsoft.com/office/drawing/2014/main" id="{3B98B1ED-9460-90FB-9BE8-F153ADC7145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53" y="270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35" name="AutoShape 28">
                  <a:extLst>
                    <a:ext uri="{FF2B5EF4-FFF2-40B4-BE49-F238E27FC236}">
                      <a16:creationId xmlns:a16="http://schemas.microsoft.com/office/drawing/2014/main" id="{D92C28BD-908A-D9FC-B883-5989FBF7DF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25" y="298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36" name="AutoShape 29">
                  <a:extLst>
                    <a:ext uri="{FF2B5EF4-FFF2-40B4-BE49-F238E27FC236}">
                      <a16:creationId xmlns:a16="http://schemas.microsoft.com/office/drawing/2014/main" id="{A3D50A3B-702B-E864-115A-0D8D8CF9892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66" y="2894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  <p:grpSp>
            <p:nvGrpSpPr>
              <p:cNvPr id="21516" name="Group 30">
                <a:extLst>
                  <a:ext uri="{FF2B5EF4-FFF2-40B4-BE49-F238E27FC236}">
                    <a16:creationId xmlns:a16="http://schemas.microsoft.com/office/drawing/2014/main" id="{5911B238-604F-C68C-9001-82F1E0E3F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4" y="2448"/>
                <a:ext cx="1359" cy="1359"/>
                <a:chOff x="4715" y="3244"/>
                <a:chExt cx="680" cy="680"/>
              </a:xfrm>
            </p:grpSpPr>
            <p:graphicFrame>
              <p:nvGraphicFramePr>
                <p:cNvPr id="21517" name="Object 31">
                  <a:extLst>
                    <a:ext uri="{FF2B5EF4-FFF2-40B4-BE49-F238E27FC236}">
                      <a16:creationId xmlns:a16="http://schemas.microsoft.com/office/drawing/2014/main" id="{870B7048-F4F9-2BB8-7BEA-5CD0D000315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3244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7" imgW="1343212" imgH="1247619" progId="Paint.Picture">
                        <p:embed/>
                      </p:oleObj>
                    </mc:Choice>
                    <mc:Fallback>
                      <p:oleObj name="Bitmap Image" r:id="rId7" imgW="1343212" imgH="1247619" progId="Paint.Picture">
                        <p:embed/>
                        <p:pic>
                          <p:nvPicPr>
                            <p:cNvPr id="301087" name="Object 31">
                              <a:extLst>
                                <a:ext uri="{FF2B5EF4-FFF2-40B4-BE49-F238E27FC236}">
                                  <a16:creationId xmlns:a16="http://schemas.microsoft.com/office/drawing/2014/main" id="{2FEA027C-380F-523C-73FC-E621BA55877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3244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18" name="Line 32">
                  <a:extLst>
                    <a:ext uri="{FF2B5EF4-FFF2-40B4-BE49-F238E27FC236}">
                      <a16:creationId xmlns:a16="http://schemas.microsoft.com/office/drawing/2014/main" id="{63B52D3F-5187-EA0F-DFCB-4732CE5B955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3558"/>
                  <a:ext cx="144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19" name="Line 33">
                  <a:extLst>
                    <a:ext uri="{FF2B5EF4-FFF2-40B4-BE49-F238E27FC236}">
                      <a16:creationId xmlns:a16="http://schemas.microsoft.com/office/drawing/2014/main" id="{4259B4FD-9805-AB74-F696-A23A8670B73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154" y="3603"/>
                  <a:ext cx="0" cy="3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20" name="Line 34">
                  <a:extLst>
                    <a:ext uri="{FF2B5EF4-FFF2-40B4-BE49-F238E27FC236}">
                      <a16:creationId xmlns:a16="http://schemas.microsoft.com/office/drawing/2014/main" id="{438BD18C-2658-05F4-C22C-5E87DD78EC7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54" y="3453"/>
                  <a:ext cx="238" cy="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21" name="Line 35">
                  <a:extLst>
                    <a:ext uri="{FF2B5EF4-FFF2-40B4-BE49-F238E27FC236}">
                      <a16:creationId xmlns:a16="http://schemas.microsoft.com/office/drawing/2014/main" id="{F6BBB905-A0BB-1621-A0E4-334833CBA7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11" y="3244"/>
                  <a:ext cx="84" cy="3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22" name="Line 36">
                  <a:extLst>
                    <a:ext uri="{FF2B5EF4-FFF2-40B4-BE49-F238E27FC236}">
                      <a16:creationId xmlns:a16="http://schemas.microsoft.com/office/drawing/2014/main" id="{8B14700C-9CFD-6114-8588-0F92937834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15" y="3558"/>
                  <a:ext cx="28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PK"/>
                </a:p>
              </p:txBody>
            </p:sp>
            <p:sp>
              <p:nvSpPr>
                <p:cNvPr id="21523" name="AutoShape 37">
                  <a:extLst>
                    <a:ext uri="{FF2B5EF4-FFF2-40B4-BE49-F238E27FC236}">
                      <a16:creationId xmlns:a16="http://schemas.microsoft.com/office/drawing/2014/main" id="{C757E3D7-DDC3-ED2D-17FB-F9878F60D42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11" y="345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24" name="AutoShape 38">
                  <a:extLst>
                    <a:ext uri="{FF2B5EF4-FFF2-40B4-BE49-F238E27FC236}">
                      <a16:creationId xmlns:a16="http://schemas.microsoft.com/office/drawing/2014/main" id="{4D94D63C-6D9E-9EF0-25B3-1FD987BCACD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90" y="337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25" name="AutoShape 39">
                  <a:extLst>
                    <a:ext uri="{FF2B5EF4-FFF2-40B4-BE49-F238E27FC236}">
                      <a16:creationId xmlns:a16="http://schemas.microsoft.com/office/drawing/2014/main" id="{891EE401-EC6F-8308-4F03-EAE9B04B3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0" y="3709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21526" name="AutoShape 40">
                  <a:extLst>
                    <a:ext uri="{FF2B5EF4-FFF2-40B4-BE49-F238E27FC236}">
                      <a16:creationId xmlns:a16="http://schemas.microsoft.com/office/drawing/2014/main" id="{62597F77-CC10-0215-C1BD-460A1D605ED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97" y="372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93578-1247-3CD1-C9B0-6C24B2723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6">
            <a:extLst>
              <a:ext uri="{FF2B5EF4-FFF2-40B4-BE49-F238E27FC236}">
                <a16:creationId xmlns:a16="http://schemas.microsoft.com/office/drawing/2014/main" id="{07309DF1-102E-1738-D6D6-2EA103C8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C2180C48-31DC-F932-42A4-0EB4420C3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  <p:sp>
        <p:nvSpPr>
          <p:cNvPr id="3" name="Text Box 32">
            <a:extLst>
              <a:ext uri="{FF2B5EF4-FFF2-40B4-BE49-F238E27FC236}">
                <a16:creationId xmlns:a16="http://schemas.microsoft.com/office/drawing/2014/main" id="{FBAC6D9A-2479-D920-0B21-036E9C164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25578"/>
            <a:ext cx="643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PK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cluster</a:t>
            </a:r>
            <a:r>
              <a:rPr lang="en-US" altLang="en-PK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PK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a set of density-connected objects</a:t>
            </a:r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3C65241D-C1EB-DEB1-0EDC-3ADC51D9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650258"/>
            <a:ext cx="5838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Noise</a:t>
            </a:r>
            <a:r>
              <a:rPr lang="en-US" altLang="en-PK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set of objects not contained in any cluster.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DC261484-BB4D-EE80-BCBF-B6A83ADCB650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4060821"/>
            <a:ext cx="2971800" cy="1593850"/>
            <a:chOff x="3264" y="3120"/>
            <a:chExt cx="1872" cy="1004"/>
          </a:xfrm>
        </p:grpSpPr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F26621DF-902A-F111-3D41-2615DABA3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28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7" name="Oval 66">
              <a:extLst>
                <a:ext uri="{FF2B5EF4-FFF2-40B4-BE49-F238E27FC236}">
                  <a16:creationId xmlns:a16="http://schemas.microsoft.com/office/drawing/2014/main" id="{462DE7B7-6330-C677-BB12-855D0B3EB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36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8" name="Oval 67">
              <a:extLst>
                <a:ext uri="{FF2B5EF4-FFF2-40B4-BE49-F238E27FC236}">
                  <a16:creationId xmlns:a16="http://schemas.microsoft.com/office/drawing/2014/main" id="{386007DD-AFEE-4D9D-45DB-0D06D062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6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9" name="Oval 68">
              <a:extLst>
                <a:ext uri="{FF2B5EF4-FFF2-40B4-BE49-F238E27FC236}">
                  <a16:creationId xmlns:a16="http://schemas.microsoft.com/office/drawing/2014/main" id="{12670AFA-D5E3-73EB-3F40-A8AEBF54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0" name="Oval 69">
              <a:extLst>
                <a:ext uri="{FF2B5EF4-FFF2-40B4-BE49-F238E27FC236}">
                  <a16:creationId xmlns:a16="http://schemas.microsoft.com/office/drawing/2014/main" id="{8D1458E4-926F-AE97-2D3E-A50CA37C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1" name="Oval 70">
              <a:extLst>
                <a:ext uri="{FF2B5EF4-FFF2-40B4-BE49-F238E27FC236}">
                  <a16:creationId xmlns:a16="http://schemas.microsoft.com/office/drawing/2014/main" id="{79541151-70C9-902B-485B-F0195285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52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2" name="Oval 71">
              <a:extLst>
                <a:ext uri="{FF2B5EF4-FFF2-40B4-BE49-F238E27FC236}">
                  <a16:creationId xmlns:a16="http://schemas.microsoft.com/office/drawing/2014/main" id="{A18A0A57-1592-2E24-A32C-DFF38D384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8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3" name="Oval 72">
              <a:extLst>
                <a:ext uri="{FF2B5EF4-FFF2-40B4-BE49-F238E27FC236}">
                  <a16:creationId xmlns:a16="http://schemas.microsoft.com/office/drawing/2014/main" id="{666C1C6F-6DD5-E7B4-4E0F-515DE8D6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40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9EE2BFA4-439A-4341-3BDA-80DE8142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441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5" name="Oval 74">
              <a:extLst>
                <a:ext uri="{FF2B5EF4-FFF2-40B4-BE49-F238E27FC236}">
                  <a16:creationId xmlns:a16="http://schemas.microsoft.com/office/drawing/2014/main" id="{BB381329-9E12-963F-D39B-B6DC4E2A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3704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" name="Oval 75">
              <a:extLst>
                <a:ext uri="{FF2B5EF4-FFF2-40B4-BE49-F238E27FC236}">
                  <a16:creationId xmlns:a16="http://schemas.microsoft.com/office/drawing/2014/main" id="{A0C5D7C0-61AD-0356-B96A-5B56BFF7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7" name="Oval 76">
              <a:extLst>
                <a:ext uri="{FF2B5EF4-FFF2-40B4-BE49-F238E27FC236}">
                  <a16:creationId xmlns:a16="http://schemas.microsoft.com/office/drawing/2014/main" id="{87AA26A1-7472-6FC6-EE83-F62CA435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682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" name="Oval 77">
              <a:extLst>
                <a:ext uri="{FF2B5EF4-FFF2-40B4-BE49-F238E27FC236}">
                  <a16:creationId xmlns:a16="http://schemas.microsoft.com/office/drawing/2014/main" id="{BB933192-A45F-140C-DDF0-A6ED00C9C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9" name="Oval 78">
              <a:extLst>
                <a:ext uri="{FF2B5EF4-FFF2-40B4-BE49-F238E27FC236}">
                  <a16:creationId xmlns:a16="http://schemas.microsoft.com/office/drawing/2014/main" id="{F61413C2-A714-0B11-9892-594FFCB6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96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" name="Oval 79">
              <a:extLst>
                <a:ext uri="{FF2B5EF4-FFF2-40B4-BE49-F238E27FC236}">
                  <a16:creationId xmlns:a16="http://schemas.microsoft.com/office/drawing/2014/main" id="{3676B2D0-E542-D7B8-72B3-81A1A1028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84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1" name="Oval 80">
              <a:extLst>
                <a:ext uri="{FF2B5EF4-FFF2-40B4-BE49-F238E27FC236}">
                  <a16:creationId xmlns:a16="http://schemas.microsoft.com/office/drawing/2014/main" id="{EB10EE76-A618-F960-6A37-4B60CDE3F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2" name="Oval 81">
              <a:extLst>
                <a:ext uri="{FF2B5EF4-FFF2-40B4-BE49-F238E27FC236}">
                  <a16:creationId xmlns:a16="http://schemas.microsoft.com/office/drawing/2014/main" id="{E7AB14E7-0375-EFD4-872E-A08C1E07C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80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3" name="Oval 82">
              <a:extLst>
                <a:ext uri="{FF2B5EF4-FFF2-40B4-BE49-F238E27FC236}">
                  <a16:creationId xmlns:a16="http://schemas.microsoft.com/office/drawing/2014/main" id="{27FD3745-C870-162B-9B05-209788C2ED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21" y="3704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4" name="Oval 83">
              <a:extLst>
                <a:ext uri="{FF2B5EF4-FFF2-40B4-BE49-F238E27FC236}">
                  <a16:creationId xmlns:a16="http://schemas.microsoft.com/office/drawing/2014/main" id="{A5B18CB1-4BF3-C770-6E3D-B654B430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64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5" name="Oval 84">
              <a:extLst>
                <a:ext uri="{FF2B5EF4-FFF2-40B4-BE49-F238E27FC236}">
                  <a16:creationId xmlns:a16="http://schemas.microsoft.com/office/drawing/2014/main" id="{3A83CEDB-8C86-7677-D834-7626608F0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682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6" name="Oval 85">
              <a:extLst>
                <a:ext uri="{FF2B5EF4-FFF2-40B4-BE49-F238E27FC236}">
                  <a16:creationId xmlns:a16="http://schemas.microsoft.com/office/drawing/2014/main" id="{D56C184B-1522-6EA1-E5E9-393A7F36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241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7" name="Oval 86">
              <a:extLst>
                <a:ext uri="{FF2B5EF4-FFF2-40B4-BE49-F238E27FC236}">
                  <a16:creationId xmlns:a16="http://schemas.microsoft.com/office/drawing/2014/main" id="{0A825DFC-5CFB-37F7-A077-17A7E31E3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120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8" name="Oval 87">
              <a:extLst>
                <a:ext uri="{FF2B5EF4-FFF2-40B4-BE49-F238E27FC236}">
                  <a16:creationId xmlns:a16="http://schemas.microsoft.com/office/drawing/2014/main" id="{8D15B7FE-551C-95A2-16C3-DDB2F8CE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3562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9" name="Oval 88">
              <a:extLst>
                <a:ext uri="{FF2B5EF4-FFF2-40B4-BE49-F238E27FC236}">
                  <a16:creationId xmlns:a16="http://schemas.microsoft.com/office/drawing/2014/main" id="{1455D567-C12C-25E6-73B3-3CFF0171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3281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" name="Oval 89">
              <a:extLst>
                <a:ext uri="{FF2B5EF4-FFF2-40B4-BE49-F238E27FC236}">
                  <a16:creationId xmlns:a16="http://schemas.microsoft.com/office/drawing/2014/main" id="{82499D51-F09F-1D02-7682-57E7B0A3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400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1" name="Oval 90">
              <a:extLst>
                <a:ext uri="{FF2B5EF4-FFF2-40B4-BE49-F238E27FC236}">
                  <a16:creationId xmlns:a16="http://schemas.microsoft.com/office/drawing/2014/main" id="{569AEC1D-1EFA-68A6-33C5-D0FA987E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4004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2" name="Oval 91">
              <a:extLst>
                <a:ext uri="{FF2B5EF4-FFF2-40B4-BE49-F238E27FC236}">
                  <a16:creationId xmlns:a16="http://schemas.microsoft.com/office/drawing/2014/main" id="{93926EAC-F3AF-E482-81B3-7ED04D273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883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3" name="Oval 92">
              <a:extLst>
                <a:ext uri="{FF2B5EF4-FFF2-40B4-BE49-F238E27FC236}">
                  <a16:creationId xmlns:a16="http://schemas.microsoft.com/office/drawing/2014/main" id="{C039A71D-9811-0CBF-FA55-68E03942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964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4" name="Oval 93">
              <a:extLst>
                <a:ext uri="{FF2B5EF4-FFF2-40B4-BE49-F238E27FC236}">
                  <a16:creationId xmlns:a16="http://schemas.microsoft.com/office/drawing/2014/main" id="{0CA0948E-781B-04AF-81B3-9BAD90B2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160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5" name="Oval 94">
              <a:extLst>
                <a:ext uri="{FF2B5EF4-FFF2-40B4-BE49-F238E27FC236}">
                  <a16:creationId xmlns:a16="http://schemas.microsoft.com/office/drawing/2014/main" id="{77E2CAFD-5386-EB78-6BB1-33A91EA8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400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6" name="Oval 95">
              <a:extLst>
                <a:ext uri="{FF2B5EF4-FFF2-40B4-BE49-F238E27FC236}">
                  <a16:creationId xmlns:a16="http://schemas.microsoft.com/office/drawing/2014/main" id="{D971264C-6D41-48D3-B9C1-35CD20C8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803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7" name="Oval 96">
              <a:extLst>
                <a:ext uri="{FF2B5EF4-FFF2-40B4-BE49-F238E27FC236}">
                  <a16:creationId xmlns:a16="http://schemas.microsoft.com/office/drawing/2014/main" id="{B3995BA4-39AA-2C46-D213-2F125B29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96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8" name="Oval 97">
              <a:extLst>
                <a:ext uri="{FF2B5EF4-FFF2-40B4-BE49-F238E27FC236}">
                  <a16:creationId xmlns:a16="http://schemas.microsoft.com/office/drawing/2014/main" id="{617170F0-AB73-8C31-7D15-0C92B915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3401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9" name="Oval 98">
              <a:extLst>
                <a:ext uri="{FF2B5EF4-FFF2-40B4-BE49-F238E27FC236}">
                  <a16:creationId xmlns:a16="http://schemas.microsoft.com/office/drawing/2014/main" id="{1A5C2F19-1C96-8FA4-E4D6-072892B5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3682"/>
              <a:ext cx="42" cy="4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0" name="Oval 99">
              <a:extLst>
                <a:ext uri="{FF2B5EF4-FFF2-40B4-BE49-F238E27FC236}">
                  <a16:creationId xmlns:a16="http://schemas.microsoft.com/office/drawing/2014/main" id="{64B4C5FF-D492-E024-B935-2F0DFEE3C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52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1" name="Oval 100">
              <a:extLst>
                <a:ext uri="{FF2B5EF4-FFF2-40B4-BE49-F238E27FC236}">
                  <a16:creationId xmlns:a16="http://schemas.microsoft.com/office/drawing/2014/main" id="{59B80125-2E05-59F5-6B29-169FB3DB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2" name="Oval 101">
              <a:extLst>
                <a:ext uri="{FF2B5EF4-FFF2-40B4-BE49-F238E27FC236}">
                  <a16:creationId xmlns:a16="http://schemas.microsoft.com/office/drawing/2014/main" id="{900FC654-0162-F976-7347-4465357E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3" name="Oval 102">
              <a:extLst>
                <a:ext uri="{FF2B5EF4-FFF2-40B4-BE49-F238E27FC236}">
                  <a16:creationId xmlns:a16="http://schemas.microsoft.com/office/drawing/2014/main" id="{1E46CA9A-FFFF-B49C-9EE4-7BF04CB9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40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4" name="Oval 103">
              <a:extLst>
                <a:ext uri="{FF2B5EF4-FFF2-40B4-BE49-F238E27FC236}">
                  <a16:creationId xmlns:a16="http://schemas.microsoft.com/office/drawing/2014/main" id="{43968059-FF04-495E-6794-31D76A20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5" name="Oval 104">
              <a:extLst>
                <a:ext uri="{FF2B5EF4-FFF2-40B4-BE49-F238E27FC236}">
                  <a16:creationId xmlns:a16="http://schemas.microsoft.com/office/drawing/2014/main" id="{B902F544-DE9D-5A7D-6F48-7102B5D2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6" name="Oval 105">
              <a:extLst>
                <a:ext uri="{FF2B5EF4-FFF2-40B4-BE49-F238E27FC236}">
                  <a16:creationId xmlns:a16="http://schemas.microsoft.com/office/drawing/2014/main" id="{306A83FE-F1F6-CC17-9014-22BA2D00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52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7" name="Oval 106">
              <a:extLst>
                <a:ext uri="{FF2B5EF4-FFF2-40B4-BE49-F238E27FC236}">
                  <a16:creationId xmlns:a16="http://schemas.microsoft.com/office/drawing/2014/main" id="{BC27A2C8-B4F4-5830-15B4-D52DD03BC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4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8" name="Oval 107">
              <a:extLst>
                <a:ext uri="{FF2B5EF4-FFF2-40B4-BE49-F238E27FC236}">
                  <a16:creationId xmlns:a16="http://schemas.microsoft.com/office/drawing/2014/main" id="{86204D3C-3E99-1A5B-FA1C-F656CE3D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49" name="Oval 108">
              <a:extLst>
                <a:ext uri="{FF2B5EF4-FFF2-40B4-BE49-F238E27FC236}">
                  <a16:creationId xmlns:a16="http://schemas.microsoft.com/office/drawing/2014/main" id="{7E871902-DB5E-8BA1-711E-9731C046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0" name="Oval 109">
              <a:extLst>
                <a:ext uri="{FF2B5EF4-FFF2-40B4-BE49-F238E27FC236}">
                  <a16:creationId xmlns:a16="http://schemas.microsoft.com/office/drawing/2014/main" id="{7470D460-7CC0-90EA-468B-07A09AC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56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1" name="Oval 110">
              <a:extLst>
                <a:ext uri="{FF2B5EF4-FFF2-40B4-BE49-F238E27FC236}">
                  <a16:creationId xmlns:a16="http://schemas.microsoft.com/office/drawing/2014/main" id="{2F1F2A90-B2B7-DE12-F272-3B8C5460A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4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2" name="Oval 111">
              <a:extLst>
                <a:ext uri="{FF2B5EF4-FFF2-40B4-BE49-F238E27FC236}">
                  <a16:creationId xmlns:a16="http://schemas.microsoft.com/office/drawing/2014/main" id="{A2B5F2D0-4397-877E-2D4F-F6EE4ADA3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82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3" name="Oval 112">
              <a:extLst>
                <a:ext uri="{FF2B5EF4-FFF2-40B4-BE49-F238E27FC236}">
                  <a16:creationId xmlns:a16="http://schemas.microsoft.com/office/drawing/2014/main" id="{BA45F736-9F50-4C84-BB9B-ABB4A89D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723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4" name="Oval 113">
              <a:extLst>
                <a:ext uri="{FF2B5EF4-FFF2-40B4-BE49-F238E27FC236}">
                  <a16:creationId xmlns:a16="http://schemas.microsoft.com/office/drawing/2014/main" id="{F879F647-1010-3F51-7979-EABF4B41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5" name="Oval 114">
              <a:extLst>
                <a:ext uri="{FF2B5EF4-FFF2-40B4-BE49-F238E27FC236}">
                  <a16:creationId xmlns:a16="http://schemas.microsoft.com/office/drawing/2014/main" id="{F7B49CC4-DD57-09A3-F3D6-14D496D8A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60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6" name="Oval 115">
              <a:extLst>
                <a:ext uri="{FF2B5EF4-FFF2-40B4-BE49-F238E27FC236}">
                  <a16:creationId xmlns:a16="http://schemas.microsoft.com/office/drawing/2014/main" id="{A368B65D-B83C-96E7-F830-E6B117E0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60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7" name="Oval 116">
              <a:extLst>
                <a:ext uri="{FF2B5EF4-FFF2-40B4-BE49-F238E27FC236}">
                  <a16:creationId xmlns:a16="http://schemas.microsoft.com/office/drawing/2014/main" id="{5BDEA2A7-ED44-FF71-1805-73C4ED9B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441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8" name="Oval 117">
              <a:extLst>
                <a:ext uri="{FF2B5EF4-FFF2-40B4-BE49-F238E27FC236}">
                  <a16:creationId xmlns:a16="http://schemas.microsoft.com/office/drawing/2014/main" id="{3102BB1C-5A25-A33E-BB99-12A4DF50E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59" name="Oval 118">
              <a:extLst>
                <a:ext uri="{FF2B5EF4-FFF2-40B4-BE49-F238E27FC236}">
                  <a16:creationId xmlns:a16="http://schemas.microsoft.com/office/drawing/2014/main" id="{51825569-C445-D899-2FD4-264C64BF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441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60" name="Oval 119">
              <a:extLst>
                <a:ext uri="{FF2B5EF4-FFF2-40B4-BE49-F238E27FC236}">
                  <a16:creationId xmlns:a16="http://schemas.microsoft.com/office/drawing/2014/main" id="{D3F76402-E78C-AEB1-D5CB-116F3B5D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61" name="Oval 120">
              <a:extLst>
                <a:ext uri="{FF2B5EF4-FFF2-40B4-BE49-F238E27FC236}">
                  <a16:creationId xmlns:a16="http://schemas.microsoft.com/office/drawing/2014/main" id="{BB645C93-4C25-A69E-90C2-1A580868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60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62" name="Oval 121">
              <a:extLst>
                <a:ext uri="{FF2B5EF4-FFF2-40B4-BE49-F238E27FC236}">
                  <a16:creationId xmlns:a16="http://schemas.microsoft.com/office/drawing/2014/main" id="{0AC65855-D08A-A797-CE87-8F6879F3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2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63" name="Oval 122">
              <a:extLst>
                <a:ext uri="{FF2B5EF4-FFF2-40B4-BE49-F238E27FC236}">
                  <a16:creationId xmlns:a16="http://schemas.microsoft.com/office/drawing/2014/main" id="{D612CA39-EF4B-302C-E2C4-F089FD25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441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0" name="Oval 123">
              <a:extLst>
                <a:ext uri="{FF2B5EF4-FFF2-40B4-BE49-F238E27FC236}">
                  <a16:creationId xmlns:a16="http://schemas.microsoft.com/office/drawing/2014/main" id="{2723F897-2143-39FE-82B0-169C207B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1" name="Oval 124">
              <a:extLst>
                <a:ext uri="{FF2B5EF4-FFF2-40B4-BE49-F238E27FC236}">
                  <a16:creationId xmlns:a16="http://schemas.microsoft.com/office/drawing/2014/main" id="{E44C217B-7485-D67F-01E8-D25F58F8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80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5" name="Oval 125">
              <a:extLst>
                <a:ext uri="{FF2B5EF4-FFF2-40B4-BE49-F238E27FC236}">
                  <a16:creationId xmlns:a16="http://schemas.microsoft.com/office/drawing/2014/main" id="{7E8A8431-93F2-2D40-DF99-CC2734BA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6" name="Oval 126">
              <a:extLst>
                <a:ext uri="{FF2B5EF4-FFF2-40B4-BE49-F238E27FC236}">
                  <a16:creationId xmlns:a16="http://schemas.microsoft.com/office/drawing/2014/main" id="{FF79F362-FAAB-3E23-2D62-E7142F2B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7" name="Oval 127">
              <a:extLst>
                <a:ext uri="{FF2B5EF4-FFF2-40B4-BE49-F238E27FC236}">
                  <a16:creationId xmlns:a16="http://schemas.microsoft.com/office/drawing/2014/main" id="{699C1E4A-05DA-0B1D-31D1-B60FD09FC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80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8" name="Oval 128">
              <a:extLst>
                <a:ext uri="{FF2B5EF4-FFF2-40B4-BE49-F238E27FC236}">
                  <a16:creationId xmlns:a16="http://schemas.microsoft.com/office/drawing/2014/main" id="{D52CE93D-5C23-DAEF-9007-DC6EC8703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29" name="Oval 129">
              <a:extLst>
                <a:ext uri="{FF2B5EF4-FFF2-40B4-BE49-F238E27FC236}">
                  <a16:creationId xmlns:a16="http://schemas.microsoft.com/office/drawing/2014/main" id="{6C916538-AD1D-DBB0-1A45-645C8E32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72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0" name="Oval 130">
              <a:extLst>
                <a:ext uri="{FF2B5EF4-FFF2-40B4-BE49-F238E27FC236}">
                  <a16:creationId xmlns:a16="http://schemas.microsoft.com/office/drawing/2014/main" id="{CFD7FCCE-C5FF-38E3-5573-C7F6A1DE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682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1" name="Oval 131">
              <a:extLst>
                <a:ext uri="{FF2B5EF4-FFF2-40B4-BE49-F238E27FC236}">
                  <a16:creationId xmlns:a16="http://schemas.microsoft.com/office/drawing/2014/main" id="{F7674B26-5A23-0D84-DB71-7D676B12C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64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2" name="Oval 132">
              <a:extLst>
                <a:ext uri="{FF2B5EF4-FFF2-40B4-BE49-F238E27FC236}">
                  <a16:creationId xmlns:a16="http://schemas.microsoft.com/office/drawing/2014/main" id="{3B08DC08-079B-088D-C5A0-37D4D3ED8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82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3" name="Oval 133">
              <a:extLst>
                <a:ext uri="{FF2B5EF4-FFF2-40B4-BE49-F238E27FC236}">
                  <a16:creationId xmlns:a16="http://schemas.microsoft.com/office/drawing/2014/main" id="{E4EAA8BC-0DF6-D71A-0FE9-B4C97A43F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56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4" name="Oval 134">
              <a:extLst>
                <a:ext uri="{FF2B5EF4-FFF2-40B4-BE49-F238E27FC236}">
                  <a16:creationId xmlns:a16="http://schemas.microsoft.com/office/drawing/2014/main" id="{693A54C1-6256-E8C0-CE3B-E2F06796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0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5" name="Oval 135">
              <a:extLst>
                <a:ext uri="{FF2B5EF4-FFF2-40B4-BE49-F238E27FC236}">
                  <a16:creationId xmlns:a16="http://schemas.microsoft.com/office/drawing/2014/main" id="{15C00262-68D8-3D11-A5CB-FD79B955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60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6" name="Oval 136">
              <a:extLst>
                <a:ext uri="{FF2B5EF4-FFF2-40B4-BE49-F238E27FC236}">
                  <a16:creationId xmlns:a16="http://schemas.microsoft.com/office/drawing/2014/main" id="{E9888D06-46D2-2CDF-C322-501A05194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3560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7" name="Oval 137">
              <a:extLst>
                <a:ext uri="{FF2B5EF4-FFF2-40B4-BE49-F238E27FC236}">
                  <a16:creationId xmlns:a16="http://schemas.microsoft.com/office/drawing/2014/main" id="{B9E3DC1B-F631-2937-DD89-DA977F5E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64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8" name="Oval 138">
              <a:extLst>
                <a:ext uri="{FF2B5EF4-FFF2-40B4-BE49-F238E27FC236}">
                  <a16:creationId xmlns:a16="http://schemas.microsoft.com/office/drawing/2014/main" id="{7E8DF900-C09B-E95A-618C-1925CFB0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3656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39" name="Oval 139">
              <a:extLst>
                <a:ext uri="{FF2B5EF4-FFF2-40B4-BE49-F238E27FC236}">
                  <a16:creationId xmlns:a16="http://schemas.microsoft.com/office/drawing/2014/main" id="{1B96F590-DB24-D40D-D575-D1379E6A0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76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0" name="Oval 140">
              <a:extLst>
                <a:ext uri="{FF2B5EF4-FFF2-40B4-BE49-F238E27FC236}">
                  <a16:creationId xmlns:a16="http://schemas.microsoft.com/office/drawing/2014/main" id="{7439A555-76D7-F6CB-C552-56A3FA98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76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1" name="Oval 141">
              <a:extLst>
                <a:ext uri="{FF2B5EF4-FFF2-40B4-BE49-F238E27FC236}">
                  <a16:creationId xmlns:a16="http://schemas.microsoft.com/office/drawing/2014/main" id="{BC49E836-6CF7-2EDF-26C9-FECF0808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52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2" name="Oval 142">
              <a:extLst>
                <a:ext uri="{FF2B5EF4-FFF2-40B4-BE49-F238E27FC236}">
                  <a16:creationId xmlns:a16="http://schemas.microsoft.com/office/drawing/2014/main" id="{64FBF800-C14B-1131-3CD8-1DBB9025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656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3" name="Oval 143">
              <a:extLst>
                <a:ext uri="{FF2B5EF4-FFF2-40B4-BE49-F238E27FC236}">
                  <a16:creationId xmlns:a16="http://schemas.microsoft.com/office/drawing/2014/main" id="{1A6A424F-417F-F964-0BC5-9EC55AD92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72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4" name="Oval 144">
              <a:extLst>
                <a:ext uri="{FF2B5EF4-FFF2-40B4-BE49-F238E27FC236}">
                  <a16:creationId xmlns:a16="http://schemas.microsoft.com/office/drawing/2014/main" id="{0039F9F0-9908-3559-ED58-30FD58B1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64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5" name="Oval 145">
              <a:extLst>
                <a:ext uri="{FF2B5EF4-FFF2-40B4-BE49-F238E27FC236}">
                  <a16:creationId xmlns:a16="http://schemas.microsoft.com/office/drawing/2014/main" id="{6CDFEDBD-428D-54FF-CBA3-042111EF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52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6" name="Oval 146">
              <a:extLst>
                <a:ext uri="{FF2B5EF4-FFF2-40B4-BE49-F238E27FC236}">
                  <a16:creationId xmlns:a16="http://schemas.microsoft.com/office/drawing/2014/main" id="{A4C11578-9FB7-7A5A-5ED6-7EC4BEE64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48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7" name="Oval 147">
              <a:extLst>
                <a:ext uri="{FF2B5EF4-FFF2-40B4-BE49-F238E27FC236}">
                  <a16:creationId xmlns:a16="http://schemas.microsoft.com/office/drawing/2014/main" id="{66851D6F-D3CC-A270-19DE-E05BEB83C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441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8" name="Oval 148">
              <a:extLst>
                <a:ext uri="{FF2B5EF4-FFF2-40B4-BE49-F238E27FC236}">
                  <a16:creationId xmlns:a16="http://schemas.microsoft.com/office/drawing/2014/main" id="{8FAB38D4-66DE-9D10-3B04-5D6ACEB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441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49" name="Oval 149">
              <a:extLst>
                <a:ext uri="{FF2B5EF4-FFF2-40B4-BE49-F238E27FC236}">
                  <a16:creationId xmlns:a16="http://schemas.microsoft.com/office/drawing/2014/main" id="{38E42F99-D832-D68D-B71D-F0E5169B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40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0" name="Oval 150">
              <a:extLst>
                <a:ext uri="{FF2B5EF4-FFF2-40B4-BE49-F238E27FC236}">
                  <a16:creationId xmlns:a16="http://schemas.microsoft.com/office/drawing/2014/main" id="{EBC151E4-36B5-FDC4-7380-CEF444C14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40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1" name="Oval 151">
              <a:extLst>
                <a:ext uri="{FF2B5EF4-FFF2-40B4-BE49-F238E27FC236}">
                  <a16:creationId xmlns:a16="http://schemas.microsoft.com/office/drawing/2014/main" id="{BBB88A16-3F92-D319-C3FC-1E95F765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2" name="Oval 152">
              <a:extLst>
                <a:ext uri="{FF2B5EF4-FFF2-40B4-BE49-F238E27FC236}">
                  <a16:creationId xmlns:a16="http://schemas.microsoft.com/office/drawing/2014/main" id="{07F7FBC1-44AD-535F-4420-5DEDE6C4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3" name="Oval 153">
              <a:extLst>
                <a:ext uri="{FF2B5EF4-FFF2-40B4-BE49-F238E27FC236}">
                  <a16:creationId xmlns:a16="http://schemas.microsoft.com/office/drawing/2014/main" id="{C9C78911-A1EA-D1ED-F22B-DFF8BE5A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32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4" name="Oval 154">
              <a:extLst>
                <a:ext uri="{FF2B5EF4-FFF2-40B4-BE49-F238E27FC236}">
                  <a16:creationId xmlns:a16="http://schemas.microsoft.com/office/drawing/2014/main" id="{6D6C2872-DAD1-0871-B8D5-AD713108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5" name="Oval 155">
              <a:extLst>
                <a:ext uri="{FF2B5EF4-FFF2-40B4-BE49-F238E27FC236}">
                  <a16:creationId xmlns:a16="http://schemas.microsoft.com/office/drawing/2014/main" id="{906364AE-08B8-D1E3-C2B6-588046C0E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2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6" name="Oval 156">
              <a:extLst>
                <a:ext uri="{FF2B5EF4-FFF2-40B4-BE49-F238E27FC236}">
                  <a16:creationId xmlns:a16="http://schemas.microsoft.com/office/drawing/2014/main" id="{7B320292-BCA6-B4D6-CE41-68EC9AC65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2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7" name="Oval 157">
              <a:extLst>
                <a:ext uri="{FF2B5EF4-FFF2-40B4-BE49-F238E27FC236}">
                  <a16:creationId xmlns:a16="http://schemas.microsoft.com/office/drawing/2014/main" id="{8546B29D-AD8A-16CC-7213-9E29475FF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6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8" name="Oval 158">
              <a:extLst>
                <a:ext uri="{FF2B5EF4-FFF2-40B4-BE49-F238E27FC236}">
                  <a16:creationId xmlns:a16="http://schemas.microsoft.com/office/drawing/2014/main" id="{BAA1BD84-C871-83A5-C0EF-8E0AC02C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23"/>
              <a:ext cx="42" cy="4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59" name="Line 159">
              <a:extLst>
                <a:ext uri="{FF2B5EF4-FFF2-40B4-BE49-F238E27FC236}">
                  <a16:creationId xmlns:a16="http://schemas.microsoft.com/office/drawing/2014/main" id="{9143BAA2-82F0-5AA5-854F-234B97752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20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30760" name="Line 160">
              <a:extLst>
                <a:ext uri="{FF2B5EF4-FFF2-40B4-BE49-F238E27FC236}">
                  <a16:creationId xmlns:a16="http://schemas.microsoft.com/office/drawing/2014/main" id="{0A525DF8-B355-4361-B0AB-349B19487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412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30761" name="Oval 161">
              <a:extLst>
                <a:ext uri="{FF2B5EF4-FFF2-40B4-BE49-F238E27FC236}">
                  <a16:creationId xmlns:a16="http://schemas.microsoft.com/office/drawing/2014/main" id="{D12397CF-E799-42F6-3A9D-B9DA798F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97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2" name="Oval 162">
              <a:extLst>
                <a:ext uri="{FF2B5EF4-FFF2-40B4-BE49-F238E27FC236}">
                  <a16:creationId xmlns:a16="http://schemas.microsoft.com/office/drawing/2014/main" id="{D7D730E5-10C6-DD7C-CECE-C37CC939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5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3" name="Oval 163">
              <a:extLst>
                <a:ext uri="{FF2B5EF4-FFF2-40B4-BE49-F238E27FC236}">
                  <a16:creationId xmlns:a16="http://schemas.microsoft.com/office/drawing/2014/main" id="{6D6B4761-FD8E-4BBC-0150-A3D55CD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50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4" name="Oval 164">
              <a:extLst>
                <a:ext uri="{FF2B5EF4-FFF2-40B4-BE49-F238E27FC236}">
                  <a16:creationId xmlns:a16="http://schemas.microsoft.com/office/drawing/2014/main" id="{0D857273-C845-054E-EA54-2477D532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5" name="Oval 165">
              <a:extLst>
                <a:ext uri="{FF2B5EF4-FFF2-40B4-BE49-F238E27FC236}">
                  <a16:creationId xmlns:a16="http://schemas.microsoft.com/office/drawing/2014/main" id="{7B0BB6F3-5CE6-F6E1-30D3-A8721CAA1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50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6" name="Oval 166">
              <a:extLst>
                <a:ext uri="{FF2B5EF4-FFF2-40B4-BE49-F238E27FC236}">
                  <a16:creationId xmlns:a16="http://schemas.microsoft.com/office/drawing/2014/main" id="{702E0DDB-3501-347A-F152-0B79D4C4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352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7" name="Oval 167">
              <a:extLst>
                <a:ext uri="{FF2B5EF4-FFF2-40B4-BE49-F238E27FC236}">
                  <a16:creationId xmlns:a16="http://schemas.microsoft.com/office/drawing/2014/main" id="{2E8A4364-5244-B9E4-9C11-09ABFAC8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3468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8" name="Oval 168">
              <a:extLst>
                <a:ext uri="{FF2B5EF4-FFF2-40B4-BE49-F238E27FC236}">
                  <a16:creationId xmlns:a16="http://schemas.microsoft.com/office/drawing/2014/main" id="{0B22024E-6781-8EBD-7D2D-5A9237F2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60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69" name="Oval 169">
              <a:extLst>
                <a:ext uri="{FF2B5EF4-FFF2-40B4-BE49-F238E27FC236}">
                  <a16:creationId xmlns:a16="http://schemas.microsoft.com/office/drawing/2014/main" id="{9A76E76E-AD29-B388-564A-AD8B9473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3520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30770" name="Oval 170">
              <a:extLst>
                <a:ext uri="{FF2B5EF4-FFF2-40B4-BE49-F238E27FC236}">
                  <a16:creationId xmlns:a16="http://schemas.microsoft.com/office/drawing/2014/main" id="{303E5DA1-9BAD-07A1-CA52-6FC699450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47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</p:spTree>
    <p:extLst>
      <p:ext uri="{BB962C8B-B14F-4D97-AF65-F5344CB8AC3E}">
        <p14:creationId xmlns:p14="http://schemas.microsoft.com/office/powerpoint/2010/main" val="34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0BA6270-A216-EE29-3771-8A868697E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918581"/>
            <a:ext cx="77724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 dirty="0">
                <a:ea typeface="SimSun" panose="02010600030101010101" pitchFamily="2" charset="-122"/>
              </a:rPr>
              <a:t>Arbitrary select a point </a:t>
            </a:r>
            <a:r>
              <a:rPr lang="en-US" altLang="zh-CN" sz="2400" b="1" i="1" dirty="0">
                <a:ea typeface="SimSun" panose="02010600030101010101" pitchFamily="2" charset="-122"/>
              </a:rPr>
              <a:t>p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 dirty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400" b="1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wrt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b="1" i="1" dirty="0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 and </a:t>
            </a:r>
            <a:r>
              <a:rPr lang="en-US" altLang="zh-CN" sz="2400" b="1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 dirty="0">
                <a:ea typeface="SimSun" panose="02010600030101010101" pitchFamily="2" charset="-122"/>
              </a:rPr>
              <a:t>If </a:t>
            </a:r>
            <a:r>
              <a:rPr lang="en-US" altLang="zh-CN" sz="2400" b="1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a core point, a cluster is formed.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 dirty="0">
                <a:ea typeface="SimSun" panose="02010600030101010101" pitchFamily="2" charset="-122"/>
              </a:rPr>
              <a:t>If </a:t>
            </a:r>
            <a:r>
              <a:rPr lang="en-US" altLang="zh-CN" sz="2400" b="1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400" b="1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and DBSCAN visits the next point of the database.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400" dirty="0">
                <a:ea typeface="SimSun" panose="02010600030101010101" pitchFamily="2" charset="-122"/>
              </a:rPr>
              <a:t>Continue the process until all of the points have been processed.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2CA28126-078D-182E-6CA6-26154500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294EB4BD-9D6A-D0AD-3E38-359181ED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48072299-5ABB-09AA-3DFE-45EFEFCFD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PK" sz="3200" dirty="0"/>
              <a:t>DBSCAN Algorithm: Example</a:t>
            </a:r>
            <a:endParaRPr lang="de-DE" altLang="en-PK" sz="3200" dirty="0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AFFD3A39-5B4E-9673-B3D1-BB01389DA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182"/>
            <a:ext cx="10515600" cy="4351338"/>
          </a:xfrm>
        </p:spPr>
        <p:txBody>
          <a:bodyPr/>
          <a:lstStyle/>
          <a:p>
            <a:r>
              <a:rPr lang="de-DE" altLang="en-PK" dirty="0"/>
              <a:t>Parameter</a:t>
            </a:r>
          </a:p>
          <a:p>
            <a:pPr lvl="2"/>
            <a:r>
              <a:rPr lang="de-DE" altLang="en-PK" dirty="0"/>
              <a:t> </a:t>
            </a:r>
            <a:r>
              <a:rPr lang="en-US" altLang="en-PK" i="1" dirty="0">
                <a:latin typeface="Symbol" panose="05050102010706020507" pitchFamily="18" charset="2"/>
              </a:rPr>
              <a:t>e</a:t>
            </a:r>
            <a:r>
              <a:rPr lang="de-DE" altLang="en-PK" dirty="0"/>
              <a:t> = 2 cm</a:t>
            </a:r>
          </a:p>
          <a:p>
            <a:pPr lvl="2"/>
            <a:r>
              <a:rPr lang="de-DE" altLang="en-PK" dirty="0"/>
              <a:t> </a:t>
            </a:r>
            <a:r>
              <a:rPr lang="de-DE" altLang="en-PK" i="1" dirty="0"/>
              <a:t>MinPts</a:t>
            </a:r>
            <a:r>
              <a:rPr lang="de-DE" altLang="en-PK" dirty="0"/>
              <a:t> = 3</a:t>
            </a:r>
          </a:p>
        </p:txBody>
      </p:sp>
      <p:sp>
        <p:nvSpPr>
          <p:cNvPr id="303108" name="Oval 4">
            <a:extLst>
              <a:ext uri="{FF2B5EF4-FFF2-40B4-BE49-F238E27FC236}">
                <a16:creationId xmlns:a16="http://schemas.microsoft.com/office/drawing/2014/main" id="{1817F72F-D330-157C-D22E-49AA9594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193" y="390957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PK" altLang="en-PK" sz="2400" baseline="-25000">
              <a:latin typeface="Times New Roman" panose="02020603050405020304" pitchFamily="18" charset="0"/>
            </a:endParaRPr>
          </a:p>
        </p:txBody>
      </p:sp>
      <p:sp>
        <p:nvSpPr>
          <p:cNvPr id="303109" name="Oval 5">
            <a:extLst>
              <a:ext uri="{FF2B5EF4-FFF2-40B4-BE49-F238E27FC236}">
                <a16:creationId xmlns:a16="http://schemas.microsoft.com/office/drawing/2014/main" id="{C2CA8C75-A020-71B7-9C3C-07818597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580" y="3631757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0" name="Oval 6">
            <a:extLst>
              <a:ext uri="{FF2B5EF4-FFF2-40B4-BE49-F238E27FC236}">
                <a16:creationId xmlns:a16="http://schemas.microsoft.com/office/drawing/2014/main" id="{FA6AED25-F5E7-677B-51A9-9942C5F5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380" y="345078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1" name="Oval 7">
            <a:extLst>
              <a:ext uri="{FF2B5EF4-FFF2-40B4-BE49-F238E27FC236}">
                <a16:creationId xmlns:a16="http://schemas.microsoft.com/office/drawing/2014/main" id="{3C660EDB-6B03-3A88-3DC4-EA08317C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718" y="353333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2" name="Oval 8">
            <a:extLst>
              <a:ext uri="{FF2B5EF4-FFF2-40B4-BE49-F238E27FC236}">
                <a16:creationId xmlns:a16="http://schemas.microsoft.com/office/drawing/2014/main" id="{06384E43-5141-76CD-B26B-6FDA0CAF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255" y="353333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3" name="Oval 9">
            <a:extLst>
              <a:ext uri="{FF2B5EF4-FFF2-40B4-BE49-F238E27FC236}">
                <a16:creationId xmlns:a16="http://schemas.microsoft.com/office/drawing/2014/main" id="{B8C413AE-1BAF-794F-C095-16C84C76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393" y="3707957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4" name="Oval 10">
            <a:extLst>
              <a:ext uri="{FF2B5EF4-FFF2-40B4-BE49-F238E27FC236}">
                <a16:creationId xmlns:a16="http://schemas.microsoft.com/office/drawing/2014/main" id="{D589F371-1A72-6378-6FE8-917F6FDF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718" y="3784157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5" name="Oval 11">
            <a:extLst>
              <a:ext uri="{FF2B5EF4-FFF2-40B4-BE49-F238E27FC236}">
                <a16:creationId xmlns:a16="http://schemas.microsoft.com/office/drawing/2014/main" id="{42B8E47B-102C-1EA8-EDF8-C08E8B19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180" y="3631757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6" name="Oval 12">
            <a:extLst>
              <a:ext uri="{FF2B5EF4-FFF2-40B4-BE49-F238E27FC236}">
                <a16:creationId xmlns:a16="http://schemas.microsoft.com/office/drawing/2014/main" id="{D09B72CA-049F-119C-FD04-9E15D3FA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580" y="352698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7" name="Oval 13">
            <a:extLst>
              <a:ext uri="{FF2B5EF4-FFF2-40B4-BE49-F238E27FC236}">
                <a16:creationId xmlns:a16="http://schemas.microsoft.com/office/drawing/2014/main" id="{36F706CD-031F-0CF8-817A-95B37655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380" y="337458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3118" name="Oval 14">
            <a:extLst>
              <a:ext uri="{FF2B5EF4-FFF2-40B4-BE49-F238E27FC236}">
                <a16:creationId xmlns:a16="http://schemas.microsoft.com/office/drawing/2014/main" id="{AF63E19C-803E-F597-2066-0C754528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343" y="404609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grpSp>
        <p:nvGrpSpPr>
          <p:cNvPr id="303119" name="Group 15">
            <a:extLst>
              <a:ext uri="{FF2B5EF4-FFF2-40B4-BE49-F238E27FC236}">
                <a16:creationId xmlns:a16="http://schemas.microsoft.com/office/drawing/2014/main" id="{EA4F6A49-A89F-E902-5F24-A6203D9E2030}"/>
              </a:ext>
            </a:extLst>
          </p:cNvPr>
          <p:cNvGrpSpPr>
            <a:grpSpLocks/>
          </p:cNvGrpSpPr>
          <p:nvPr/>
        </p:nvGrpSpPr>
        <p:grpSpPr bwMode="auto">
          <a:xfrm>
            <a:off x="4757518" y="3601595"/>
            <a:ext cx="730250" cy="671512"/>
            <a:chOff x="1973" y="2117"/>
            <a:chExt cx="460" cy="423"/>
          </a:xfrm>
        </p:grpSpPr>
        <p:grpSp>
          <p:nvGrpSpPr>
            <p:cNvPr id="303120" name="Group 16">
              <a:extLst>
                <a:ext uri="{FF2B5EF4-FFF2-40B4-BE49-F238E27FC236}">
                  <a16:creationId xmlns:a16="http://schemas.microsoft.com/office/drawing/2014/main" id="{5E9771D8-FA65-3F36-7BC5-2EEB5FD8A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117"/>
              <a:ext cx="460" cy="423"/>
              <a:chOff x="749" y="1885"/>
              <a:chExt cx="460" cy="423"/>
            </a:xfrm>
          </p:grpSpPr>
          <p:sp>
            <p:nvSpPr>
              <p:cNvPr id="303121" name="Oval 17">
                <a:extLst>
                  <a:ext uri="{FF2B5EF4-FFF2-40B4-BE49-F238E27FC236}">
                    <a16:creationId xmlns:a16="http://schemas.microsoft.com/office/drawing/2014/main" id="{AD252688-7ED5-962D-24D9-330EDE28A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  <p:sp>
            <p:nvSpPr>
              <p:cNvPr id="303122" name="Oval 18">
                <a:extLst>
                  <a:ext uri="{FF2B5EF4-FFF2-40B4-BE49-F238E27FC236}">
                    <a16:creationId xmlns:a16="http://schemas.microsoft.com/office/drawing/2014/main" id="{F014A70B-7E7B-260D-E13C-CB6717CCF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</p:grpSp>
        <p:sp>
          <p:nvSpPr>
            <p:cNvPr id="303123" name="Oval 19">
              <a:extLst>
                <a:ext uri="{FF2B5EF4-FFF2-40B4-BE49-F238E27FC236}">
                  <a16:creationId xmlns:a16="http://schemas.microsoft.com/office/drawing/2014/main" id="{B7415299-47BD-842B-D523-51A5E7196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2180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3124" name="Oval 20">
              <a:extLst>
                <a:ext uri="{FF2B5EF4-FFF2-40B4-BE49-F238E27FC236}">
                  <a16:creationId xmlns:a16="http://schemas.microsoft.com/office/drawing/2014/main" id="{F7387C58-8BCE-2492-E567-5387D248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228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grpSp>
        <p:nvGrpSpPr>
          <p:cNvPr id="303125" name="Group 21">
            <a:extLst>
              <a:ext uri="{FF2B5EF4-FFF2-40B4-BE49-F238E27FC236}">
                <a16:creationId xmlns:a16="http://schemas.microsoft.com/office/drawing/2014/main" id="{E714E376-1993-267B-5A43-01A2F572A032}"/>
              </a:ext>
            </a:extLst>
          </p:cNvPr>
          <p:cNvGrpSpPr>
            <a:grpSpLocks/>
          </p:cNvGrpSpPr>
          <p:nvPr/>
        </p:nvGrpSpPr>
        <p:grpSpPr bwMode="auto">
          <a:xfrm>
            <a:off x="4833718" y="3396808"/>
            <a:ext cx="730250" cy="671513"/>
            <a:chOff x="2021" y="1988"/>
            <a:chExt cx="460" cy="423"/>
          </a:xfrm>
        </p:grpSpPr>
        <p:sp>
          <p:nvSpPr>
            <p:cNvPr id="303126" name="Oval 22">
              <a:extLst>
                <a:ext uri="{FF2B5EF4-FFF2-40B4-BE49-F238E27FC236}">
                  <a16:creationId xmlns:a16="http://schemas.microsoft.com/office/drawing/2014/main" id="{40A1B6A4-AB27-355E-886F-7C74F9ED3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grpSp>
          <p:nvGrpSpPr>
            <p:cNvPr id="303127" name="Group 23">
              <a:extLst>
                <a:ext uri="{FF2B5EF4-FFF2-40B4-BE49-F238E27FC236}">
                  <a16:creationId xmlns:a16="http://schemas.microsoft.com/office/drawing/2014/main" id="{4F812619-226A-5B3B-2D4C-23A81BE1B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988"/>
              <a:ext cx="460" cy="423"/>
              <a:chOff x="749" y="1885"/>
              <a:chExt cx="460" cy="423"/>
            </a:xfrm>
          </p:grpSpPr>
          <p:sp>
            <p:nvSpPr>
              <p:cNvPr id="303128" name="Oval 24">
                <a:extLst>
                  <a:ext uri="{FF2B5EF4-FFF2-40B4-BE49-F238E27FC236}">
                    <a16:creationId xmlns:a16="http://schemas.microsoft.com/office/drawing/2014/main" id="{8C2C3D7F-A69C-2C81-2459-115B9BAE4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  <p:sp>
            <p:nvSpPr>
              <p:cNvPr id="303129" name="Oval 25">
                <a:extLst>
                  <a:ext uri="{FF2B5EF4-FFF2-40B4-BE49-F238E27FC236}">
                    <a16:creationId xmlns:a16="http://schemas.microsoft.com/office/drawing/2014/main" id="{3DF011C4-8972-D644-5CA1-61780EAE1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</p:grpSp>
      </p:grpSp>
      <p:grpSp>
        <p:nvGrpSpPr>
          <p:cNvPr id="303130" name="Group 26">
            <a:extLst>
              <a:ext uri="{FF2B5EF4-FFF2-40B4-BE49-F238E27FC236}">
                <a16:creationId xmlns:a16="http://schemas.microsoft.com/office/drawing/2014/main" id="{7E07C848-28EF-40C5-C639-A65871000E22}"/>
              </a:ext>
            </a:extLst>
          </p:cNvPr>
          <p:cNvGrpSpPr>
            <a:grpSpLocks/>
          </p:cNvGrpSpPr>
          <p:nvPr/>
        </p:nvGrpSpPr>
        <p:grpSpPr bwMode="auto">
          <a:xfrm>
            <a:off x="5017868" y="3226945"/>
            <a:ext cx="730250" cy="671512"/>
            <a:chOff x="749" y="1885"/>
            <a:chExt cx="460" cy="423"/>
          </a:xfrm>
        </p:grpSpPr>
        <p:sp>
          <p:nvSpPr>
            <p:cNvPr id="303131" name="Oval 27">
              <a:extLst>
                <a:ext uri="{FF2B5EF4-FFF2-40B4-BE49-F238E27FC236}">
                  <a16:creationId xmlns:a16="http://schemas.microsoft.com/office/drawing/2014/main" id="{756475EF-CF82-073A-C82A-C749E455B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3132" name="Oval 28">
              <a:extLst>
                <a:ext uri="{FF2B5EF4-FFF2-40B4-BE49-F238E27FC236}">
                  <a16:creationId xmlns:a16="http://schemas.microsoft.com/office/drawing/2014/main" id="{FC5AD240-26E9-5149-3D8B-12BC30F26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grpSp>
        <p:nvGrpSpPr>
          <p:cNvPr id="303133" name="Group 29">
            <a:extLst>
              <a:ext uri="{FF2B5EF4-FFF2-40B4-BE49-F238E27FC236}">
                <a16:creationId xmlns:a16="http://schemas.microsoft.com/office/drawing/2014/main" id="{1C7F199A-E8D2-5943-E615-F21826838682}"/>
              </a:ext>
            </a:extLst>
          </p:cNvPr>
          <p:cNvGrpSpPr>
            <a:grpSpLocks/>
          </p:cNvGrpSpPr>
          <p:nvPr/>
        </p:nvGrpSpPr>
        <p:grpSpPr bwMode="auto">
          <a:xfrm>
            <a:off x="5017868" y="3471420"/>
            <a:ext cx="730250" cy="671512"/>
            <a:chOff x="2137" y="2035"/>
            <a:chExt cx="460" cy="423"/>
          </a:xfrm>
        </p:grpSpPr>
        <p:sp>
          <p:nvSpPr>
            <p:cNvPr id="303134" name="Oval 30">
              <a:extLst>
                <a:ext uri="{FF2B5EF4-FFF2-40B4-BE49-F238E27FC236}">
                  <a16:creationId xmlns:a16="http://schemas.microsoft.com/office/drawing/2014/main" id="{B5AAB9E1-64FD-C57F-45E6-0CD92BB4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grpSp>
          <p:nvGrpSpPr>
            <p:cNvPr id="303135" name="Group 31">
              <a:extLst>
                <a:ext uri="{FF2B5EF4-FFF2-40B4-BE49-F238E27FC236}">
                  <a16:creationId xmlns:a16="http://schemas.microsoft.com/office/drawing/2014/main" id="{7C2002DB-6804-9B16-CBA6-D231A7922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" y="2035"/>
              <a:ext cx="460" cy="423"/>
              <a:chOff x="749" y="1885"/>
              <a:chExt cx="460" cy="423"/>
            </a:xfrm>
          </p:grpSpPr>
          <p:sp>
            <p:nvSpPr>
              <p:cNvPr id="303136" name="Oval 32">
                <a:extLst>
                  <a:ext uri="{FF2B5EF4-FFF2-40B4-BE49-F238E27FC236}">
                    <a16:creationId xmlns:a16="http://schemas.microsoft.com/office/drawing/2014/main" id="{FE14712C-9979-125A-82A0-0BDB0A70B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  <p:sp>
            <p:nvSpPr>
              <p:cNvPr id="303137" name="Oval 33">
                <a:extLst>
                  <a:ext uri="{FF2B5EF4-FFF2-40B4-BE49-F238E27FC236}">
                    <a16:creationId xmlns:a16="http://schemas.microsoft.com/office/drawing/2014/main" id="{A4B7A93B-6804-25E5-588B-2F5A1419B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</p:grpSp>
      </p:grpSp>
      <p:grpSp>
        <p:nvGrpSpPr>
          <p:cNvPr id="303138" name="Group 34">
            <a:extLst>
              <a:ext uri="{FF2B5EF4-FFF2-40B4-BE49-F238E27FC236}">
                <a16:creationId xmlns:a16="http://schemas.microsoft.com/office/drawing/2014/main" id="{8D9707B6-B8FC-CC82-0651-87DF434BC8D0}"/>
              </a:ext>
            </a:extLst>
          </p:cNvPr>
          <p:cNvGrpSpPr>
            <a:grpSpLocks/>
          </p:cNvGrpSpPr>
          <p:nvPr/>
        </p:nvGrpSpPr>
        <p:grpSpPr bwMode="auto">
          <a:xfrm>
            <a:off x="5251230" y="3228533"/>
            <a:ext cx="730250" cy="671513"/>
            <a:chOff x="749" y="1885"/>
            <a:chExt cx="460" cy="423"/>
          </a:xfrm>
        </p:grpSpPr>
        <p:sp>
          <p:nvSpPr>
            <p:cNvPr id="303139" name="Oval 35">
              <a:extLst>
                <a:ext uri="{FF2B5EF4-FFF2-40B4-BE49-F238E27FC236}">
                  <a16:creationId xmlns:a16="http://schemas.microsoft.com/office/drawing/2014/main" id="{89F30C42-9521-2FFB-1A8F-AD6D5E178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3140" name="Oval 36">
              <a:extLst>
                <a:ext uri="{FF2B5EF4-FFF2-40B4-BE49-F238E27FC236}">
                  <a16:creationId xmlns:a16="http://schemas.microsoft.com/office/drawing/2014/main" id="{DB5E6C28-A9D5-26FF-4DA7-FDBBA722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>
            <a:extLst>
              <a:ext uri="{FF2B5EF4-FFF2-40B4-BE49-F238E27FC236}">
                <a16:creationId xmlns:a16="http://schemas.microsoft.com/office/drawing/2014/main" id="{BD94BF7D-ADCC-D5D7-BC0D-93D1EA5F7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PK"/>
              <a:t>Parameter</a:t>
            </a:r>
          </a:p>
          <a:p>
            <a:pPr lvl="2"/>
            <a:r>
              <a:rPr lang="de-DE" altLang="en-PK"/>
              <a:t> </a:t>
            </a:r>
            <a:r>
              <a:rPr lang="en-US" altLang="en-PK" i="1">
                <a:latin typeface="Symbol" panose="05050102010706020507" pitchFamily="18" charset="2"/>
              </a:rPr>
              <a:t>e</a:t>
            </a:r>
            <a:r>
              <a:rPr lang="de-DE" altLang="en-PK"/>
              <a:t> = 2 cm</a:t>
            </a:r>
          </a:p>
          <a:p>
            <a:pPr lvl="2"/>
            <a:r>
              <a:rPr lang="de-DE" altLang="en-PK"/>
              <a:t> </a:t>
            </a:r>
            <a:r>
              <a:rPr lang="de-DE" altLang="en-PK" i="1"/>
              <a:t>MinPts</a:t>
            </a:r>
            <a:r>
              <a:rPr lang="de-DE" altLang="en-PK"/>
              <a:t> = 3</a:t>
            </a:r>
          </a:p>
          <a:p>
            <a:pPr>
              <a:buFont typeface="Wingdings 2" panose="05020102010507070707" pitchFamily="18" charset="2"/>
              <a:buNone/>
            </a:pPr>
            <a:endParaRPr lang="de-DE" altLang="en-PK" sz="500"/>
          </a:p>
        </p:txBody>
      </p:sp>
      <p:sp>
        <p:nvSpPr>
          <p:cNvPr id="305156" name="Oval 4">
            <a:extLst>
              <a:ext uri="{FF2B5EF4-FFF2-40B4-BE49-F238E27FC236}">
                <a16:creationId xmlns:a16="http://schemas.microsoft.com/office/drawing/2014/main" id="{193ABAB5-441B-63FB-986F-F38CB54F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PK" altLang="en-PK" sz="2400">
              <a:latin typeface="Times New Roman" panose="02020603050405020304" pitchFamily="18" charset="0"/>
            </a:endParaRPr>
          </a:p>
        </p:txBody>
      </p:sp>
      <p:sp>
        <p:nvSpPr>
          <p:cNvPr id="305157" name="Oval 5">
            <a:extLst>
              <a:ext uri="{FF2B5EF4-FFF2-40B4-BE49-F238E27FC236}">
                <a16:creationId xmlns:a16="http://schemas.microsoft.com/office/drawing/2014/main" id="{E4583B89-D154-E1F0-931F-02CA6E78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58" name="Oval 6">
            <a:extLst>
              <a:ext uri="{FF2B5EF4-FFF2-40B4-BE49-F238E27FC236}">
                <a16:creationId xmlns:a16="http://schemas.microsoft.com/office/drawing/2014/main" id="{FEA734B8-BD73-C456-60E0-B4F0CCE0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59" name="Oval 7">
            <a:extLst>
              <a:ext uri="{FF2B5EF4-FFF2-40B4-BE49-F238E27FC236}">
                <a16:creationId xmlns:a16="http://schemas.microsoft.com/office/drawing/2014/main" id="{77CFD528-0C25-7B2E-15FA-E246C429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0" name="Oval 8">
            <a:extLst>
              <a:ext uri="{FF2B5EF4-FFF2-40B4-BE49-F238E27FC236}">
                <a16:creationId xmlns:a16="http://schemas.microsoft.com/office/drawing/2014/main" id="{23654E2C-4428-AABD-140B-49D6407A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1" name="Oval 9">
            <a:extLst>
              <a:ext uri="{FF2B5EF4-FFF2-40B4-BE49-F238E27FC236}">
                <a16:creationId xmlns:a16="http://schemas.microsoft.com/office/drawing/2014/main" id="{DFD91F28-9B16-5CEA-8D79-86982F51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2" name="Oval 10">
            <a:extLst>
              <a:ext uri="{FF2B5EF4-FFF2-40B4-BE49-F238E27FC236}">
                <a16:creationId xmlns:a16="http://schemas.microsoft.com/office/drawing/2014/main" id="{D7D2BF4C-56ED-15E5-60AF-0CF97F4F8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3" name="Oval 11">
            <a:extLst>
              <a:ext uri="{FF2B5EF4-FFF2-40B4-BE49-F238E27FC236}">
                <a16:creationId xmlns:a16="http://schemas.microsoft.com/office/drawing/2014/main" id="{9C9700AC-A2B2-D26F-AA7C-5F2BBC18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4" name="Oval 12">
            <a:extLst>
              <a:ext uri="{FF2B5EF4-FFF2-40B4-BE49-F238E27FC236}">
                <a16:creationId xmlns:a16="http://schemas.microsoft.com/office/drawing/2014/main" id="{A663906C-C7F8-B01B-CD50-DED0A528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5" name="Oval 13">
            <a:extLst>
              <a:ext uri="{FF2B5EF4-FFF2-40B4-BE49-F238E27FC236}">
                <a16:creationId xmlns:a16="http://schemas.microsoft.com/office/drawing/2014/main" id="{4F8C2729-71DF-8FEC-0DDC-C69458AC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05166" name="Oval 14">
            <a:extLst>
              <a:ext uri="{FF2B5EF4-FFF2-40B4-BE49-F238E27FC236}">
                <a16:creationId xmlns:a16="http://schemas.microsoft.com/office/drawing/2014/main" id="{46EB39CC-1D13-B576-DF73-FB14917E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305167" name="Group 15">
            <a:extLst>
              <a:ext uri="{FF2B5EF4-FFF2-40B4-BE49-F238E27FC236}">
                <a16:creationId xmlns:a16="http://schemas.microsoft.com/office/drawing/2014/main" id="{AC5D4D40-2674-03BF-DE42-F68344BFA3A2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497263"/>
            <a:ext cx="730250" cy="671512"/>
            <a:chOff x="749" y="1885"/>
            <a:chExt cx="460" cy="423"/>
          </a:xfrm>
        </p:grpSpPr>
        <p:sp>
          <p:nvSpPr>
            <p:cNvPr id="305168" name="Oval 16">
              <a:extLst>
                <a:ext uri="{FF2B5EF4-FFF2-40B4-BE49-F238E27FC236}">
                  <a16:creationId xmlns:a16="http://schemas.microsoft.com/office/drawing/2014/main" id="{49DE3818-8F53-2533-B463-FDFD61F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305169" name="Oval 17">
              <a:extLst>
                <a:ext uri="{FF2B5EF4-FFF2-40B4-BE49-F238E27FC236}">
                  <a16:creationId xmlns:a16="http://schemas.microsoft.com/office/drawing/2014/main" id="{9234908D-D8E4-FCF8-BE7A-BC5B92BC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8A02F65-D947-546C-BB68-D2728FB6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25" y="252412"/>
            <a:ext cx="8153400" cy="1447800"/>
          </a:xfrm>
        </p:spPr>
        <p:txBody>
          <a:bodyPr>
            <a:normAutofit/>
          </a:bodyPr>
          <a:lstStyle/>
          <a:p>
            <a:r>
              <a:rPr lang="en-US" altLang="en-PK" sz="3200" dirty="0"/>
              <a:t>DBSCAN Algorithm: Example</a:t>
            </a:r>
            <a:endParaRPr lang="de-DE" altLang="en-P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>
            <a:extLst>
              <a:ext uri="{FF2B5EF4-FFF2-40B4-BE49-F238E27FC236}">
                <a16:creationId xmlns:a16="http://schemas.microsoft.com/office/drawing/2014/main" id="{2DE52C5F-1DAA-79B6-AE99-E49D5083C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562100"/>
            <a:ext cx="7772400" cy="4114800"/>
          </a:xfrm>
        </p:spPr>
        <p:txBody>
          <a:bodyPr/>
          <a:lstStyle/>
          <a:p>
            <a:r>
              <a:rPr lang="de-DE" altLang="en-PK" dirty="0"/>
              <a:t>Parameter</a:t>
            </a:r>
          </a:p>
          <a:p>
            <a:pPr lvl="2"/>
            <a:r>
              <a:rPr lang="de-DE" altLang="en-PK" dirty="0"/>
              <a:t> </a:t>
            </a:r>
            <a:r>
              <a:rPr lang="en-US" altLang="en-PK" i="1" dirty="0">
                <a:latin typeface="Symbol" panose="05050102010706020507" pitchFamily="18" charset="2"/>
              </a:rPr>
              <a:t>e</a:t>
            </a:r>
            <a:r>
              <a:rPr lang="de-DE" altLang="en-PK" dirty="0"/>
              <a:t> = 2 cm</a:t>
            </a:r>
          </a:p>
          <a:p>
            <a:pPr lvl="2"/>
            <a:r>
              <a:rPr lang="de-DE" altLang="en-PK" dirty="0"/>
              <a:t> </a:t>
            </a:r>
            <a:r>
              <a:rPr lang="de-DE" altLang="en-PK" i="1" dirty="0"/>
              <a:t>MinPts</a:t>
            </a:r>
            <a:r>
              <a:rPr lang="de-DE" altLang="en-PK" dirty="0"/>
              <a:t> = 3</a:t>
            </a:r>
          </a:p>
        </p:txBody>
      </p:sp>
      <p:sp>
        <p:nvSpPr>
          <p:cNvPr id="307204" name="Oval 4">
            <a:extLst>
              <a:ext uri="{FF2B5EF4-FFF2-40B4-BE49-F238E27FC236}">
                <a16:creationId xmlns:a16="http://schemas.microsoft.com/office/drawing/2014/main" id="{B669AEEB-283D-33F2-C2F8-83C91765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PK" altLang="en-PK" sz="2400" baseline="-25000">
              <a:latin typeface="Times New Roman" panose="02020603050405020304" pitchFamily="18" charset="0"/>
            </a:endParaRPr>
          </a:p>
        </p:txBody>
      </p:sp>
      <p:sp>
        <p:nvSpPr>
          <p:cNvPr id="307205" name="Oval 5">
            <a:extLst>
              <a:ext uri="{FF2B5EF4-FFF2-40B4-BE49-F238E27FC236}">
                <a16:creationId xmlns:a16="http://schemas.microsoft.com/office/drawing/2014/main" id="{EAAB2175-BD70-FB1B-B7D5-A124B65D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06" name="Oval 6">
            <a:extLst>
              <a:ext uri="{FF2B5EF4-FFF2-40B4-BE49-F238E27FC236}">
                <a16:creationId xmlns:a16="http://schemas.microsoft.com/office/drawing/2014/main" id="{E46749E4-0924-572E-EA53-241352C2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07" name="Oval 7">
            <a:extLst>
              <a:ext uri="{FF2B5EF4-FFF2-40B4-BE49-F238E27FC236}">
                <a16:creationId xmlns:a16="http://schemas.microsoft.com/office/drawing/2014/main" id="{5144CCAE-FCF1-3D10-42CB-DB5C5391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08" name="Oval 8">
            <a:extLst>
              <a:ext uri="{FF2B5EF4-FFF2-40B4-BE49-F238E27FC236}">
                <a16:creationId xmlns:a16="http://schemas.microsoft.com/office/drawing/2014/main" id="{372EFDCC-F51B-11AE-CF4C-0E1D69C7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09" name="Oval 9">
            <a:extLst>
              <a:ext uri="{FF2B5EF4-FFF2-40B4-BE49-F238E27FC236}">
                <a16:creationId xmlns:a16="http://schemas.microsoft.com/office/drawing/2014/main" id="{7380EC64-CF04-91C8-73D9-A8535588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10" name="Oval 10">
            <a:extLst>
              <a:ext uri="{FF2B5EF4-FFF2-40B4-BE49-F238E27FC236}">
                <a16:creationId xmlns:a16="http://schemas.microsoft.com/office/drawing/2014/main" id="{42CAA071-2A3E-091D-B224-E2CF20E4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11" name="Oval 11">
            <a:extLst>
              <a:ext uri="{FF2B5EF4-FFF2-40B4-BE49-F238E27FC236}">
                <a16:creationId xmlns:a16="http://schemas.microsoft.com/office/drawing/2014/main" id="{756AD48E-96BC-EC3D-A9B5-54D35860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12" name="Oval 12">
            <a:extLst>
              <a:ext uri="{FF2B5EF4-FFF2-40B4-BE49-F238E27FC236}">
                <a16:creationId xmlns:a16="http://schemas.microsoft.com/office/drawing/2014/main" id="{92F45A77-225C-D93D-C588-2FD850394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13" name="Oval 13">
            <a:extLst>
              <a:ext uri="{FF2B5EF4-FFF2-40B4-BE49-F238E27FC236}">
                <a16:creationId xmlns:a16="http://schemas.microsoft.com/office/drawing/2014/main" id="{5A798FAE-502D-062A-81B8-D1C58AA8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sp>
        <p:nvSpPr>
          <p:cNvPr id="307214" name="Oval 14">
            <a:extLst>
              <a:ext uri="{FF2B5EF4-FFF2-40B4-BE49-F238E27FC236}">
                <a16:creationId xmlns:a16="http://schemas.microsoft.com/office/drawing/2014/main" id="{AF48E289-E6A1-41D2-DF7F-557F214E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 baseline="-25000"/>
          </a:p>
        </p:txBody>
      </p:sp>
      <p:grpSp>
        <p:nvGrpSpPr>
          <p:cNvPr id="307215" name="Group 15">
            <a:extLst>
              <a:ext uri="{FF2B5EF4-FFF2-40B4-BE49-F238E27FC236}">
                <a16:creationId xmlns:a16="http://schemas.microsoft.com/office/drawing/2014/main" id="{9DFF27AE-8FFD-1814-24CE-019E6D018182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2981326"/>
            <a:ext cx="730250" cy="671513"/>
            <a:chOff x="3203" y="1878"/>
            <a:chExt cx="460" cy="423"/>
          </a:xfrm>
        </p:grpSpPr>
        <p:grpSp>
          <p:nvGrpSpPr>
            <p:cNvPr id="307216" name="Group 16">
              <a:extLst>
                <a:ext uri="{FF2B5EF4-FFF2-40B4-BE49-F238E27FC236}">
                  <a16:creationId xmlns:a16="http://schemas.microsoft.com/office/drawing/2014/main" id="{70D4489E-2344-E61E-C882-AA17A7C7C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1878"/>
              <a:ext cx="460" cy="423"/>
              <a:chOff x="749" y="1885"/>
              <a:chExt cx="460" cy="423"/>
            </a:xfrm>
          </p:grpSpPr>
          <p:sp>
            <p:nvSpPr>
              <p:cNvPr id="307217" name="Oval 17">
                <a:extLst>
                  <a:ext uri="{FF2B5EF4-FFF2-40B4-BE49-F238E27FC236}">
                    <a16:creationId xmlns:a16="http://schemas.microsoft.com/office/drawing/2014/main" id="{DB21B667-8B25-D57A-BBD8-2AE925692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  <p:sp>
            <p:nvSpPr>
              <p:cNvPr id="307218" name="Oval 18">
                <a:extLst>
                  <a:ext uri="{FF2B5EF4-FFF2-40B4-BE49-F238E27FC236}">
                    <a16:creationId xmlns:a16="http://schemas.microsoft.com/office/drawing/2014/main" id="{264C5701-8E66-F050-E8E3-FC05864F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</p:grpSp>
        <p:sp>
          <p:nvSpPr>
            <p:cNvPr id="307219" name="Oval 19">
              <a:extLst>
                <a:ext uri="{FF2B5EF4-FFF2-40B4-BE49-F238E27FC236}">
                  <a16:creationId xmlns:a16="http://schemas.microsoft.com/office/drawing/2014/main" id="{E54A0580-2699-9D92-9666-4A05C10B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7220" name="Oval 20">
              <a:extLst>
                <a:ext uri="{FF2B5EF4-FFF2-40B4-BE49-F238E27FC236}">
                  <a16:creationId xmlns:a16="http://schemas.microsoft.com/office/drawing/2014/main" id="{F368D4E7-0492-342B-78C9-0E2317A3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73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grpSp>
        <p:nvGrpSpPr>
          <p:cNvPr id="307221" name="Group 21">
            <a:extLst>
              <a:ext uri="{FF2B5EF4-FFF2-40B4-BE49-F238E27FC236}">
                <a16:creationId xmlns:a16="http://schemas.microsoft.com/office/drawing/2014/main" id="{DF138714-A548-75CF-4CF9-F459CFB7A2E9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2827338"/>
            <a:ext cx="730250" cy="671512"/>
            <a:chOff x="749" y="1885"/>
            <a:chExt cx="460" cy="423"/>
          </a:xfrm>
        </p:grpSpPr>
        <p:sp>
          <p:nvSpPr>
            <p:cNvPr id="307222" name="Oval 22">
              <a:extLst>
                <a:ext uri="{FF2B5EF4-FFF2-40B4-BE49-F238E27FC236}">
                  <a16:creationId xmlns:a16="http://schemas.microsoft.com/office/drawing/2014/main" id="{509118E5-D29B-0AFD-6B6B-A2397689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7223" name="Oval 23">
              <a:extLst>
                <a:ext uri="{FF2B5EF4-FFF2-40B4-BE49-F238E27FC236}">
                  <a16:creationId xmlns:a16="http://schemas.microsoft.com/office/drawing/2014/main" id="{82121F21-E602-FF8C-81AB-9E3A3C35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grpSp>
        <p:nvGrpSpPr>
          <p:cNvPr id="307224" name="Group 24">
            <a:extLst>
              <a:ext uri="{FF2B5EF4-FFF2-40B4-BE49-F238E27FC236}">
                <a16:creationId xmlns:a16="http://schemas.microsoft.com/office/drawing/2014/main" id="{2D071FB0-37B4-2BC4-DE6B-EACC24BEC02C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3078163"/>
            <a:ext cx="730250" cy="671512"/>
            <a:chOff x="3107" y="1939"/>
            <a:chExt cx="460" cy="423"/>
          </a:xfrm>
        </p:grpSpPr>
        <p:grpSp>
          <p:nvGrpSpPr>
            <p:cNvPr id="307225" name="Group 25">
              <a:extLst>
                <a:ext uri="{FF2B5EF4-FFF2-40B4-BE49-F238E27FC236}">
                  <a16:creationId xmlns:a16="http://schemas.microsoft.com/office/drawing/2014/main" id="{6043BBB5-2007-12EB-AB0F-09A30278A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939"/>
              <a:ext cx="460" cy="423"/>
              <a:chOff x="749" y="1885"/>
              <a:chExt cx="460" cy="423"/>
            </a:xfrm>
          </p:grpSpPr>
          <p:sp>
            <p:nvSpPr>
              <p:cNvPr id="307226" name="Oval 26">
                <a:extLst>
                  <a:ext uri="{FF2B5EF4-FFF2-40B4-BE49-F238E27FC236}">
                    <a16:creationId xmlns:a16="http://schemas.microsoft.com/office/drawing/2014/main" id="{DE4597DE-4D98-A049-54CC-4AF3586AE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  <p:sp>
            <p:nvSpPr>
              <p:cNvPr id="307227" name="Oval 27">
                <a:extLst>
                  <a:ext uri="{FF2B5EF4-FFF2-40B4-BE49-F238E27FC236}">
                    <a16:creationId xmlns:a16="http://schemas.microsoft.com/office/drawing/2014/main" id="{185D2C59-DC3B-6C9D-14C3-A9DC30E3F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 baseline="-25000"/>
              </a:p>
            </p:txBody>
          </p:sp>
        </p:grpSp>
        <p:sp>
          <p:nvSpPr>
            <p:cNvPr id="307228" name="Oval 28">
              <a:extLst>
                <a:ext uri="{FF2B5EF4-FFF2-40B4-BE49-F238E27FC236}">
                  <a16:creationId xmlns:a16="http://schemas.microsoft.com/office/drawing/2014/main" id="{D56ECFE3-D6FB-A55B-624C-09D715A2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7229" name="Oval 29">
              <a:extLst>
                <a:ext uri="{FF2B5EF4-FFF2-40B4-BE49-F238E27FC236}">
                  <a16:creationId xmlns:a16="http://schemas.microsoft.com/office/drawing/2014/main" id="{93A83A33-862A-2925-72FE-ECFD0C0BF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21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grpSp>
        <p:nvGrpSpPr>
          <p:cNvPr id="307230" name="Group 30">
            <a:extLst>
              <a:ext uri="{FF2B5EF4-FFF2-40B4-BE49-F238E27FC236}">
                <a16:creationId xmlns:a16="http://schemas.microsoft.com/office/drawing/2014/main" id="{D40F23B5-5D38-D322-B22B-9EDD1B51CE19}"/>
              </a:ext>
            </a:extLst>
          </p:cNvPr>
          <p:cNvGrpSpPr>
            <a:grpSpLocks/>
          </p:cNvGrpSpPr>
          <p:nvPr/>
        </p:nvGrpSpPr>
        <p:grpSpPr bwMode="auto">
          <a:xfrm>
            <a:off x="6232525" y="3078163"/>
            <a:ext cx="730250" cy="671512"/>
            <a:chOff x="749" y="1885"/>
            <a:chExt cx="460" cy="423"/>
          </a:xfrm>
        </p:grpSpPr>
        <p:sp>
          <p:nvSpPr>
            <p:cNvPr id="307231" name="Oval 31">
              <a:extLst>
                <a:ext uri="{FF2B5EF4-FFF2-40B4-BE49-F238E27FC236}">
                  <a16:creationId xmlns:a16="http://schemas.microsoft.com/office/drawing/2014/main" id="{9D2ABA3C-BB2C-73FB-89D9-EA848247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7232" name="Oval 32">
              <a:extLst>
                <a:ext uri="{FF2B5EF4-FFF2-40B4-BE49-F238E27FC236}">
                  <a16:creationId xmlns:a16="http://schemas.microsoft.com/office/drawing/2014/main" id="{FDD96BEF-7EFC-CCCF-1076-5172DC09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grpSp>
        <p:nvGrpSpPr>
          <p:cNvPr id="307233" name="Group 33">
            <a:extLst>
              <a:ext uri="{FF2B5EF4-FFF2-40B4-BE49-F238E27FC236}">
                <a16:creationId xmlns:a16="http://schemas.microsoft.com/office/drawing/2014/main" id="{56833561-8084-D1FC-9AA2-23557CF3CF49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2903538"/>
            <a:ext cx="730250" cy="671512"/>
            <a:chOff x="749" y="1885"/>
            <a:chExt cx="460" cy="423"/>
          </a:xfrm>
        </p:grpSpPr>
        <p:sp>
          <p:nvSpPr>
            <p:cNvPr id="307234" name="Oval 34">
              <a:extLst>
                <a:ext uri="{FF2B5EF4-FFF2-40B4-BE49-F238E27FC236}">
                  <a16:creationId xmlns:a16="http://schemas.microsoft.com/office/drawing/2014/main" id="{D7E196E7-CD0A-81F7-6EEC-98AB8C49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  <p:sp>
          <p:nvSpPr>
            <p:cNvPr id="307235" name="Oval 35">
              <a:extLst>
                <a:ext uri="{FF2B5EF4-FFF2-40B4-BE49-F238E27FC236}">
                  <a16:creationId xmlns:a16="http://schemas.microsoft.com/office/drawing/2014/main" id="{9BB18539-2104-4AB7-4EB8-4ED4FCFD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 baseline="-2500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9F4DAE5E-AA7E-4844-3909-CFC0E7AFA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25" y="252412"/>
            <a:ext cx="8153400" cy="1447800"/>
          </a:xfrm>
        </p:spPr>
        <p:txBody>
          <a:bodyPr>
            <a:normAutofit/>
          </a:bodyPr>
          <a:lstStyle/>
          <a:p>
            <a:r>
              <a:rPr lang="en-US" altLang="en-PK" sz="3200" dirty="0"/>
              <a:t>DBSCAN Algorithm: Example</a:t>
            </a:r>
            <a:endParaRPr lang="de-DE" altLang="en-P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4839E51B-44F3-35BD-E3C6-EE1D23FC3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5300" y="511176"/>
            <a:ext cx="8280400" cy="762000"/>
          </a:xfrm>
        </p:spPr>
        <p:txBody>
          <a:bodyPr/>
          <a:lstStyle/>
          <a:p>
            <a:r>
              <a:rPr lang="en-US" altLang="en-PK" sz="4000" dirty="0"/>
              <a:t>Example</a:t>
            </a:r>
          </a:p>
        </p:txBody>
      </p:sp>
      <p:pic>
        <p:nvPicPr>
          <p:cNvPr id="156675" name="Picture 3">
            <a:extLst>
              <a:ext uri="{FF2B5EF4-FFF2-40B4-BE49-F238E27FC236}">
                <a16:creationId xmlns:a16="http://schemas.microsoft.com/office/drawing/2014/main" id="{4FE4D14A-8FC0-3BE5-903B-B051D37E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6" name="Text Box 4">
            <a:extLst>
              <a:ext uri="{FF2B5EF4-FFF2-40B4-BE49-F238E27FC236}">
                <a16:creationId xmlns:a16="http://schemas.microsoft.com/office/drawing/2014/main" id="{CF944603-2129-61A1-9D9D-7CE5380E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29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PK" b="1"/>
              <a:t>Original Points</a:t>
            </a: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0AF9F0D5-80DD-B683-A760-0AAA1697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PK" b="1" dirty="0"/>
              <a:t>Point types: </a:t>
            </a:r>
            <a:r>
              <a:rPr lang="en-US" altLang="en-PK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core</a:t>
            </a:r>
            <a:r>
              <a:rPr lang="en-US" altLang="en-PK" b="1" dirty="0"/>
              <a:t>, </a:t>
            </a:r>
            <a:r>
              <a:rPr lang="en-US" altLang="en-PK" b="1" dirty="0">
                <a:solidFill>
                  <a:srgbClr val="003399"/>
                </a:solidFill>
              </a:rPr>
              <a:t>border</a:t>
            </a:r>
            <a:r>
              <a:rPr lang="en-US" altLang="en-PK" b="1" dirty="0"/>
              <a:t> and </a:t>
            </a:r>
            <a:r>
              <a:rPr lang="en-US" altLang="en-PK" b="1" dirty="0">
                <a:solidFill>
                  <a:srgbClr val="FF0000"/>
                </a:solidFill>
              </a:rPr>
              <a:t>outliers</a:t>
            </a:r>
          </a:p>
        </p:txBody>
      </p:sp>
      <p:pic>
        <p:nvPicPr>
          <p:cNvPr id="156678" name="Picture 6">
            <a:extLst>
              <a:ext uri="{FF2B5EF4-FFF2-40B4-BE49-F238E27FC236}">
                <a16:creationId xmlns:a16="http://schemas.microsoft.com/office/drawing/2014/main" id="{A562B49A-0EA5-C15E-7BEE-E51F5EC5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9" name="Text Box 7">
            <a:extLst>
              <a:ext uri="{FF2B5EF4-FFF2-40B4-BE49-F238E27FC236}">
                <a16:creationId xmlns:a16="http://schemas.microsoft.com/office/drawing/2014/main" id="{15DDA6E4-590F-C442-B17D-0826DADCD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360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PK" b="1">
                <a:sym typeface="Symbol" panose="05050102010706020507" pitchFamily="18" charset="2"/>
              </a:rPr>
              <a:t></a:t>
            </a:r>
            <a:r>
              <a:rPr lang="en-US" altLang="en-PK" b="1"/>
              <a:t> = 10, MinPts =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965F8287-D5EC-4C66-76CC-A3A0A3BBA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0" y="107950"/>
            <a:ext cx="8280400" cy="914400"/>
          </a:xfrm>
        </p:spPr>
        <p:txBody>
          <a:bodyPr/>
          <a:lstStyle/>
          <a:p>
            <a:r>
              <a:rPr lang="en-US" altLang="en-PK" sz="3200" dirty="0"/>
              <a:t>When DBSCAN Does NOT Work Well</a:t>
            </a:r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82D3E314-A492-E1A0-0A24-5A33E044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PK" b="1"/>
              <a:t>Original Points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AFE65D34-51DD-FBBE-562F-788ADBCE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28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PK"/>
          </a:p>
        </p:txBody>
      </p:sp>
      <p:pic>
        <p:nvPicPr>
          <p:cNvPr id="160773" name="Picture 5">
            <a:extLst>
              <a:ext uri="{FF2B5EF4-FFF2-40B4-BE49-F238E27FC236}">
                <a16:creationId xmlns:a16="http://schemas.microsoft.com/office/drawing/2014/main" id="{93453D0F-C1D2-27C6-F2A7-2188E1E6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4" name="Rectangle 6">
            <a:extLst>
              <a:ext uri="{FF2B5EF4-FFF2-40B4-BE49-F238E27FC236}">
                <a16:creationId xmlns:a16="http://schemas.microsoft.com/office/drawing/2014/main" id="{29D14A86-36E6-D455-1F1F-7A617C61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PK"/>
          </a:p>
        </p:txBody>
      </p:sp>
      <p:graphicFrame>
        <p:nvGraphicFramePr>
          <p:cNvPr id="160775" name="Object 7">
            <a:extLst>
              <a:ext uri="{FF2B5EF4-FFF2-40B4-BE49-F238E27FC236}">
                <a16:creationId xmlns:a16="http://schemas.microsoft.com/office/drawing/2014/main" id="{2D27819C-1FB4-8E0B-C59C-68C3FE99C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160775" name="Object 7">
                        <a:extLst>
                          <a:ext uri="{FF2B5EF4-FFF2-40B4-BE49-F238E27FC236}">
                            <a16:creationId xmlns:a16="http://schemas.microsoft.com/office/drawing/2014/main" id="{2D27819C-1FB4-8E0B-C59C-68C3FE99C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Rectangle 8">
            <a:extLst>
              <a:ext uri="{FF2B5EF4-FFF2-40B4-BE49-F238E27FC236}">
                <a16:creationId xmlns:a16="http://schemas.microsoft.com/office/drawing/2014/main" id="{B2A582D6-5B33-7A00-D29B-9D92E89E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PK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Eps=9.92).</a:t>
            </a:r>
            <a:r>
              <a:rPr lang="en-US" altLang="en-PK" sz="900">
                <a:latin typeface="Times New Roman" panose="02020603050405020304" pitchFamily="18" charset="0"/>
              </a:rPr>
              <a:t> </a:t>
            </a:r>
            <a:endParaRPr lang="en-US" altLang="en-PK" sz="2400">
              <a:latin typeface="Times New Roman" panose="02020603050405020304" pitchFamily="18" charset="0"/>
            </a:endParaRPr>
          </a:p>
        </p:txBody>
      </p:sp>
      <p:sp>
        <p:nvSpPr>
          <p:cNvPr id="160777" name="Rectangle 9">
            <a:extLst>
              <a:ext uri="{FF2B5EF4-FFF2-40B4-BE49-F238E27FC236}">
                <a16:creationId xmlns:a16="http://schemas.microsoft.com/office/drawing/2014/main" id="{CC4F6B5D-3C86-4CC6-6731-5A2CF192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PK"/>
          </a:p>
        </p:txBody>
      </p:sp>
      <p:graphicFrame>
        <p:nvGraphicFramePr>
          <p:cNvPr id="160778" name="Object 10">
            <a:extLst>
              <a:ext uri="{FF2B5EF4-FFF2-40B4-BE49-F238E27FC236}">
                <a16:creationId xmlns:a16="http://schemas.microsoft.com/office/drawing/2014/main" id="{39F12B8F-8A62-3620-BDC0-E7A97105D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60778" name="Object 10">
                        <a:extLst>
                          <a:ext uri="{FF2B5EF4-FFF2-40B4-BE49-F238E27FC236}">
                            <a16:creationId xmlns:a16="http://schemas.microsoft.com/office/drawing/2014/main" id="{39F12B8F-8A62-3620-BDC0-E7A97105D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Rectangle 11">
            <a:extLst>
              <a:ext uri="{FF2B5EF4-FFF2-40B4-BE49-F238E27FC236}">
                <a16:creationId xmlns:a16="http://schemas.microsoft.com/office/drawing/2014/main" id="{65956BE4-E696-9813-0225-4ED3F4D0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PK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Eps=9.75)</a:t>
            </a:r>
          </a:p>
        </p:txBody>
      </p:sp>
      <p:sp>
        <p:nvSpPr>
          <p:cNvPr id="160780" name="Text Box 12">
            <a:extLst>
              <a:ext uri="{FF2B5EF4-FFF2-40B4-BE49-F238E27FC236}">
                <a16:creationId xmlns:a16="http://schemas.microsoft.com/office/drawing/2014/main" id="{B2AC0D37-4F32-6D43-4C47-9F069F3E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4800600"/>
            <a:ext cx="42195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PK" b="1" dirty="0"/>
              <a:t> cannot handle Varying  densities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PK" b="1" dirty="0"/>
              <a:t> sensitive to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D084F26D-353C-6570-1325-E97670DC8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42912"/>
            <a:ext cx="7467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methods have been developed based on the 	notion of density</a:t>
            </a:r>
          </a:p>
          <a:p>
            <a:pPr algn="just">
              <a:buFontTx/>
              <a:buChar char="•"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general idea is to continue growing the given 	cluster as long as the density (number of data 	points) in the neighbourhood exceeds some 	threshold </a:t>
            </a:r>
          </a:p>
        </p:txBody>
      </p:sp>
      <p:grpSp>
        <p:nvGrpSpPr>
          <p:cNvPr id="16387" name="Group 5">
            <a:extLst>
              <a:ext uri="{FF2B5EF4-FFF2-40B4-BE49-F238E27FC236}">
                <a16:creationId xmlns:a16="http://schemas.microsoft.com/office/drawing/2014/main" id="{805CCE60-D9FD-52FC-9A42-EFC655F514E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928355"/>
            <a:ext cx="2971800" cy="1593850"/>
            <a:chOff x="3264" y="3120"/>
            <a:chExt cx="1872" cy="1004"/>
          </a:xfrm>
        </p:grpSpPr>
        <p:sp>
          <p:nvSpPr>
            <p:cNvPr id="16390" name="Oval 6">
              <a:extLst>
                <a:ext uri="{FF2B5EF4-FFF2-40B4-BE49-F238E27FC236}">
                  <a16:creationId xmlns:a16="http://schemas.microsoft.com/office/drawing/2014/main" id="{6F90E232-AA15-C229-0AAF-9EEFC884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28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1" name="Oval 7">
              <a:extLst>
                <a:ext uri="{FF2B5EF4-FFF2-40B4-BE49-F238E27FC236}">
                  <a16:creationId xmlns:a16="http://schemas.microsoft.com/office/drawing/2014/main" id="{8F80E57C-2409-F783-55C7-174B8000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36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2" name="Oval 8">
              <a:extLst>
                <a:ext uri="{FF2B5EF4-FFF2-40B4-BE49-F238E27FC236}">
                  <a16:creationId xmlns:a16="http://schemas.microsoft.com/office/drawing/2014/main" id="{CD95E260-56F2-BC53-A2B1-6DEF55CCC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6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3" name="Oval 9">
              <a:extLst>
                <a:ext uri="{FF2B5EF4-FFF2-40B4-BE49-F238E27FC236}">
                  <a16:creationId xmlns:a16="http://schemas.microsoft.com/office/drawing/2014/main" id="{2564C6A9-90A1-DA34-C180-360B60A48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4" name="Oval 10">
              <a:extLst>
                <a:ext uri="{FF2B5EF4-FFF2-40B4-BE49-F238E27FC236}">
                  <a16:creationId xmlns:a16="http://schemas.microsoft.com/office/drawing/2014/main" id="{63ECAB79-469E-5F83-8F2E-5F5C7CA0E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5" name="Oval 11">
              <a:extLst>
                <a:ext uri="{FF2B5EF4-FFF2-40B4-BE49-F238E27FC236}">
                  <a16:creationId xmlns:a16="http://schemas.microsoft.com/office/drawing/2014/main" id="{0FF2E218-3BEA-B6ED-5D7E-84B2AAC6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52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6" name="Oval 12">
              <a:extLst>
                <a:ext uri="{FF2B5EF4-FFF2-40B4-BE49-F238E27FC236}">
                  <a16:creationId xmlns:a16="http://schemas.microsoft.com/office/drawing/2014/main" id="{540C648B-31B7-BB46-9488-32D62C8F8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8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7" name="Oval 13">
              <a:extLst>
                <a:ext uri="{FF2B5EF4-FFF2-40B4-BE49-F238E27FC236}">
                  <a16:creationId xmlns:a16="http://schemas.microsoft.com/office/drawing/2014/main" id="{A69D2000-AA6B-ACDE-6061-66971FA1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40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8" name="Oval 14">
              <a:extLst>
                <a:ext uri="{FF2B5EF4-FFF2-40B4-BE49-F238E27FC236}">
                  <a16:creationId xmlns:a16="http://schemas.microsoft.com/office/drawing/2014/main" id="{01BFFE80-4969-16CC-EF59-F4015EC25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441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399" name="Oval 15">
              <a:extLst>
                <a:ext uri="{FF2B5EF4-FFF2-40B4-BE49-F238E27FC236}">
                  <a16:creationId xmlns:a16="http://schemas.microsoft.com/office/drawing/2014/main" id="{633A3FE4-0EE3-66B4-806D-3A1B198D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3704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0" name="Oval 16">
              <a:extLst>
                <a:ext uri="{FF2B5EF4-FFF2-40B4-BE49-F238E27FC236}">
                  <a16:creationId xmlns:a16="http://schemas.microsoft.com/office/drawing/2014/main" id="{122736A8-9D91-4405-82B3-5A12C4B52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1" name="Oval 17">
              <a:extLst>
                <a:ext uri="{FF2B5EF4-FFF2-40B4-BE49-F238E27FC236}">
                  <a16:creationId xmlns:a16="http://schemas.microsoft.com/office/drawing/2014/main" id="{3C5B4BB7-F3DA-9FC3-990B-2ED0B846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682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2" name="Oval 18">
              <a:extLst>
                <a:ext uri="{FF2B5EF4-FFF2-40B4-BE49-F238E27FC236}">
                  <a16:creationId xmlns:a16="http://schemas.microsoft.com/office/drawing/2014/main" id="{A46CA116-9B4C-6483-C2C8-CAA1C89C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3" name="Oval 19">
              <a:extLst>
                <a:ext uri="{FF2B5EF4-FFF2-40B4-BE49-F238E27FC236}">
                  <a16:creationId xmlns:a16="http://schemas.microsoft.com/office/drawing/2014/main" id="{CB9C97B9-52A1-522A-ACB4-9017377E9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96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id="{7484BD87-6F50-B77A-01A1-88294E0A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84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5" name="Oval 21">
              <a:extLst>
                <a:ext uri="{FF2B5EF4-FFF2-40B4-BE49-F238E27FC236}">
                  <a16:creationId xmlns:a16="http://schemas.microsoft.com/office/drawing/2014/main" id="{F276D1FA-DEFB-9040-6876-E82122EED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6" name="Oval 22">
              <a:extLst>
                <a:ext uri="{FF2B5EF4-FFF2-40B4-BE49-F238E27FC236}">
                  <a16:creationId xmlns:a16="http://schemas.microsoft.com/office/drawing/2014/main" id="{B48DC3D3-234E-B0D8-AA45-8CEBC359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80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7" name="Oval 23">
              <a:extLst>
                <a:ext uri="{FF2B5EF4-FFF2-40B4-BE49-F238E27FC236}">
                  <a16:creationId xmlns:a16="http://schemas.microsoft.com/office/drawing/2014/main" id="{E9FCDE20-0639-ED67-0939-A747B024D4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21" y="3704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8" name="Oval 24">
              <a:extLst>
                <a:ext uri="{FF2B5EF4-FFF2-40B4-BE49-F238E27FC236}">
                  <a16:creationId xmlns:a16="http://schemas.microsoft.com/office/drawing/2014/main" id="{2F65D70E-59FB-63A1-2A13-A62705919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64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09" name="Oval 25">
              <a:extLst>
                <a:ext uri="{FF2B5EF4-FFF2-40B4-BE49-F238E27FC236}">
                  <a16:creationId xmlns:a16="http://schemas.microsoft.com/office/drawing/2014/main" id="{289A4251-CB10-5636-252A-70ECCA1C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682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0" name="Oval 26">
              <a:extLst>
                <a:ext uri="{FF2B5EF4-FFF2-40B4-BE49-F238E27FC236}">
                  <a16:creationId xmlns:a16="http://schemas.microsoft.com/office/drawing/2014/main" id="{715067C7-CA11-BB56-728D-76F2ACAA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241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1" name="Oval 27">
              <a:extLst>
                <a:ext uri="{FF2B5EF4-FFF2-40B4-BE49-F238E27FC236}">
                  <a16:creationId xmlns:a16="http://schemas.microsoft.com/office/drawing/2014/main" id="{45EED01B-DF9C-E603-60FC-8C47C2D04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120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2" name="Oval 28">
              <a:extLst>
                <a:ext uri="{FF2B5EF4-FFF2-40B4-BE49-F238E27FC236}">
                  <a16:creationId xmlns:a16="http://schemas.microsoft.com/office/drawing/2014/main" id="{46ACCAC7-E0CE-812F-7CBA-25F4361C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3562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3" name="Oval 29">
              <a:extLst>
                <a:ext uri="{FF2B5EF4-FFF2-40B4-BE49-F238E27FC236}">
                  <a16:creationId xmlns:a16="http://schemas.microsoft.com/office/drawing/2014/main" id="{F7E618BE-26A4-E44C-B8EA-8F14DF938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3281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4" name="Oval 30">
              <a:extLst>
                <a:ext uri="{FF2B5EF4-FFF2-40B4-BE49-F238E27FC236}">
                  <a16:creationId xmlns:a16="http://schemas.microsoft.com/office/drawing/2014/main" id="{3A62FE9F-3491-F938-EBDF-3AEC68AB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400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5" name="Oval 31">
              <a:extLst>
                <a:ext uri="{FF2B5EF4-FFF2-40B4-BE49-F238E27FC236}">
                  <a16:creationId xmlns:a16="http://schemas.microsoft.com/office/drawing/2014/main" id="{546A83F3-A3D6-E26C-DDDD-CEBA7098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4004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6" name="Oval 32">
              <a:extLst>
                <a:ext uri="{FF2B5EF4-FFF2-40B4-BE49-F238E27FC236}">
                  <a16:creationId xmlns:a16="http://schemas.microsoft.com/office/drawing/2014/main" id="{952082FE-A883-9862-1675-1D2042F5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883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7" name="Oval 33">
              <a:extLst>
                <a:ext uri="{FF2B5EF4-FFF2-40B4-BE49-F238E27FC236}">
                  <a16:creationId xmlns:a16="http://schemas.microsoft.com/office/drawing/2014/main" id="{7DC8B7CD-38BD-43DA-9D7D-7AC8E2253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964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8" name="Oval 34">
              <a:extLst>
                <a:ext uri="{FF2B5EF4-FFF2-40B4-BE49-F238E27FC236}">
                  <a16:creationId xmlns:a16="http://schemas.microsoft.com/office/drawing/2014/main" id="{879D9CB0-85BD-3EC5-E438-41F1E1DB6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160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19" name="Oval 35">
              <a:extLst>
                <a:ext uri="{FF2B5EF4-FFF2-40B4-BE49-F238E27FC236}">
                  <a16:creationId xmlns:a16="http://schemas.microsoft.com/office/drawing/2014/main" id="{5EFFDB4C-E261-01E0-79DB-F07D9797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400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0" name="Oval 36">
              <a:extLst>
                <a:ext uri="{FF2B5EF4-FFF2-40B4-BE49-F238E27FC236}">
                  <a16:creationId xmlns:a16="http://schemas.microsoft.com/office/drawing/2014/main" id="{2035D838-AEBB-7672-162F-9DD50C0A9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803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1" name="Oval 37">
              <a:extLst>
                <a:ext uri="{FF2B5EF4-FFF2-40B4-BE49-F238E27FC236}">
                  <a16:creationId xmlns:a16="http://schemas.microsoft.com/office/drawing/2014/main" id="{17967301-59A1-5B85-716A-875D29E4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96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2" name="Oval 38">
              <a:extLst>
                <a:ext uri="{FF2B5EF4-FFF2-40B4-BE49-F238E27FC236}">
                  <a16:creationId xmlns:a16="http://schemas.microsoft.com/office/drawing/2014/main" id="{5EA77473-12E5-63EA-52FE-38C08209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3401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3" name="Oval 39">
              <a:extLst>
                <a:ext uri="{FF2B5EF4-FFF2-40B4-BE49-F238E27FC236}">
                  <a16:creationId xmlns:a16="http://schemas.microsoft.com/office/drawing/2014/main" id="{BA7D3174-68C1-647A-EA89-9D28AB8D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3682"/>
              <a:ext cx="42" cy="4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4" name="Oval 40">
              <a:extLst>
                <a:ext uri="{FF2B5EF4-FFF2-40B4-BE49-F238E27FC236}">
                  <a16:creationId xmlns:a16="http://schemas.microsoft.com/office/drawing/2014/main" id="{7178C180-169D-53AA-1CAB-CAD2BAF5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52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5" name="Oval 41">
              <a:extLst>
                <a:ext uri="{FF2B5EF4-FFF2-40B4-BE49-F238E27FC236}">
                  <a16:creationId xmlns:a16="http://schemas.microsoft.com/office/drawing/2014/main" id="{A05D1B0D-8CB6-213B-2E3B-CFEA9973B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6" name="Oval 42">
              <a:extLst>
                <a:ext uri="{FF2B5EF4-FFF2-40B4-BE49-F238E27FC236}">
                  <a16:creationId xmlns:a16="http://schemas.microsoft.com/office/drawing/2014/main" id="{58D8656B-2809-D3FD-65CC-80965FDF5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7" name="Oval 43">
              <a:extLst>
                <a:ext uri="{FF2B5EF4-FFF2-40B4-BE49-F238E27FC236}">
                  <a16:creationId xmlns:a16="http://schemas.microsoft.com/office/drawing/2014/main" id="{85CF332F-8B8F-DDCE-11E4-C3ED403EE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40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8" name="Oval 44">
              <a:extLst>
                <a:ext uri="{FF2B5EF4-FFF2-40B4-BE49-F238E27FC236}">
                  <a16:creationId xmlns:a16="http://schemas.microsoft.com/office/drawing/2014/main" id="{00F186AD-AF74-F8B5-BD6B-7D8E081D2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29" name="Oval 45">
              <a:extLst>
                <a:ext uri="{FF2B5EF4-FFF2-40B4-BE49-F238E27FC236}">
                  <a16:creationId xmlns:a16="http://schemas.microsoft.com/office/drawing/2014/main" id="{3EBD3F30-527B-5C48-1CB3-84DCC1A83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0" name="Oval 46">
              <a:extLst>
                <a:ext uri="{FF2B5EF4-FFF2-40B4-BE49-F238E27FC236}">
                  <a16:creationId xmlns:a16="http://schemas.microsoft.com/office/drawing/2014/main" id="{2468CAA7-3432-9D84-C0E5-41F17A38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52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1" name="Oval 47">
              <a:extLst>
                <a:ext uri="{FF2B5EF4-FFF2-40B4-BE49-F238E27FC236}">
                  <a16:creationId xmlns:a16="http://schemas.microsoft.com/office/drawing/2014/main" id="{5C00A234-4F67-EDE3-1A9A-BE6CD434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4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2" name="Oval 48">
              <a:extLst>
                <a:ext uri="{FF2B5EF4-FFF2-40B4-BE49-F238E27FC236}">
                  <a16:creationId xmlns:a16="http://schemas.microsoft.com/office/drawing/2014/main" id="{DE3C2B09-2B70-BEB5-3C6A-229D4204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3" name="Oval 49">
              <a:extLst>
                <a:ext uri="{FF2B5EF4-FFF2-40B4-BE49-F238E27FC236}">
                  <a16:creationId xmlns:a16="http://schemas.microsoft.com/office/drawing/2014/main" id="{16AF990B-5977-2565-2AD0-86759250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4" name="Oval 50">
              <a:extLst>
                <a:ext uri="{FF2B5EF4-FFF2-40B4-BE49-F238E27FC236}">
                  <a16:creationId xmlns:a16="http://schemas.microsoft.com/office/drawing/2014/main" id="{9ADD1DAF-AF7D-504F-4FF5-1CE70E69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56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5" name="Oval 51">
              <a:extLst>
                <a:ext uri="{FF2B5EF4-FFF2-40B4-BE49-F238E27FC236}">
                  <a16:creationId xmlns:a16="http://schemas.microsoft.com/office/drawing/2014/main" id="{A9E7C5EB-822A-42DE-0D8E-292A375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4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6" name="Oval 52">
              <a:extLst>
                <a:ext uri="{FF2B5EF4-FFF2-40B4-BE49-F238E27FC236}">
                  <a16:creationId xmlns:a16="http://schemas.microsoft.com/office/drawing/2014/main" id="{D21E1FB8-9355-4285-6130-83254EB3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82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7" name="Oval 53">
              <a:extLst>
                <a:ext uri="{FF2B5EF4-FFF2-40B4-BE49-F238E27FC236}">
                  <a16:creationId xmlns:a16="http://schemas.microsoft.com/office/drawing/2014/main" id="{675CECF4-BD78-2819-5B58-AAD56D1F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723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8" name="Oval 54">
              <a:extLst>
                <a:ext uri="{FF2B5EF4-FFF2-40B4-BE49-F238E27FC236}">
                  <a16:creationId xmlns:a16="http://schemas.microsoft.com/office/drawing/2014/main" id="{ABA97632-49EE-2C8E-796B-41BEA85A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39" name="Oval 55">
              <a:extLst>
                <a:ext uri="{FF2B5EF4-FFF2-40B4-BE49-F238E27FC236}">
                  <a16:creationId xmlns:a16="http://schemas.microsoft.com/office/drawing/2014/main" id="{27752208-4A44-69AD-36D2-98EC6E5B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60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0" name="Oval 56">
              <a:extLst>
                <a:ext uri="{FF2B5EF4-FFF2-40B4-BE49-F238E27FC236}">
                  <a16:creationId xmlns:a16="http://schemas.microsoft.com/office/drawing/2014/main" id="{61EE7AD5-A61C-1901-E20E-C9282A2D8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60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1" name="Oval 57">
              <a:extLst>
                <a:ext uri="{FF2B5EF4-FFF2-40B4-BE49-F238E27FC236}">
                  <a16:creationId xmlns:a16="http://schemas.microsoft.com/office/drawing/2014/main" id="{4D5D5B31-E0B6-5E03-BE90-B8D83503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441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2" name="Oval 58">
              <a:extLst>
                <a:ext uri="{FF2B5EF4-FFF2-40B4-BE49-F238E27FC236}">
                  <a16:creationId xmlns:a16="http://schemas.microsoft.com/office/drawing/2014/main" id="{8ED6F8DF-B075-821E-229E-28BE2DB33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3" name="Oval 59">
              <a:extLst>
                <a:ext uri="{FF2B5EF4-FFF2-40B4-BE49-F238E27FC236}">
                  <a16:creationId xmlns:a16="http://schemas.microsoft.com/office/drawing/2014/main" id="{A2A69F79-01C2-74D9-02D9-280671C7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441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4" name="Oval 60">
              <a:extLst>
                <a:ext uri="{FF2B5EF4-FFF2-40B4-BE49-F238E27FC236}">
                  <a16:creationId xmlns:a16="http://schemas.microsoft.com/office/drawing/2014/main" id="{6D84D35E-4926-5B36-7C15-517DA5682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5" name="Oval 61">
              <a:extLst>
                <a:ext uri="{FF2B5EF4-FFF2-40B4-BE49-F238E27FC236}">
                  <a16:creationId xmlns:a16="http://schemas.microsoft.com/office/drawing/2014/main" id="{02BF8F17-0D53-2A72-362B-59095A34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60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6" name="Oval 62">
              <a:extLst>
                <a:ext uri="{FF2B5EF4-FFF2-40B4-BE49-F238E27FC236}">
                  <a16:creationId xmlns:a16="http://schemas.microsoft.com/office/drawing/2014/main" id="{A7700508-CD64-2D43-D1D9-7CA0A651C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2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7" name="Oval 63">
              <a:extLst>
                <a:ext uri="{FF2B5EF4-FFF2-40B4-BE49-F238E27FC236}">
                  <a16:creationId xmlns:a16="http://schemas.microsoft.com/office/drawing/2014/main" id="{25EC67F0-05E5-DB8C-3870-93FB5B3B9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441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8" name="Oval 64">
              <a:extLst>
                <a:ext uri="{FF2B5EF4-FFF2-40B4-BE49-F238E27FC236}">
                  <a16:creationId xmlns:a16="http://schemas.microsoft.com/office/drawing/2014/main" id="{5A9C6AE1-583B-79A6-A3A2-0423D1095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49" name="Oval 65">
              <a:extLst>
                <a:ext uri="{FF2B5EF4-FFF2-40B4-BE49-F238E27FC236}">
                  <a16:creationId xmlns:a16="http://schemas.microsoft.com/office/drawing/2014/main" id="{67F9FD92-EF1D-F9A4-F169-C8366F263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80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0" name="Oval 66">
              <a:extLst>
                <a:ext uri="{FF2B5EF4-FFF2-40B4-BE49-F238E27FC236}">
                  <a16:creationId xmlns:a16="http://schemas.microsoft.com/office/drawing/2014/main" id="{AC46E9D2-1098-9CEC-B09B-6641B5C1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1" name="Oval 67">
              <a:extLst>
                <a:ext uri="{FF2B5EF4-FFF2-40B4-BE49-F238E27FC236}">
                  <a16:creationId xmlns:a16="http://schemas.microsoft.com/office/drawing/2014/main" id="{6EBEBB66-B6AE-50F2-E772-86FAADB8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2" name="Oval 68">
              <a:extLst>
                <a:ext uri="{FF2B5EF4-FFF2-40B4-BE49-F238E27FC236}">
                  <a16:creationId xmlns:a16="http://schemas.microsoft.com/office/drawing/2014/main" id="{0F15A588-CF78-27C6-39F5-67F107F5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80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3" name="Oval 69">
              <a:extLst>
                <a:ext uri="{FF2B5EF4-FFF2-40B4-BE49-F238E27FC236}">
                  <a16:creationId xmlns:a16="http://schemas.microsoft.com/office/drawing/2014/main" id="{D7930855-2F30-7B84-B9DE-93337E34C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4" name="Oval 70">
              <a:extLst>
                <a:ext uri="{FF2B5EF4-FFF2-40B4-BE49-F238E27FC236}">
                  <a16:creationId xmlns:a16="http://schemas.microsoft.com/office/drawing/2014/main" id="{0B43934D-E6DF-A0DC-168F-09AB8F36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72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5" name="Oval 71">
              <a:extLst>
                <a:ext uri="{FF2B5EF4-FFF2-40B4-BE49-F238E27FC236}">
                  <a16:creationId xmlns:a16="http://schemas.microsoft.com/office/drawing/2014/main" id="{515FDEE3-3489-2302-789B-8FBE2BEE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682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6" name="Oval 72">
              <a:extLst>
                <a:ext uri="{FF2B5EF4-FFF2-40B4-BE49-F238E27FC236}">
                  <a16:creationId xmlns:a16="http://schemas.microsoft.com/office/drawing/2014/main" id="{4A7EBD98-C958-35BA-D656-971D70C5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64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7" name="Oval 73">
              <a:extLst>
                <a:ext uri="{FF2B5EF4-FFF2-40B4-BE49-F238E27FC236}">
                  <a16:creationId xmlns:a16="http://schemas.microsoft.com/office/drawing/2014/main" id="{03E0B3FE-8FEE-C26A-11C9-067FE651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82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8" name="Oval 74">
              <a:extLst>
                <a:ext uri="{FF2B5EF4-FFF2-40B4-BE49-F238E27FC236}">
                  <a16:creationId xmlns:a16="http://schemas.microsoft.com/office/drawing/2014/main" id="{3F881A2B-D204-95C0-CF7A-9B39ADA0D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56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59" name="Oval 75">
              <a:extLst>
                <a:ext uri="{FF2B5EF4-FFF2-40B4-BE49-F238E27FC236}">
                  <a16:creationId xmlns:a16="http://schemas.microsoft.com/office/drawing/2014/main" id="{8D2007ED-11B2-E1AE-7929-A133BCBC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0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0" name="Oval 76">
              <a:extLst>
                <a:ext uri="{FF2B5EF4-FFF2-40B4-BE49-F238E27FC236}">
                  <a16:creationId xmlns:a16="http://schemas.microsoft.com/office/drawing/2014/main" id="{152DD299-F07A-099F-9DB4-A83738A0D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60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1" name="Oval 77">
              <a:extLst>
                <a:ext uri="{FF2B5EF4-FFF2-40B4-BE49-F238E27FC236}">
                  <a16:creationId xmlns:a16="http://schemas.microsoft.com/office/drawing/2014/main" id="{8B3A2A48-D815-189C-B1DC-29472821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3560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2" name="Oval 78">
              <a:extLst>
                <a:ext uri="{FF2B5EF4-FFF2-40B4-BE49-F238E27FC236}">
                  <a16:creationId xmlns:a16="http://schemas.microsoft.com/office/drawing/2014/main" id="{588DD9A0-9B70-5D29-29FC-BDC9E46C6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64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3" name="Oval 79">
              <a:extLst>
                <a:ext uri="{FF2B5EF4-FFF2-40B4-BE49-F238E27FC236}">
                  <a16:creationId xmlns:a16="http://schemas.microsoft.com/office/drawing/2014/main" id="{6F9A7B2D-CAFD-8971-F55B-9A96AAE9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3656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4" name="Oval 80">
              <a:extLst>
                <a:ext uri="{FF2B5EF4-FFF2-40B4-BE49-F238E27FC236}">
                  <a16:creationId xmlns:a16="http://schemas.microsoft.com/office/drawing/2014/main" id="{382B9AEB-78FA-A48E-98A0-FDA71BE8F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76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5" name="Oval 81">
              <a:extLst>
                <a:ext uri="{FF2B5EF4-FFF2-40B4-BE49-F238E27FC236}">
                  <a16:creationId xmlns:a16="http://schemas.microsoft.com/office/drawing/2014/main" id="{088960CE-2AEE-5300-E4F1-2F22F8EAE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76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6" name="Oval 82">
              <a:extLst>
                <a:ext uri="{FF2B5EF4-FFF2-40B4-BE49-F238E27FC236}">
                  <a16:creationId xmlns:a16="http://schemas.microsoft.com/office/drawing/2014/main" id="{8E010963-38E2-391B-4531-EFF70CDDC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52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7" name="Oval 83">
              <a:extLst>
                <a:ext uri="{FF2B5EF4-FFF2-40B4-BE49-F238E27FC236}">
                  <a16:creationId xmlns:a16="http://schemas.microsoft.com/office/drawing/2014/main" id="{BB9DD3DF-71A7-864D-7091-B3C3A2962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656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8" name="Oval 84">
              <a:extLst>
                <a:ext uri="{FF2B5EF4-FFF2-40B4-BE49-F238E27FC236}">
                  <a16:creationId xmlns:a16="http://schemas.microsoft.com/office/drawing/2014/main" id="{C3598060-FA4A-BD90-5629-EB79D595F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72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69" name="Oval 85">
              <a:extLst>
                <a:ext uri="{FF2B5EF4-FFF2-40B4-BE49-F238E27FC236}">
                  <a16:creationId xmlns:a16="http://schemas.microsoft.com/office/drawing/2014/main" id="{9FE0B41B-E484-EA77-0D84-B2FC7DD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64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0" name="Oval 86">
              <a:extLst>
                <a:ext uri="{FF2B5EF4-FFF2-40B4-BE49-F238E27FC236}">
                  <a16:creationId xmlns:a16="http://schemas.microsoft.com/office/drawing/2014/main" id="{994DB47A-B721-117B-345E-2B7CEA67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52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1" name="Oval 87">
              <a:extLst>
                <a:ext uri="{FF2B5EF4-FFF2-40B4-BE49-F238E27FC236}">
                  <a16:creationId xmlns:a16="http://schemas.microsoft.com/office/drawing/2014/main" id="{3C215223-939B-11CE-9001-3391E77C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48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2" name="Oval 88">
              <a:extLst>
                <a:ext uri="{FF2B5EF4-FFF2-40B4-BE49-F238E27FC236}">
                  <a16:creationId xmlns:a16="http://schemas.microsoft.com/office/drawing/2014/main" id="{ACCDB270-00A1-07DD-DB97-8082A9B61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441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3" name="Oval 89">
              <a:extLst>
                <a:ext uri="{FF2B5EF4-FFF2-40B4-BE49-F238E27FC236}">
                  <a16:creationId xmlns:a16="http://schemas.microsoft.com/office/drawing/2014/main" id="{4BFAC543-AE99-5E1D-6DA2-A1D273E9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441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4" name="Oval 90">
              <a:extLst>
                <a:ext uri="{FF2B5EF4-FFF2-40B4-BE49-F238E27FC236}">
                  <a16:creationId xmlns:a16="http://schemas.microsoft.com/office/drawing/2014/main" id="{6F7CA3A9-9030-2F0A-1DFD-FA803B75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40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5" name="Oval 91">
              <a:extLst>
                <a:ext uri="{FF2B5EF4-FFF2-40B4-BE49-F238E27FC236}">
                  <a16:creationId xmlns:a16="http://schemas.microsoft.com/office/drawing/2014/main" id="{3B0E057E-C43E-A6FD-C1CF-516027CC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40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6" name="Oval 92">
              <a:extLst>
                <a:ext uri="{FF2B5EF4-FFF2-40B4-BE49-F238E27FC236}">
                  <a16:creationId xmlns:a16="http://schemas.microsoft.com/office/drawing/2014/main" id="{58E49869-03AF-787F-2173-79871DAD7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7" name="Oval 93">
              <a:extLst>
                <a:ext uri="{FF2B5EF4-FFF2-40B4-BE49-F238E27FC236}">
                  <a16:creationId xmlns:a16="http://schemas.microsoft.com/office/drawing/2014/main" id="{90D91DC7-94AB-A4D6-9223-F9E39774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8" name="Oval 94">
              <a:extLst>
                <a:ext uri="{FF2B5EF4-FFF2-40B4-BE49-F238E27FC236}">
                  <a16:creationId xmlns:a16="http://schemas.microsoft.com/office/drawing/2014/main" id="{046A8D54-05C4-1A0E-7DBA-405F8CB9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32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79" name="Oval 95">
              <a:extLst>
                <a:ext uri="{FF2B5EF4-FFF2-40B4-BE49-F238E27FC236}">
                  <a16:creationId xmlns:a16="http://schemas.microsoft.com/office/drawing/2014/main" id="{96229368-2BAB-2438-3137-3F714A30D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0" name="Oval 96">
              <a:extLst>
                <a:ext uri="{FF2B5EF4-FFF2-40B4-BE49-F238E27FC236}">
                  <a16:creationId xmlns:a16="http://schemas.microsoft.com/office/drawing/2014/main" id="{505060A2-6F92-9883-D86C-C9FBFC67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2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1" name="Oval 97">
              <a:extLst>
                <a:ext uri="{FF2B5EF4-FFF2-40B4-BE49-F238E27FC236}">
                  <a16:creationId xmlns:a16="http://schemas.microsoft.com/office/drawing/2014/main" id="{CA1128E5-B485-A0EC-95C8-77BDF5B95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2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2" name="Oval 98">
              <a:extLst>
                <a:ext uri="{FF2B5EF4-FFF2-40B4-BE49-F238E27FC236}">
                  <a16:creationId xmlns:a16="http://schemas.microsoft.com/office/drawing/2014/main" id="{D86D8546-1722-36A5-D6BB-8E796A4D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6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3" name="Oval 99">
              <a:extLst>
                <a:ext uri="{FF2B5EF4-FFF2-40B4-BE49-F238E27FC236}">
                  <a16:creationId xmlns:a16="http://schemas.microsoft.com/office/drawing/2014/main" id="{33E6AF6D-1BD1-4A98-92A9-0C82C9A0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23"/>
              <a:ext cx="42" cy="4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4" name="Line 100">
              <a:extLst>
                <a:ext uri="{FF2B5EF4-FFF2-40B4-BE49-F238E27FC236}">
                  <a16:creationId xmlns:a16="http://schemas.microsoft.com/office/drawing/2014/main" id="{5EB4BD0D-7C98-3E9C-79CA-504005F42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20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6485" name="Line 101">
              <a:extLst>
                <a:ext uri="{FF2B5EF4-FFF2-40B4-BE49-F238E27FC236}">
                  <a16:creationId xmlns:a16="http://schemas.microsoft.com/office/drawing/2014/main" id="{10EF432A-1005-9F41-91FE-E157E74BA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412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6486" name="Oval 102">
              <a:extLst>
                <a:ext uri="{FF2B5EF4-FFF2-40B4-BE49-F238E27FC236}">
                  <a16:creationId xmlns:a16="http://schemas.microsoft.com/office/drawing/2014/main" id="{A1D495EE-1894-9AF2-F131-BD75A415A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97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7" name="Oval 103">
              <a:extLst>
                <a:ext uri="{FF2B5EF4-FFF2-40B4-BE49-F238E27FC236}">
                  <a16:creationId xmlns:a16="http://schemas.microsoft.com/office/drawing/2014/main" id="{71BB1831-1A7C-5280-D0B1-B30C20D1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5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8" name="Oval 104">
              <a:extLst>
                <a:ext uri="{FF2B5EF4-FFF2-40B4-BE49-F238E27FC236}">
                  <a16:creationId xmlns:a16="http://schemas.microsoft.com/office/drawing/2014/main" id="{298A9179-6EE6-CB66-D1EA-48E45FAD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50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89" name="Oval 105">
              <a:extLst>
                <a:ext uri="{FF2B5EF4-FFF2-40B4-BE49-F238E27FC236}">
                  <a16:creationId xmlns:a16="http://schemas.microsoft.com/office/drawing/2014/main" id="{39C4B5D7-63A9-821F-220F-BDD180C9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90" name="Oval 106">
              <a:extLst>
                <a:ext uri="{FF2B5EF4-FFF2-40B4-BE49-F238E27FC236}">
                  <a16:creationId xmlns:a16="http://schemas.microsoft.com/office/drawing/2014/main" id="{119B78E4-44D5-FC41-5257-47690A27C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50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91" name="Oval 107">
              <a:extLst>
                <a:ext uri="{FF2B5EF4-FFF2-40B4-BE49-F238E27FC236}">
                  <a16:creationId xmlns:a16="http://schemas.microsoft.com/office/drawing/2014/main" id="{3A80E548-F915-2D7F-FF04-E4A5E85A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352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92" name="Oval 108">
              <a:extLst>
                <a:ext uri="{FF2B5EF4-FFF2-40B4-BE49-F238E27FC236}">
                  <a16:creationId xmlns:a16="http://schemas.microsoft.com/office/drawing/2014/main" id="{7E21E635-ED89-84D9-4C97-E98BED3E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3468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93" name="Oval 109">
              <a:extLst>
                <a:ext uri="{FF2B5EF4-FFF2-40B4-BE49-F238E27FC236}">
                  <a16:creationId xmlns:a16="http://schemas.microsoft.com/office/drawing/2014/main" id="{F9EAFCE2-70CA-9B76-B992-CFEE5BA1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60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94" name="Oval 110">
              <a:extLst>
                <a:ext uri="{FF2B5EF4-FFF2-40B4-BE49-F238E27FC236}">
                  <a16:creationId xmlns:a16="http://schemas.microsoft.com/office/drawing/2014/main" id="{7F3E0B1E-F3F7-03AC-88F5-CC075DA6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3520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6495" name="Oval 111">
              <a:extLst>
                <a:ext uri="{FF2B5EF4-FFF2-40B4-BE49-F238E27FC236}">
                  <a16:creationId xmlns:a16="http://schemas.microsoft.com/office/drawing/2014/main" id="{1BCD355C-D591-1558-EE2A-83EB2954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47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  <p:sp>
        <p:nvSpPr>
          <p:cNvPr id="16388" name="Rectangle 112">
            <a:extLst>
              <a:ext uri="{FF2B5EF4-FFF2-40B4-BE49-F238E27FC236}">
                <a16:creationId xmlns:a16="http://schemas.microsoft.com/office/drawing/2014/main" id="{9801B6FD-AA15-70EF-5F0F-D7EAEB14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sp>
        <p:nvSpPr>
          <p:cNvPr id="23665" name="Text Box 113">
            <a:extLst>
              <a:ext uri="{FF2B5EF4-FFF2-40B4-BE49-F238E27FC236}">
                <a16:creationId xmlns:a16="http://schemas.microsoft.com/office/drawing/2014/main" id="{F149FD2A-77E3-BBD6-449B-F0918A5E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B80BA09B-3232-8AF2-38E8-468983E0F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85539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for each data point within a given cluster, the 	neighbourhood of  a given radius has to contain 	at least a minimum number of points</a:t>
            </a:r>
          </a:p>
          <a:p>
            <a:pPr algn="just">
              <a:buFontTx/>
              <a:buChar char="•"/>
            </a:pPr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methods can be used to filter out noise (outliers), 	and discover clusters of arbitrary shape</a:t>
            </a:r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35" name="Group 5">
            <a:extLst>
              <a:ext uri="{FF2B5EF4-FFF2-40B4-BE49-F238E27FC236}">
                <a16:creationId xmlns:a16="http://schemas.microsoft.com/office/drawing/2014/main" id="{306C2C36-C16D-C10B-8559-856524437983}"/>
              </a:ext>
            </a:extLst>
          </p:cNvPr>
          <p:cNvGrpSpPr>
            <a:grpSpLocks/>
          </p:cNvGrpSpPr>
          <p:nvPr/>
        </p:nvGrpSpPr>
        <p:grpSpPr bwMode="auto">
          <a:xfrm>
            <a:off x="5405673" y="4800160"/>
            <a:ext cx="2971800" cy="1593850"/>
            <a:chOff x="3264" y="3120"/>
            <a:chExt cx="1872" cy="1004"/>
          </a:xfrm>
        </p:grpSpPr>
        <p:sp>
          <p:nvSpPr>
            <p:cNvPr id="18438" name="Oval 6">
              <a:extLst>
                <a:ext uri="{FF2B5EF4-FFF2-40B4-BE49-F238E27FC236}">
                  <a16:creationId xmlns:a16="http://schemas.microsoft.com/office/drawing/2014/main" id="{0AB8A83D-633B-2FA6-80D0-208BEF0D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28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39" name="Oval 7">
              <a:extLst>
                <a:ext uri="{FF2B5EF4-FFF2-40B4-BE49-F238E27FC236}">
                  <a16:creationId xmlns:a16="http://schemas.microsoft.com/office/drawing/2014/main" id="{363A5CF4-7F47-F141-8063-C55A29D89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36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0" name="Oval 8">
              <a:extLst>
                <a:ext uri="{FF2B5EF4-FFF2-40B4-BE49-F238E27FC236}">
                  <a16:creationId xmlns:a16="http://schemas.microsoft.com/office/drawing/2014/main" id="{FE6C7934-8501-C6B5-79A4-68945E18C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6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1" name="Oval 9">
              <a:extLst>
                <a:ext uri="{FF2B5EF4-FFF2-40B4-BE49-F238E27FC236}">
                  <a16:creationId xmlns:a16="http://schemas.microsoft.com/office/drawing/2014/main" id="{D5BC01EC-A6BB-A712-1009-72DBB44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2" name="Oval 10">
              <a:extLst>
                <a:ext uri="{FF2B5EF4-FFF2-40B4-BE49-F238E27FC236}">
                  <a16:creationId xmlns:a16="http://schemas.microsoft.com/office/drawing/2014/main" id="{970C1694-23B7-3751-B797-A82940A1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3" name="Oval 11">
              <a:extLst>
                <a:ext uri="{FF2B5EF4-FFF2-40B4-BE49-F238E27FC236}">
                  <a16:creationId xmlns:a16="http://schemas.microsoft.com/office/drawing/2014/main" id="{B537090E-A45D-8D68-2F22-6D476771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52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4" name="Oval 12">
              <a:extLst>
                <a:ext uri="{FF2B5EF4-FFF2-40B4-BE49-F238E27FC236}">
                  <a16:creationId xmlns:a16="http://schemas.microsoft.com/office/drawing/2014/main" id="{F7E8EA0D-9584-E1E2-8867-9A4B9647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8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5" name="Oval 13">
              <a:extLst>
                <a:ext uri="{FF2B5EF4-FFF2-40B4-BE49-F238E27FC236}">
                  <a16:creationId xmlns:a16="http://schemas.microsoft.com/office/drawing/2014/main" id="{B396EB85-8A6A-CF82-1842-9F620CD0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340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6" name="Oval 14">
              <a:extLst>
                <a:ext uri="{FF2B5EF4-FFF2-40B4-BE49-F238E27FC236}">
                  <a16:creationId xmlns:a16="http://schemas.microsoft.com/office/drawing/2014/main" id="{6DD4A5F8-334C-7DE2-B4F7-CE11C656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441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7" name="Oval 15">
              <a:extLst>
                <a:ext uri="{FF2B5EF4-FFF2-40B4-BE49-F238E27FC236}">
                  <a16:creationId xmlns:a16="http://schemas.microsoft.com/office/drawing/2014/main" id="{2E77B903-4F83-8E87-9097-C885F67B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3704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8" name="Oval 16">
              <a:extLst>
                <a:ext uri="{FF2B5EF4-FFF2-40B4-BE49-F238E27FC236}">
                  <a16:creationId xmlns:a16="http://schemas.microsoft.com/office/drawing/2014/main" id="{13D1DBA8-C5A1-8A8A-2263-164513A41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49" name="Oval 17">
              <a:extLst>
                <a:ext uri="{FF2B5EF4-FFF2-40B4-BE49-F238E27FC236}">
                  <a16:creationId xmlns:a16="http://schemas.microsoft.com/office/drawing/2014/main" id="{EEB785A2-2A16-3797-66EB-E23D3900C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682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0" name="Oval 18">
              <a:extLst>
                <a:ext uri="{FF2B5EF4-FFF2-40B4-BE49-F238E27FC236}">
                  <a16:creationId xmlns:a16="http://schemas.microsoft.com/office/drawing/2014/main" id="{082FCDF3-76D6-6F60-AD17-703EB0173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1" name="Oval 19">
              <a:extLst>
                <a:ext uri="{FF2B5EF4-FFF2-40B4-BE49-F238E27FC236}">
                  <a16:creationId xmlns:a16="http://schemas.microsoft.com/office/drawing/2014/main" id="{538AEC6D-5503-7D53-50EE-08545DE6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96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70F06B75-0636-80C0-B0AF-FD8FE3D8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84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3" name="Oval 21">
              <a:extLst>
                <a:ext uri="{FF2B5EF4-FFF2-40B4-BE49-F238E27FC236}">
                  <a16:creationId xmlns:a16="http://schemas.microsoft.com/office/drawing/2014/main" id="{A8C28FAC-96EC-A16C-8A5B-1A86C646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4" name="Oval 22">
              <a:extLst>
                <a:ext uri="{FF2B5EF4-FFF2-40B4-BE49-F238E27FC236}">
                  <a16:creationId xmlns:a16="http://schemas.microsoft.com/office/drawing/2014/main" id="{BEE51C78-07AE-EF6E-80F9-EEFB6BB6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380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5" name="Oval 23">
              <a:extLst>
                <a:ext uri="{FF2B5EF4-FFF2-40B4-BE49-F238E27FC236}">
                  <a16:creationId xmlns:a16="http://schemas.microsoft.com/office/drawing/2014/main" id="{14D52D98-9E8B-AAD7-609C-96FA508356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21" y="3704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6" name="Oval 24">
              <a:extLst>
                <a:ext uri="{FF2B5EF4-FFF2-40B4-BE49-F238E27FC236}">
                  <a16:creationId xmlns:a16="http://schemas.microsoft.com/office/drawing/2014/main" id="{8448A7FE-F698-B59F-7276-2A5D54FAE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64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7" name="Oval 25">
              <a:extLst>
                <a:ext uri="{FF2B5EF4-FFF2-40B4-BE49-F238E27FC236}">
                  <a16:creationId xmlns:a16="http://schemas.microsoft.com/office/drawing/2014/main" id="{138AE9F8-9CB2-5D4C-47F4-86C3D243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682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8" name="Oval 26">
              <a:extLst>
                <a:ext uri="{FF2B5EF4-FFF2-40B4-BE49-F238E27FC236}">
                  <a16:creationId xmlns:a16="http://schemas.microsoft.com/office/drawing/2014/main" id="{CE2F6C4F-6AC3-0C21-28A3-D1631A78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241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59" name="Oval 27">
              <a:extLst>
                <a:ext uri="{FF2B5EF4-FFF2-40B4-BE49-F238E27FC236}">
                  <a16:creationId xmlns:a16="http://schemas.microsoft.com/office/drawing/2014/main" id="{064E6EF9-9CF8-DCA0-EE70-34361411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120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0" name="Oval 28">
              <a:extLst>
                <a:ext uri="{FF2B5EF4-FFF2-40B4-BE49-F238E27FC236}">
                  <a16:creationId xmlns:a16="http://schemas.microsoft.com/office/drawing/2014/main" id="{BE38540F-6A76-3EF2-C352-ADC8DCCF7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3562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1" name="Oval 29">
              <a:extLst>
                <a:ext uri="{FF2B5EF4-FFF2-40B4-BE49-F238E27FC236}">
                  <a16:creationId xmlns:a16="http://schemas.microsoft.com/office/drawing/2014/main" id="{5EEFE7F8-9DB9-A171-5C49-2E3155A1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3281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2" name="Oval 30">
              <a:extLst>
                <a:ext uri="{FF2B5EF4-FFF2-40B4-BE49-F238E27FC236}">
                  <a16:creationId xmlns:a16="http://schemas.microsoft.com/office/drawing/2014/main" id="{C2CDBD45-9376-B6C1-3E51-424586760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400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3" name="Oval 31">
              <a:extLst>
                <a:ext uri="{FF2B5EF4-FFF2-40B4-BE49-F238E27FC236}">
                  <a16:creationId xmlns:a16="http://schemas.microsoft.com/office/drawing/2014/main" id="{C98029CD-D173-99B6-0863-6BBD0220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4004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4" name="Oval 32">
              <a:extLst>
                <a:ext uri="{FF2B5EF4-FFF2-40B4-BE49-F238E27FC236}">
                  <a16:creationId xmlns:a16="http://schemas.microsoft.com/office/drawing/2014/main" id="{8429AF7A-CBC5-21D0-549C-A6902ACC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883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5" name="Oval 33">
              <a:extLst>
                <a:ext uri="{FF2B5EF4-FFF2-40B4-BE49-F238E27FC236}">
                  <a16:creationId xmlns:a16="http://schemas.microsoft.com/office/drawing/2014/main" id="{64184DF0-B050-1804-B26E-53710E55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964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6" name="Oval 34">
              <a:extLst>
                <a:ext uri="{FF2B5EF4-FFF2-40B4-BE49-F238E27FC236}">
                  <a16:creationId xmlns:a16="http://schemas.microsoft.com/office/drawing/2014/main" id="{4B9E14E3-598B-EEFE-22B8-028746AE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160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7" name="Oval 35">
              <a:extLst>
                <a:ext uri="{FF2B5EF4-FFF2-40B4-BE49-F238E27FC236}">
                  <a16:creationId xmlns:a16="http://schemas.microsoft.com/office/drawing/2014/main" id="{50357E76-B556-3AEB-8629-B2A4219F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400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8" name="Oval 36">
              <a:extLst>
                <a:ext uri="{FF2B5EF4-FFF2-40B4-BE49-F238E27FC236}">
                  <a16:creationId xmlns:a16="http://schemas.microsoft.com/office/drawing/2014/main" id="{1C19528D-58EE-8DE2-A1D7-8B47CE065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3803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69" name="Oval 37">
              <a:extLst>
                <a:ext uri="{FF2B5EF4-FFF2-40B4-BE49-F238E27FC236}">
                  <a16:creationId xmlns:a16="http://schemas.microsoft.com/office/drawing/2014/main" id="{5177A13F-B694-E82A-8F82-82118B803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964"/>
              <a:ext cx="42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0" name="Oval 38">
              <a:extLst>
                <a:ext uri="{FF2B5EF4-FFF2-40B4-BE49-F238E27FC236}">
                  <a16:creationId xmlns:a16="http://schemas.microsoft.com/office/drawing/2014/main" id="{C0E2486D-1DD1-7478-68C6-556CBA845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3401"/>
              <a:ext cx="41" cy="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1" name="Oval 39">
              <a:extLst>
                <a:ext uri="{FF2B5EF4-FFF2-40B4-BE49-F238E27FC236}">
                  <a16:creationId xmlns:a16="http://schemas.microsoft.com/office/drawing/2014/main" id="{D6D46CA6-7F25-9E46-ECE9-7BE70A78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3682"/>
              <a:ext cx="42" cy="4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2" name="Oval 40">
              <a:extLst>
                <a:ext uri="{FF2B5EF4-FFF2-40B4-BE49-F238E27FC236}">
                  <a16:creationId xmlns:a16="http://schemas.microsoft.com/office/drawing/2014/main" id="{49F231CB-89DF-9A31-563F-97BA5AAB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52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3" name="Oval 41">
              <a:extLst>
                <a:ext uri="{FF2B5EF4-FFF2-40B4-BE49-F238E27FC236}">
                  <a16:creationId xmlns:a16="http://schemas.microsoft.com/office/drawing/2014/main" id="{74A7DF0B-DEF3-C527-0AD5-3E830079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48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4" name="Oval 42">
              <a:extLst>
                <a:ext uri="{FF2B5EF4-FFF2-40B4-BE49-F238E27FC236}">
                  <a16:creationId xmlns:a16="http://schemas.microsoft.com/office/drawing/2014/main" id="{3D48D6D1-EC4C-44EF-EFB0-A3F3EBA6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5" name="Oval 43">
              <a:extLst>
                <a:ext uri="{FF2B5EF4-FFF2-40B4-BE49-F238E27FC236}">
                  <a16:creationId xmlns:a16="http://schemas.microsoft.com/office/drawing/2014/main" id="{08144871-0256-FB1A-78C5-202A86085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40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6" name="Oval 44">
              <a:extLst>
                <a:ext uri="{FF2B5EF4-FFF2-40B4-BE49-F238E27FC236}">
                  <a16:creationId xmlns:a16="http://schemas.microsoft.com/office/drawing/2014/main" id="{83E264F6-38EA-EB24-0F45-6BD72AA0E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2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7" name="Oval 45">
              <a:extLst>
                <a:ext uri="{FF2B5EF4-FFF2-40B4-BE49-F238E27FC236}">
                  <a16:creationId xmlns:a16="http://schemas.microsoft.com/office/drawing/2014/main" id="{8D934413-DBA6-9DC1-E036-A3EA9C4B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8" name="Oval 46">
              <a:extLst>
                <a:ext uri="{FF2B5EF4-FFF2-40B4-BE49-F238E27FC236}">
                  <a16:creationId xmlns:a16="http://schemas.microsoft.com/office/drawing/2014/main" id="{7C51D735-8200-2EAB-F178-B1E6119C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52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79" name="Oval 47">
              <a:extLst>
                <a:ext uri="{FF2B5EF4-FFF2-40B4-BE49-F238E27FC236}">
                  <a16:creationId xmlns:a16="http://schemas.microsoft.com/office/drawing/2014/main" id="{ADBE81B7-6E3E-19BC-7F04-AF2FE4C7B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4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0" name="Oval 48">
              <a:extLst>
                <a:ext uri="{FF2B5EF4-FFF2-40B4-BE49-F238E27FC236}">
                  <a16:creationId xmlns:a16="http://schemas.microsoft.com/office/drawing/2014/main" id="{D0918663-284C-DDEA-BEAB-FD874645B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1" name="Oval 49">
              <a:extLst>
                <a:ext uri="{FF2B5EF4-FFF2-40B4-BE49-F238E27FC236}">
                  <a16:creationId xmlns:a16="http://schemas.microsoft.com/office/drawing/2014/main" id="{16165BAD-9DBC-F97C-0196-6019611DC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2" name="Oval 50">
              <a:extLst>
                <a:ext uri="{FF2B5EF4-FFF2-40B4-BE49-F238E27FC236}">
                  <a16:creationId xmlns:a16="http://schemas.microsoft.com/office/drawing/2014/main" id="{E7A5FE9B-CC36-3B36-A339-81217FC6A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56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3" name="Oval 51">
              <a:extLst>
                <a:ext uri="{FF2B5EF4-FFF2-40B4-BE49-F238E27FC236}">
                  <a16:creationId xmlns:a16="http://schemas.microsoft.com/office/drawing/2014/main" id="{7C9A0139-15D6-F83E-CBDD-D82AEA9E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4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4" name="Oval 52">
              <a:extLst>
                <a:ext uri="{FF2B5EF4-FFF2-40B4-BE49-F238E27FC236}">
                  <a16:creationId xmlns:a16="http://schemas.microsoft.com/office/drawing/2014/main" id="{E141109A-6497-3359-B118-930975F2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682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5" name="Oval 53">
              <a:extLst>
                <a:ext uri="{FF2B5EF4-FFF2-40B4-BE49-F238E27FC236}">
                  <a16:creationId xmlns:a16="http://schemas.microsoft.com/office/drawing/2014/main" id="{849946A1-AB7A-0AA5-AF35-CCD6299E4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723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6" name="Oval 54">
              <a:extLst>
                <a:ext uri="{FF2B5EF4-FFF2-40B4-BE49-F238E27FC236}">
                  <a16:creationId xmlns:a16="http://schemas.microsoft.com/office/drawing/2014/main" id="{356BC102-5EA0-8DB3-1FB0-E858B973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7" name="Oval 55">
              <a:extLst>
                <a:ext uri="{FF2B5EF4-FFF2-40B4-BE49-F238E27FC236}">
                  <a16:creationId xmlns:a16="http://schemas.microsoft.com/office/drawing/2014/main" id="{FB861F51-DC39-C30C-2F99-1EFFC959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602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8" name="Oval 56">
              <a:extLst>
                <a:ext uri="{FF2B5EF4-FFF2-40B4-BE49-F238E27FC236}">
                  <a16:creationId xmlns:a16="http://schemas.microsoft.com/office/drawing/2014/main" id="{93A9A681-6269-77F6-D662-FE5203A8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60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89" name="Oval 57">
              <a:extLst>
                <a:ext uri="{FF2B5EF4-FFF2-40B4-BE49-F238E27FC236}">
                  <a16:creationId xmlns:a16="http://schemas.microsoft.com/office/drawing/2014/main" id="{33BC6F0B-4DBC-7323-68F6-291379BC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441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0" name="Oval 58">
              <a:extLst>
                <a:ext uri="{FF2B5EF4-FFF2-40B4-BE49-F238E27FC236}">
                  <a16:creationId xmlns:a16="http://schemas.microsoft.com/office/drawing/2014/main" id="{763F117C-1121-C0FF-BBBE-FE48F918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1" name="Oval 59">
              <a:extLst>
                <a:ext uri="{FF2B5EF4-FFF2-40B4-BE49-F238E27FC236}">
                  <a16:creationId xmlns:a16="http://schemas.microsoft.com/office/drawing/2014/main" id="{80E13F45-FC95-00F5-337F-04468FBC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441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2" name="Oval 60">
              <a:extLst>
                <a:ext uri="{FF2B5EF4-FFF2-40B4-BE49-F238E27FC236}">
                  <a16:creationId xmlns:a16="http://schemas.microsoft.com/office/drawing/2014/main" id="{2ADFBC41-0C59-D94D-DB7A-1122E8A8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01"/>
              <a:ext cx="41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3" name="Oval 61">
              <a:extLst>
                <a:ext uri="{FF2B5EF4-FFF2-40B4-BE49-F238E27FC236}">
                  <a16:creationId xmlns:a16="http://schemas.microsoft.com/office/drawing/2014/main" id="{B8B8718D-132E-978D-066C-0385FE3D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602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4" name="Oval 62">
              <a:extLst>
                <a:ext uri="{FF2B5EF4-FFF2-40B4-BE49-F238E27FC236}">
                  <a16:creationId xmlns:a16="http://schemas.microsoft.com/office/drawing/2014/main" id="{D5408289-5C1C-BE68-32F8-95539AC2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21"/>
              <a:ext cx="42" cy="40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5" name="Oval 63">
              <a:extLst>
                <a:ext uri="{FF2B5EF4-FFF2-40B4-BE49-F238E27FC236}">
                  <a16:creationId xmlns:a16="http://schemas.microsoft.com/office/drawing/2014/main" id="{01A802FB-820E-20B1-20B7-CBC6E899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441"/>
              <a:ext cx="41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6" name="Oval 64">
              <a:extLst>
                <a:ext uri="{FF2B5EF4-FFF2-40B4-BE49-F238E27FC236}">
                  <a16:creationId xmlns:a16="http://schemas.microsoft.com/office/drawing/2014/main" id="{64C4324A-81AE-D33C-9336-576FC483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682"/>
              <a:ext cx="42" cy="41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7" name="Oval 65">
              <a:extLst>
                <a:ext uri="{FF2B5EF4-FFF2-40B4-BE49-F238E27FC236}">
                  <a16:creationId xmlns:a16="http://schemas.microsoft.com/office/drawing/2014/main" id="{6926C72E-0C9F-286F-F758-3A55E3D9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80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8" name="Oval 66">
              <a:extLst>
                <a:ext uri="{FF2B5EF4-FFF2-40B4-BE49-F238E27FC236}">
                  <a16:creationId xmlns:a16="http://schemas.microsoft.com/office/drawing/2014/main" id="{CDCA376F-030C-A99A-D0BD-43899B12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499" name="Oval 67">
              <a:extLst>
                <a:ext uri="{FF2B5EF4-FFF2-40B4-BE49-F238E27FC236}">
                  <a16:creationId xmlns:a16="http://schemas.microsoft.com/office/drawing/2014/main" id="{4F245734-6885-9014-E024-F3EFF688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76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0" name="Oval 68">
              <a:extLst>
                <a:ext uri="{FF2B5EF4-FFF2-40B4-BE49-F238E27FC236}">
                  <a16:creationId xmlns:a16="http://schemas.microsoft.com/office/drawing/2014/main" id="{8A287B3C-36B6-92D0-8860-3B0A1C15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80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1" name="Oval 69">
              <a:extLst>
                <a:ext uri="{FF2B5EF4-FFF2-40B4-BE49-F238E27FC236}">
                  <a16:creationId xmlns:a16="http://schemas.microsoft.com/office/drawing/2014/main" id="{014F7B1E-F2D5-1D82-B1D4-B1888CF4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723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2" name="Oval 70">
              <a:extLst>
                <a:ext uri="{FF2B5EF4-FFF2-40B4-BE49-F238E27FC236}">
                  <a16:creationId xmlns:a16="http://schemas.microsoft.com/office/drawing/2014/main" id="{3F28FB90-6D46-C348-84F5-241673D6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72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3" name="Oval 71">
              <a:extLst>
                <a:ext uri="{FF2B5EF4-FFF2-40B4-BE49-F238E27FC236}">
                  <a16:creationId xmlns:a16="http://schemas.microsoft.com/office/drawing/2014/main" id="{436BEC55-04BF-4D27-A8C7-1681B90DC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682"/>
              <a:ext cx="41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4" name="Oval 72">
              <a:extLst>
                <a:ext uri="{FF2B5EF4-FFF2-40B4-BE49-F238E27FC236}">
                  <a16:creationId xmlns:a16="http://schemas.microsoft.com/office/drawing/2014/main" id="{83878A77-1153-4C77-A6D5-46D17AFAD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64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5" name="Oval 73">
              <a:extLst>
                <a:ext uri="{FF2B5EF4-FFF2-40B4-BE49-F238E27FC236}">
                  <a16:creationId xmlns:a16="http://schemas.microsoft.com/office/drawing/2014/main" id="{321561E7-EC90-6876-B0F0-15876674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82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6" name="Oval 74">
              <a:extLst>
                <a:ext uri="{FF2B5EF4-FFF2-40B4-BE49-F238E27FC236}">
                  <a16:creationId xmlns:a16="http://schemas.microsoft.com/office/drawing/2014/main" id="{ED25F328-B2A6-2192-1A91-42CF1455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56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7" name="Oval 75">
              <a:extLst>
                <a:ext uri="{FF2B5EF4-FFF2-40B4-BE49-F238E27FC236}">
                  <a16:creationId xmlns:a16="http://schemas.microsoft.com/office/drawing/2014/main" id="{AD1D8ABE-AC1E-4DFB-C534-3553E4188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0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8" name="Oval 76">
              <a:extLst>
                <a:ext uri="{FF2B5EF4-FFF2-40B4-BE49-F238E27FC236}">
                  <a16:creationId xmlns:a16="http://schemas.microsoft.com/office/drawing/2014/main" id="{F867A46B-D24B-EFBA-5D76-1FD704537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60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09" name="Oval 77">
              <a:extLst>
                <a:ext uri="{FF2B5EF4-FFF2-40B4-BE49-F238E27FC236}">
                  <a16:creationId xmlns:a16="http://schemas.microsoft.com/office/drawing/2014/main" id="{3789FEE1-E667-2A5A-0B96-217C2F34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3560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0" name="Oval 78">
              <a:extLst>
                <a:ext uri="{FF2B5EF4-FFF2-40B4-BE49-F238E27FC236}">
                  <a16:creationId xmlns:a16="http://schemas.microsoft.com/office/drawing/2014/main" id="{77D756A9-CD95-D8BC-F68C-EDCC3184B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64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1" name="Oval 79">
              <a:extLst>
                <a:ext uri="{FF2B5EF4-FFF2-40B4-BE49-F238E27FC236}">
                  <a16:creationId xmlns:a16="http://schemas.microsoft.com/office/drawing/2014/main" id="{A6A40CFF-A708-05D9-A300-F68148B8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3656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2" name="Oval 80">
              <a:extLst>
                <a:ext uri="{FF2B5EF4-FFF2-40B4-BE49-F238E27FC236}">
                  <a16:creationId xmlns:a16="http://schemas.microsoft.com/office/drawing/2014/main" id="{3FF1AC44-DD46-8F75-7DC6-95687A24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76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3" name="Oval 81">
              <a:extLst>
                <a:ext uri="{FF2B5EF4-FFF2-40B4-BE49-F238E27FC236}">
                  <a16:creationId xmlns:a16="http://schemas.microsoft.com/office/drawing/2014/main" id="{88FD7C00-3F53-3914-C0D7-31F6FC48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76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4" name="Oval 82">
              <a:extLst>
                <a:ext uri="{FF2B5EF4-FFF2-40B4-BE49-F238E27FC236}">
                  <a16:creationId xmlns:a16="http://schemas.microsoft.com/office/drawing/2014/main" id="{559E65E0-FB7D-14AD-2D3B-12DE9CD2F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52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5" name="Oval 83">
              <a:extLst>
                <a:ext uri="{FF2B5EF4-FFF2-40B4-BE49-F238E27FC236}">
                  <a16:creationId xmlns:a16="http://schemas.microsoft.com/office/drawing/2014/main" id="{40403440-FF6B-64E6-4873-442561B2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656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6" name="Oval 84">
              <a:extLst>
                <a:ext uri="{FF2B5EF4-FFF2-40B4-BE49-F238E27FC236}">
                  <a16:creationId xmlns:a16="http://schemas.microsoft.com/office/drawing/2014/main" id="{423DC237-632C-8AF0-127B-A1C05905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723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7" name="Oval 85">
              <a:extLst>
                <a:ext uri="{FF2B5EF4-FFF2-40B4-BE49-F238E27FC236}">
                  <a16:creationId xmlns:a16="http://schemas.microsoft.com/office/drawing/2014/main" id="{6C60B35E-3F0D-3959-D71C-677114EB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64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8" name="Oval 86">
              <a:extLst>
                <a:ext uri="{FF2B5EF4-FFF2-40B4-BE49-F238E27FC236}">
                  <a16:creationId xmlns:a16="http://schemas.microsoft.com/office/drawing/2014/main" id="{39AD0B9B-6603-A81C-91E5-788A58765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522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19" name="Oval 87">
              <a:extLst>
                <a:ext uri="{FF2B5EF4-FFF2-40B4-BE49-F238E27FC236}">
                  <a16:creationId xmlns:a16="http://schemas.microsoft.com/office/drawing/2014/main" id="{6EBB1E27-9FE7-18A9-4B98-44D015D88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482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0" name="Oval 88">
              <a:extLst>
                <a:ext uri="{FF2B5EF4-FFF2-40B4-BE49-F238E27FC236}">
                  <a16:creationId xmlns:a16="http://schemas.microsoft.com/office/drawing/2014/main" id="{5F1A578B-EC15-BF87-E6D4-4B14437E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3441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1" name="Oval 89">
              <a:extLst>
                <a:ext uri="{FF2B5EF4-FFF2-40B4-BE49-F238E27FC236}">
                  <a16:creationId xmlns:a16="http://schemas.microsoft.com/office/drawing/2014/main" id="{A1F55F75-ED94-8517-A304-7FA8FB099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441"/>
              <a:ext cx="42" cy="4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2" name="Oval 90">
              <a:extLst>
                <a:ext uri="{FF2B5EF4-FFF2-40B4-BE49-F238E27FC236}">
                  <a16:creationId xmlns:a16="http://schemas.microsoft.com/office/drawing/2014/main" id="{D853F02C-7D96-09A1-7751-BD7E1A9C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340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3" name="Oval 91">
              <a:extLst>
                <a:ext uri="{FF2B5EF4-FFF2-40B4-BE49-F238E27FC236}">
                  <a16:creationId xmlns:a16="http://schemas.microsoft.com/office/drawing/2014/main" id="{3B675CC2-3818-E738-A1D4-1BF8ACF63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40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4" name="Oval 92">
              <a:extLst>
                <a:ext uri="{FF2B5EF4-FFF2-40B4-BE49-F238E27FC236}">
                  <a16:creationId xmlns:a16="http://schemas.microsoft.com/office/drawing/2014/main" id="{13A12423-4855-BF7C-B1BD-51902F9A2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5" name="Oval 93">
              <a:extLst>
                <a:ext uri="{FF2B5EF4-FFF2-40B4-BE49-F238E27FC236}">
                  <a16:creationId xmlns:a16="http://schemas.microsoft.com/office/drawing/2014/main" id="{B0492990-67A8-57F8-3549-2A29A63B6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6" name="Oval 94">
              <a:extLst>
                <a:ext uri="{FF2B5EF4-FFF2-40B4-BE49-F238E27FC236}">
                  <a16:creationId xmlns:a16="http://schemas.microsoft.com/office/drawing/2014/main" id="{52286E95-E1E4-6B7F-41BC-2642BB7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32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7" name="Oval 95">
              <a:extLst>
                <a:ext uri="{FF2B5EF4-FFF2-40B4-BE49-F238E27FC236}">
                  <a16:creationId xmlns:a16="http://schemas.microsoft.com/office/drawing/2014/main" id="{D28FBDC4-6D4E-8ADB-F564-6269F730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6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8" name="Oval 96">
              <a:extLst>
                <a:ext uri="{FF2B5EF4-FFF2-40B4-BE49-F238E27FC236}">
                  <a16:creationId xmlns:a16="http://schemas.microsoft.com/office/drawing/2014/main" id="{E92AD6C8-DEF5-930C-C450-A5C04919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21"/>
              <a:ext cx="42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29" name="Oval 97">
              <a:extLst>
                <a:ext uri="{FF2B5EF4-FFF2-40B4-BE49-F238E27FC236}">
                  <a16:creationId xmlns:a16="http://schemas.microsoft.com/office/drawing/2014/main" id="{9FAFF839-6468-55AF-B0CF-82CBD3BD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2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0" name="Oval 98">
              <a:extLst>
                <a:ext uri="{FF2B5EF4-FFF2-40B4-BE49-F238E27FC236}">
                  <a16:creationId xmlns:a16="http://schemas.microsoft.com/office/drawing/2014/main" id="{6666A3ED-F547-8EC4-716E-02F617798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361"/>
              <a:ext cx="41" cy="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1" name="Oval 99">
              <a:extLst>
                <a:ext uri="{FF2B5EF4-FFF2-40B4-BE49-F238E27FC236}">
                  <a16:creationId xmlns:a16="http://schemas.microsoft.com/office/drawing/2014/main" id="{A3063051-C9BD-CE31-F8BA-CAE2F8D8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23"/>
              <a:ext cx="42" cy="4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2" name="Line 100">
              <a:extLst>
                <a:ext uri="{FF2B5EF4-FFF2-40B4-BE49-F238E27FC236}">
                  <a16:creationId xmlns:a16="http://schemas.microsoft.com/office/drawing/2014/main" id="{660FFB2F-C2B1-BD1C-C77F-2B311170F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20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8533" name="Line 101">
              <a:extLst>
                <a:ext uri="{FF2B5EF4-FFF2-40B4-BE49-F238E27FC236}">
                  <a16:creationId xmlns:a16="http://schemas.microsoft.com/office/drawing/2014/main" id="{641EF89F-9DAD-FFD1-B9AF-490365B42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412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8534" name="Oval 102">
              <a:extLst>
                <a:ext uri="{FF2B5EF4-FFF2-40B4-BE49-F238E27FC236}">
                  <a16:creationId xmlns:a16="http://schemas.microsoft.com/office/drawing/2014/main" id="{B21CA79B-5419-C17E-7EB0-16C4BDD2D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97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5" name="Oval 103">
              <a:extLst>
                <a:ext uri="{FF2B5EF4-FFF2-40B4-BE49-F238E27FC236}">
                  <a16:creationId xmlns:a16="http://schemas.microsoft.com/office/drawing/2014/main" id="{3CB81993-8B4D-30DD-8245-122C57F9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5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6" name="Oval 104">
              <a:extLst>
                <a:ext uri="{FF2B5EF4-FFF2-40B4-BE49-F238E27FC236}">
                  <a16:creationId xmlns:a16="http://schemas.microsoft.com/office/drawing/2014/main" id="{4558A5AF-644E-D9B1-2D64-D8C1934CC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50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7" name="Oval 105">
              <a:extLst>
                <a:ext uri="{FF2B5EF4-FFF2-40B4-BE49-F238E27FC236}">
                  <a16:creationId xmlns:a16="http://schemas.microsoft.com/office/drawing/2014/main" id="{0AC85C54-4C60-3C2A-AE7C-3D235519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8" name="Oval 106">
              <a:extLst>
                <a:ext uri="{FF2B5EF4-FFF2-40B4-BE49-F238E27FC236}">
                  <a16:creationId xmlns:a16="http://schemas.microsoft.com/office/drawing/2014/main" id="{CD4C43E2-8BDE-C31F-76F0-86FE0798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50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39" name="Oval 107">
              <a:extLst>
                <a:ext uri="{FF2B5EF4-FFF2-40B4-BE49-F238E27FC236}">
                  <a16:creationId xmlns:a16="http://schemas.microsoft.com/office/drawing/2014/main" id="{CA5E98ED-6106-6BA2-982B-C5406778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3524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40" name="Oval 108">
              <a:extLst>
                <a:ext uri="{FF2B5EF4-FFF2-40B4-BE49-F238E27FC236}">
                  <a16:creationId xmlns:a16="http://schemas.microsoft.com/office/drawing/2014/main" id="{69B0EFDA-4A17-8090-B8D6-3FDFD0CA1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3468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41" name="Oval 109">
              <a:extLst>
                <a:ext uri="{FF2B5EF4-FFF2-40B4-BE49-F238E27FC236}">
                  <a16:creationId xmlns:a16="http://schemas.microsoft.com/office/drawing/2014/main" id="{58571412-C8A0-A138-73C2-22A081CB1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60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42" name="Oval 110">
              <a:extLst>
                <a:ext uri="{FF2B5EF4-FFF2-40B4-BE49-F238E27FC236}">
                  <a16:creationId xmlns:a16="http://schemas.microsoft.com/office/drawing/2014/main" id="{AC5DF3E8-5A77-BD86-0901-E730BEE1A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3520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18543" name="Oval 111">
              <a:extLst>
                <a:ext uri="{FF2B5EF4-FFF2-40B4-BE49-F238E27FC236}">
                  <a16:creationId xmlns:a16="http://schemas.microsoft.com/office/drawing/2014/main" id="{66BB36A1-BAD3-959E-D751-E08F7315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472"/>
              <a:ext cx="41" cy="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  <p:sp>
        <p:nvSpPr>
          <p:cNvPr id="18436" name="Rectangle 112">
            <a:extLst>
              <a:ext uri="{FF2B5EF4-FFF2-40B4-BE49-F238E27FC236}">
                <a16:creationId xmlns:a16="http://schemas.microsoft.com/office/drawing/2014/main" id="{5CFBE6FF-34E5-6F11-B7DE-1C081654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25713" name="Text Box 113">
            <a:extLst>
              <a:ext uri="{FF2B5EF4-FFF2-40B4-BE49-F238E27FC236}">
                <a16:creationId xmlns:a16="http://schemas.microsoft.com/office/drawing/2014/main" id="{EEEBCFCE-8F35-D24A-DD9F-42055049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DF8D673A-248D-9139-01E0-D23D347F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07678"/>
            <a:ext cx="7467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</a:rPr>
              <a:t> The neighbourhood within a radius </a:t>
            </a:r>
            <a:r>
              <a:rPr lang="en-GB" altLang="en-PK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GB" altLang="en-PK" sz="2400" b="1" dirty="0">
                <a:latin typeface="Times New Roman" panose="02020603050405020304" pitchFamily="18" charset="0"/>
              </a:rPr>
              <a:t> of a given object 	(data point) is called the </a:t>
            </a:r>
            <a:r>
              <a:rPr lang="en-GB" altLang="en-PK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GB" altLang="en-PK" sz="2400" b="1" dirty="0">
                <a:latin typeface="Times New Roman" panose="02020603050405020304" pitchFamily="18" charset="0"/>
              </a:rPr>
              <a:t> neighbourhood of the 	object. </a:t>
            </a:r>
          </a:p>
          <a:p>
            <a:pPr>
              <a:buFontTx/>
              <a:buChar char="•"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endParaRPr lang="en-US" altLang="en-PK" sz="2400" b="1" dirty="0">
              <a:latin typeface="Times New Roman" panose="02020603050405020304" pitchFamily="18" charset="0"/>
            </a:endParaRPr>
          </a:p>
          <a:p>
            <a:endParaRPr lang="en-GB" altLang="en-PK" sz="2400" b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</a:rPr>
              <a:t> If the </a:t>
            </a:r>
            <a:r>
              <a:rPr lang="en-GB" altLang="en-PK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GB" altLang="en-PK" sz="2400" b="1" dirty="0">
                <a:latin typeface="Times New Roman" panose="02020603050405020304" pitchFamily="18" charset="0"/>
              </a:rPr>
              <a:t> neighbourhood of an object contains at least a 	minimum number, </a:t>
            </a:r>
            <a:r>
              <a:rPr lang="en-GB" altLang="en-PK" sz="2400" b="1" i="1" dirty="0" err="1">
                <a:latin typeface="Times New Roman" panose="02020603050405020304" pitchFamily="18" charset="0"/>
              </a:rPr>
              <a:t>MinPts</a:t>
            </a:r>
            <a:r>
              <a:rPr lang="en-GB" altLang="en-PK" sz="2400" b="1" dirty="0">
                <a:latin typeface="Times New Roman" panose="02020603050405020304" pitchFamily="18" charset="0"/>
              </a:rPr>
              <a:t>, of objects, then the 	object is called a </a:t>
            </a:r>
            <a:r>
              <a:rPr lang="en-GB" altLang="en-PK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core</a:t>
            </a:r>
            <a:r>
              <a:rPr lang="en-GB" altLang="en-PK" sz="2400" b="1" dirty="0">
                <a:latin typeface="Times New Roman" panose="02020603050405020304" pitchFamily="18" charset="0"/>
              </a:rPr>
              <a:t> object. 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0483" name="Group 5">
            <a:extLst>
              <a:ext uri="{FF2B5EF4-FFF2-40B4-BE49-F238E27FC236}">
                <a16:creationId xmlns:a16="http://schemas.microsoft.com/office/drawing/2014/main" id="{023676C9-E72A-769C-AE57-9392C80FE744}"/>
              </a:ext>
            </a:extLst>
          </p:cNvPr>
          <p:cNvGrpSpPr>
            <a:grpSpLocks/>
          </p:cNvGrpSpPr>
          <p:nvPr/>
        </p:nvGrpSpPr>
        <p:grpSpPr bwMode="auto">
          <a:xfrm>
            <a:off x="5745178" y="2780178"/>
            <a:ext cx="1497594" cy="1212410"/>
            <a:chOff x="3168" y="336"/>
            <a:chExt cx="624" cy="480"/>
          </a:xfrm>
        </p:grpSpPr>
        <p:sp>
          <p:nvSpPr>
            <p:cNvPr id="20493" name="Oval 6">
              <a:extLst>
                <a:ext uri="{FF2B5EF4-FFF2-40B4-BE49-F238E27FC236}">
                  <a16:creationId xmlns:a16="http://schemas.microsoft.com/office/drawing/2014/main" id="{6DCBAC8F-B726-6F92-9C5C-CE5A1427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4" name="Oval 7">
              <a:extLst>
                <a:ext uri="{FF2B5EF4-FFF2-40B4-BE49-F238E27FC236}">
                  <a16:creationId xmlns:a16="http://schemas.microsoft.com/office/drawing/2014/main" id="{C1433877-ACFD-8372-772F-ED21D4B1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576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5" name="Oval 8">
              <a:extLst>
                <a:ext uri="{FF2B5EF4-FFF2-40B4-BE49-F238E27FC236}">
                  <a16:creationId xmlns:a16="http://schemas.microsoft.com/office/drawing/2014/main" id="{20596E30-4F3D-2C56-4268-15CD382D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6" name="Oval 9">
              <a:extLst>
                <a:ext uri="{FF2B5EF4-FFF2-40B4-BE49-F238E27FC236}">
                  <a16:creationId xmlns:a16="http://schemas.microsoft.com/office/drawing/2014/main" id="{35E0B5C9-CA4C-E571-B50A-2AA6B75F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7" name="Oval 10">
              <a:extLst>
                <a:ext uri="{FF2B5EF4-FFF2-40B4-BE49-F238E27FC236}">
                  <a16:creationId xmlns:a16="http://schemas.microsoft.com/office/drawing/2014/main" id="{C2792ED7-0666-441E-53F2-BB1F66EF3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8" name="Line 11">
              <a:extLst>
                <a:ext uri="{FF2B5EF4-FFF2-40B4-BE49-F238E27FC236}">
                  <a16:creationId xmlns:a16="http://schemas.microsoft.com/office/drawing/2014/main" id="{7CC38160-69FD-BB64-79F0-41E5E80E8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0" y="422"/>
              <a:ext cx="12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20499" name="Rectangle 12">
              <a:extLst>
                <a:ext uri="{FF2B5EF4-FFF2-40B4-BE49-F238E27FC236}">
                  <a16:creationId xmlns:a16="http://schemas.microsoft.com/office/drawing/2014/main" id="{13BF51A4-B9A9-AC0E-8EDF-718A36CC5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432"/>
              <a:ext cx="1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PK" sz="1400" i="1" dirty="0">
                  <a:latin typeface="Arial" panose="020B0604020202020204" pitchFamily="34" charset="0"/>
                  <a:ea typeface="ＭＳ Ｐゴシック" panose="020B0600070205080204" pitchFamily="34" charset="-128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0500" name="Oval 13">
              <a:extLst>
                <a:ext uri="{FF2B5EF4-FFF2-40B4-BE49-F238E27FC236}">
                  <a16:creationId xmlns:a16="http://schemas.microsoft.com/office/drawing/2014/main" id="{04F14536-A54C-A90A-9B72-1EA528F0D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  <p:grpSp>
        <p:nvGrpSpPr>
          <p:cNvPr id="20484" name="Group 14">
            <a:extLst>
              <a:ext uri="{FF2B5EF4-FFF2-40B4-BE49-F238E27FC236}">
                <a16:creationId xmlns:a16="http://schemas.microsoft.com/office/drawing/2014/main" id="{C01B3EA9-3C23-B96B-2CBB-CD0595B76E81}"/>
              </a:ext>
            </a:extLst>
          </p:cNvPr>
          <p:cNvGrpSpPr>
            <a:grpSpLocks/>
          </p:cNvGrpSpPr>
          <p:nvPr/>
        </p:nvGrpSpPr>
        <p:grpSpPr bwMode="auto">
          <a:xfrm>
            <a:off x="5745178" y="5345239"/>
            <a:ext cx="1253151" cy="1006529"/>
            <a:chOff x="4176" y="432"/>
            <a:chExt cx="480" cy="432"/>
          </a:xfrm>
        </p:grpSpPr>
        <p:sp>
          <p:nvSpPr>
            <p:cNvPr id="20487" name="Oval 15">
              <a:extLst>
                <a:ext uri="{FF2B5EF4-FFF2-40B4-BE49-F238E27FC236}">
                  <a16:creationId xmlns:a16="http://schemas.microsoft.com/office/drawing/2014/main" id="{348BD485-6883-92BF-2D92-6ADF484F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6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88" name="Oval 16">
              <a:extLst>
                <a:ext uri="{FF2B5EF4-FFF2-40B4-BE49-F238E27FC236}">
                  <a16:creationId xmlns:a16="http://schemas.microsoft.com/office/drawing/2014/main" id="{A3BB127E-36A4-B2B1-E00C-1F28305C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3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89" name="Oval 17">
              <a:extLst>
                <a:ext uri="{FF2B5EF4-FFF2-40B4-BE49-F238E27FC236}">
                  <a16:creationId xmlns:a16="http://schemas.microsoft.com/office/drawing/2014/main" id="{15B42C02-B1E5-E374-9928-2610E5F4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7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0" name="Oval 18">
              <a:extLst>
                <a:ext uri="{FF2B5EF4-FFF2-40B4-BE49-F238E27FC236}">
                  <a16:creationId xmlns:a16="http://schemas.microsoft.com/office/drawing/2014/main" id="{54B337D0-2353-3A64-9581-97CD8E045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2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1" name="Oval 19">
              <a:extLst>
                <a:ext uri="{FF2B5EF4-FFF2-40B4-BE49-F238E27FC236}">
                  <a16:creationId xmlns:a16="http://schemas.microsoft.com/office/drawing/2014/main" id="{BBE85A3A-6274-01D4-E03B-5A45D5B53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5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0492" name="Oval 20">
              <a:extLst>
                <a:ext uri="{FF2B5EF4-FFF2-40B4-BE49-F238E27FC236}">
                  <a16:creationId xmlns:a16="http://schemas.microsoft.com/office/drawing/2014/main" id="{368D5E20-F90E-7ABB-4172-D628FECF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6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  <p:sp>
        <p:nvSpPr>
          <p:cNvPr id="20485" name="Rectangle 21">
            <a:extLst>
              <a:ext uri="{FF2B5EF4-FFF2-40B4-BE49-F238E27FC236}">
                <a16:creationId xmlns:a16="http://schemas.microsoft.com/office/drawing/2014/main" id="{EA5162AA-8280-F552-AB7D-AE56CEAE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C5292C59-9E04-A93A-D72C-EF145B4EF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83A74A3-9609-BEF2-F2F0-1DA15FE7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2223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say that an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	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density-reachable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	a core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	within the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neighbourhood of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31" name="Group 5">
            <a:extLst>
              <a:ext uri="{FF2B5EF4-FFF2-40B4-BE49-F238E27FC236}">
                <a16:creationId xmlns:a16="http://schemas.microsoft.com/office/drawing/2014/main" id="{6498BE18-6044-CED3-0CA9-050A58532504}"/>
              </a:ext>
            </a:extLst>
          </p:cNvPr>
          <p:cNvGrpSpPr>
            <a:grpSpLocks/>
          </p:cNvGrpSpPr>
          <p:nvPr/>
        </p:nvGrpSpPr>
        <p:grpSpPr bwMode="auto">
          <a:xfrm>
            <a:off x="5173301" y="3815987"/>
            <a:ext cx="2051364" cy="1482511"/>
            <a:chOff x="3792" y="1584"/>
            <a:chExt cx="528" cy="432"/>
          </a:xfrm>
        </p:grpSpPr>
        <p:sp>
          <p:nvSpPr>
            <p:cNvPr id="22534" name="Oval 6">
              <a:extLst>
                <a:ext uri="{FF2B5EF4-FFF2-40B4-BE49-F238E27FC236}">
                  <a16:creationId xmlns:a16="http://schemas.microsoft.com/office/drawing/2014/main" id="{841145DE-1EC6-2AB2-4D3C-ED6D55DA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2535" name="Oval 7">
              <a:extLst>
                <a:ext uri="{FF2B5EF4-FFF2-40B4-BE49-F238E27FC236}">
                  <a16:creationId xmlns:a16="http://schemas.microsoft.com/office/drawing/2014/main" id="{A37E9F30-48EE-E92D-D8D0-A3609C89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2536" name="Oval 8">
              <a:extLst>
                <a:ext uri="{FF2B5EF4-FFF2-40B4-BE49-F238E27FC236}">
                  <a16:creationId xmlns:a16="http://schemas.microsoft.com/office/drawing/2014/main" id="{6FD70FF8-58E5-E759-473D-3284617FB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7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2537" name="Oval 9">
              <a:extLst>
                <a:ext uri="{FF2B5EF4-FFF2-40B4-BE49-F238E27FC236}">
                  <a16:creationId xmlns:a16="http://schemas.microsoft.com/office/drawing/2014/main" id="{A81CDA20-5228-5018-BAC5-C8EE5432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2538" name="Oval 10">
              <a:extLst>
                <a:ext uri="{FF2B5EF4-FFF2-40B4-BE49-F238E27FC236}">
                  <a16:creationId xmlns:a16="http://schemas.microsoft.com/office/drawing/2014/main" id="{63958163-E425-360C-57A5-E6053A37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2539" name="Oval 11">
              <a:extLst>
                <a:ext uri="{FF2B5EF4-FFF2-40B4-BE49-F238E27FC236}">
                  <a16:creationId xmlns:a16="http://schemas.microsoft.com/office/drawing/2014/main" id="{B6DB378F-7A65-6235-981D-8195B07C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 dirty="0"/>
            </a:p>
          </p:txBody>
        </p:sp>
      </p:grpSp>
      <p:sp>
        <p:nvSpPr>
          <p:cNvPr id="22532" name="Rectangle 12">
            <a:extLst>
              <a:ext uri="{FF2B5EF4-FFF2-40B4-BE49-F238E27FC236}">
                <a16:creationId xmlns:a16="http://schemas.microsoft.com/office/drawing/2014/main" id="{2909A6EE-1126-F2DD-3559-4ADF9F76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63022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20A762BB-0563-7E8E-ADF8-B87ADCA3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962D2-9B3F-63D3-CAFF-C94BC6E9AF60}"/>
              </a:ext>
            </a:extLst>
          </p:cNvPr>
          <p:cNvSpPr txBox="1"/>
          <p:nvPr/>
        </p:nvSpPr>
        <p:spPr>
          <a:xfrm>
            <a:off x="5898196" y="4523496"/>
            <a:ext cx="2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589E4-6969-ABCB-C6F2-63C41CB00143}"/>
              </a:ext>
            </a:extLst>
          </p:cNvPr>
          <p:cNvSpPr txBox="1"/>
          <p:nvPr/>
        </p:nvSpPr>
        <p:spPr>
          <a:xfrm>
            <a:off x="6436604" y="4392518"/>
            <a:ext cx="2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P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26DC525-E8B3-7DD8-A86D-5BD5421D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559" y="2029583"/>
            <a:ext cx="746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density-reachable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	there is a chain of objects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GB" altLang="en-PK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where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 	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PK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directly density 	reachable from p</a:t>
            </a:r>
            <a:r>
              <a:rPr lang="en-GB" altLang="en-PK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16">
            <a:extLst>
              <a:ext uri="{FF2B5EF4-FFF2-40B4-BE49-F238E27FC236}">
                <a16:creationId xmlns:a16="http://schemas.microsoft.com/office/drawing/2014/main" id="{6AB7C8E6-1ACD-0FFD-5312-8CBF8D4B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3433C17B-9BB8-2573-9BC0-C43169B72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  <p:grpSp>
        <p:nvGrpSpPr>
          <p:cNvPr id="24581" name="Group 18">
            <a:extLst>
              <a:ext uri="{FF2B5EF4-FFF2-40B4-BE49-F238E27FC236}">
                <a16:creationId xmlns:a16="http://schemas.microsoft.com/office/drawing/2014/main" id="{F9C31D9F-55B0-9C8D-8B3A-928C3BD3926B}"/>
              </a:ext>
            </a:extLst>
          </p:cNvPr>
          <p:cNvGrpSpPr>
            <a:grpSpLocks/>
          </p:cNvGrpSpPr>
          <p:nvPr/>
        </p:nvGrpSpPr>
        <p:grpSpPr bwMode="auto">
          <a:xfrm>
            <a:off x="4950734" y="3917498"/>
            <a:ext cx="2636067" cy="1967258"/>
            <a:chOff x="2880" y="2304"/>
            <a:chExt cx="600" cy="480"/>
          </a:xfrm>
        </p:grpSpPr>
        <p:grpSp>
          <p:nvGrpSpPr>
            <p:cNvPr id="24582" name="Group 19">
              <a:extLst>
                <a:ext uri="{FF2B5EF4-FFF2-40B4-BE49-F238E27FC236}">
                  <a16:creationId xmlns:a16="http://schemas.microsoft.com/office/drawing/2014/main" id="{3CF47D5B-01F6-69B7-AF6A-32E550B11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400"/>
              <a:ext cx="432" cy="288"/>
              <a:chOff x="2976" y="2400"/>
              <a:chExt cx="432" cy="288"/>
            </a:xfrm>
          </p:grpSpPr>
          <p:sp>
            <p:nvSpPr>
              <p:cNvPr id="24585" name="Oval 20">
                <a:extLst>
                  <a:ext uri="{FF2B5EF4-FFF2-40B4-BE49-F238E27FC236}">
                    <a16:creationId xmlns:a16="http://schemas.microsoft.com/office/drawing/2014/main" id="{9AEDED28-F44F-27D7-D186-ACCB171CC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44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4586" name="Oval 21">
                <a:extLst>
                  <a:ext uri="{FF2B5EF4-FFF2-40B4-BE49-F238E27FC236}">
                    <a16:creationId xmlns:a16="http://schemas.microsoft.com/office/drawing/2014/main" id="{003A28B8-FEF4-1CD2-4AE8-7CE84C607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4587" name="Oval 22">
                <a:extLst>
                  <a:ext uri="{FF2B5EF4-FFF2-40B4-BE49-F238E27FC236}">
                    <a16:creationId xmlns:a16="http://schemas.microsoft.com/office/drawing/2014/main" id="{6E5F8247-0D25-B1AB-85DA-C0BCEE61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4588" name="Oval 23">
                <a:extLst>
                  <a:ext uri="{FF2B5EF4-FFF2-40B4-BE49-F238E27FC236}">
                    <a16:creationId xmlns:a16="http://schemas.microsoft.com/office/drawing/2014/main" id="{4F1069CF-A62B-CAC6-3F4F-3C39E1889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4589" name="Oval 24">
                <a:extLst>
                  <a:ext uri="{FF2B5EF4-FFF2-40B4-BE49-F238E27FC236}">
                    <a16:creationId xmlns:a16="http://schemas.microsoft.com/office/drawing/2014/main" id="{F14E22BB-7C04-A6FD-F027-8B3EE959C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4590" name="Line 25">
                <a:extLst>
                  <a:ext uri="{FF2B5EF4-FFF2-40B4-BE49-F238E27FC236}">
                    <a16:creationId xmlns:a16="http://schemas.microsoft.com/office/drawing/2014/main" id="{019749A1-2ACA-A741-471A-94548D7F7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2" y="2526"/>
                <a:ext cx="88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4591" name="Line 26">
                <a:extLst>
                  <a:ext uri="{FF2B5EF4-FFF2-40B4-BE49-F238E27FC236}">
                    <a16:creationId xmlns:a16="http://schemas.microsoft.com/office/drawing/2014/main" id="{90AF9711-50D2-D14C-4505-C7279D5BC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530"/>
                <a:ext cx="9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4592" name="Line 27">
                <a:extLst>
                  <a:ext uri="{FF2B5EF4-FFF2-40B4-BE49-F238E27FC236}">
                    <a16:creationId xmlns:a16="http://schemas.microsoft.com/office/drawing/2014/main" id="{23572BF2-F506-5986-083B-CAD350526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4" y="2586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</p:grpSp>
        <p:sp>
          <p:nvSpPr>
            <p:cNvPr id="24583" name="Oval 28">
              <a:extLst>
                <a:ext uri="{FF2B5EF4-FFF2-40B4-BE49-F238E27FC236}">
                  <a16:creationId xmlns:a16="http://schemas.microsoft.com/office/drawing/2014/main" id="{81A780B9-28B3-FF2D-88D2-8CD20E0D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4584" name="Oval 29">
              <a:extLst>
                <a:ext uri="{FF2B5EF4-FFF2-40B4-BE49-F238E27FC236}">
                  <a16:creationId xmlns:a16="http://schemas.microsoft.com/office/drawing/2014/main" id="{329BF9BD-D63A-5240-AA5B-2AC835C2F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30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936E9-E678-CFDB-612D-7386F5530435}"/>
              </a:ext>
            </a:extLst>
          </p:cNvPr>
          <p:cNvSpPr txBox="1"/>
          <p:nvPr/>
        </p:nvSpPr>
        <p:spPr>
          <a:xfrm>
            <a:off x="5743329" y="4571082"/>
            <a:ext cx="2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3FC63-5784-71D0-B969-6DFC5AC5C331}"/>
              </a:ext>
            </a:extLst>
          </p:cNvPr>
          <p:cNvSpPr txBox="1"/>
          <p:nvPr/>
        </p:nvSpPr>
        <p:spPr>
          <a:xfrm>
            <a:off x="7085948" y="4519735"/>
            <a:ext cx="2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P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EB71DEC-F592-4BF2-3DD0-00D3236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1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density-connected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there is an object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both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density reachable from </a:t>
            </a:r>
            <a:r>
              <a:rPr lang="en-GB" altLang="en-P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7" name="Group 5">
            <a:extLst>
              <a:ext uri="{FF2B5EF4-FFF2-40B4-BE49-F238E27FC236}">
                <a16:creationId xmlns:a16="http://schemas.microsoft.com/office/drawing/2014/main" id="{C775C6BF-6F40-9643-F951-25118374B210}"/>
              </a:ext>
            </a:extLst>
          </p:cNvPr>
          <p:cNvGrpSpPr>
            <a:grpSpLocks/>
          </p:cNvGrpSpPr>
          <p:nvPr/>
        </p:nvGrpSpPr>
        <p:grpSpPr bwMode="auto">
          <a:xfrm>
            <a:off x="4874535" y="3610822"/>
            <a:ext cx="2685107" cy="2228661"/>
            <a:chOff x="2880" y="2304"/>
            <a:chExt cx="600" cy="480"/>
          </a:xfrm>
        </p:grpSpPr>
        <p:grpSp>
          <p:nvGrpSpPr>
            <p:cNvPr id="26630" name="Group 6">
              <a:extLst>
                <a:ext uri="{FF2B5EF4-FFF2-40B4-BE49-F238E27FC236}">
                  <a16:creationId xmlns:a16="http://schemas.microsoft.com/office/drawing/2014/main" id="{AA807369-2E34-828F-03DB-675F6E5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400"/>
              <a:ext cx="432" cy="288"/>
              <a:chOff x="2976" y="2400"/>
              <a:chExt cx="432" cy="288"/>
            </a:xfrm>
          </p:grpSpPr>
          <p:sp>
            <p:nvSpPr>
              <p:cNvPr id="26633" name="Oval 7">
                <a:extLst>
                  <a:ext uri="{FF2B5EF4-FFF2-40B4-BE49-F238E27FC236}">
                    <a16:creationId xmlns:a16="http://schemas.microsoft.com/office/drawing/2014/main" id="{56ECCD2A-7868-D9F7-11F9-1CFECF5F4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44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6634" name="Oval 8">
                <a:extLst>
                  <a:ext uri="{FF2B5EF4-FFF2-40B4-BE49-F238E27FC236}">
                    <a16:creationId xmlns:a16="http://schemas.microsoft.com/office/drawing/2014/main" id="{B96ABE38-9C4D-8710-CFBC-6150A8508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6635" name="Oval 9">
                <a:extLst>
                  <a:ext uri="{FF2B5EF4-FFF2-40B4-BE49-F238E27FC236}">
                    <a16:creationId xmlns:a16="http://schemas.microsoft.com/office/drawing/2014/main" id="{89D0D2D9-4B36-229D-A359-067B41A3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6636" name="Oval 10">
                <a:extLst>
                  <a:ext uri="{FF2B5EF4-FFF2-40B4-BE49-F238E27FC236}">
                    <a16:creationId xmlns:a16="http://schemas.microsoft.com/office/drawing/2014/main" id="{19DE4BF9-5C9C-E311-EEFB-F36B5CBA4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6637" name="Oval 11">
                <a:extLst>
                  <a:ext uri="{FF2B5EF4-FFF2-40B4-BE49-F238E27FC236}">
                    <a16:creationId xmlns:a16="http://schemas.microsoft.com/office/drawing/2014/main" id="{A81BFAD7-6450-2E66-3428-9EE46E553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PK" altLang="en-PK"/>
              </a:p>
            </p:txBody>
          </p:sp>
          <p:sp>
            <p:nvSpPr>
              <p:cNvPr id="26638" name="Line 12">
                <a:extLst>
                  <a:ext uri="{FF2B5EF4-FFF2-40B4-BE49-F238E27FC236}">
                    <a16:creationId xmlns:a16="http://schemas.microsoft.com/office/drawing/2014/main" id="{179089FB-3420-1A90-8747-B8CF74D42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2" y="2526"/>
                <a:ext cx="88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6639" name="Line 13">
                <a:extLst>
                  <a:ext uri="{FF2B5EF4-FFF2-40B4-BE49-F238E27FC236}">
                    <a16:creationId xmlns:a16="http://schemas.microsoft.com/office/drawing/2014/main" id="{4B73AD27-54E9-EC03-796F-F2A0C85BF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530"/>
                <a:ext cx="9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6640" name="Line 14">
                <a:extLst>
                  <a:ext uri="{FF2B5EF4-FFF2-40B4-BE49-F238E27FC236}">
                    <a16:creationId xmlns:a16="http://schemas.microsoft.com/office/drawing/2014/main" id="{A3863D96-69A3-C6FF-9BED-31B5DAEFE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4" y="2586"/>
                <a:ext cx="60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</p:grpSp>
        <p:sp>
          <p:nvSpPr>
            <p:cNvPr id="26631" name="Oval 15">
              <a:extLst>
                <a:ext uri="{FF2B5EF4-FFF2-40B4-BE49-F238E27FC236}">
                  <a16:creationId xmlns:a16="http://schemas.microsoft.com/office/drawing/2014/main" id="{89260811-B88A-99CC-2102-921CFC117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  <p:sp>
          <p:nvSpPr>
            <p:cNvPr id="26632" name="Oval 16">
              <a:extLst>
                <a:ext uri="{FF2B5EF4-FFF2-40B4-BE49-F238E27FC236}">
                  <a16:creationId xmlns:a16="http://schemas.microsoft.com/office/drawing/2014/main" id="{FAFBAADA-35BE-DBA1-E6A4-1B4A495A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30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66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PK" altLang="en-PK"/>
            </a:p>
          </p:txBody>
        </p:sp>
      </p:grpSp>
      <p:sp>
        <p:nvSpPr>
          <p:cNvPr id="26628" name="Rectangle 28">
            <a:extLst>
              <a:ext uri="{FF2B5EF4-FFF2-40B4-BE49-F238E27FC236}">
                <a16:creationId xmlns:a16="http://schemas.microsoft.com/office/drawing/2014/main" id="{4B3162C3-9870-5218-2537-46C34C5F3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6FD42468-6AA9-A4E4-4D31-36890446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4E9DD-768A-8894-C58A-ABC703E79914}"/>
              </a:ext>
            </a:extLst>
          </p:cNvPr>
          <p:cNvSpPr txBox="1"/>
          <p:nvPr/>
        </p:nvSpPr>
        <p:spPr>
          <a:xfrm>
            <a:off x="5205334" y="4795465"/>
            <a:ext cx="2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ABF03-9DFA-9091-2C7C-C9FD5DCB6EE7}"/>
              </a:ext>
            </a:extLst>
          </p:cNvPr>
          <p:cNvSpPr txBox="1"/>
          <p:nvPr/>
        </p:nvSpPr>
        <p:spPr>
          <a:xfrm>
            <a:off x="7055638" y="4400225"/>
            <a:ext cx="2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6734D-21A5-1D9F-9F9B-90EC31B080FE}"/>
              </a:ext>
            </a:extLst>
          </p:cNvPr>
          <p:cNvSpPr txBox="1"/>
          <p:nvPr/>
        </p:nvSpPr>
        <p:spPr>
          <a:xfrm>
            <a:off x="5664067" y="4415124"/>
            <a:ext cx="25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P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P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>
            <a:extLst>
              <a:ext uri="{FF2B5EF4-FFF2-40B4-BE49-F238E27FC236}">
                <a16:creationId xmlns:a16="http://schemas.microsoft.com/office/drawing/2014/main" id="{5FFB927F-E986-050E-AAC4-40308B9E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41" y="1649600"/>
            <a:ext cx="6065822" cy="30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Text Box 4">
            <a:extLst>
              <a:ext uri="{FF2B5EF4-FFF2-40B4-BE49-F238E27FC236}">
                <a16:creationId xmlns:a16="http://schemas.microsoft.com/office/drawing/2014/main" id="{DF79993B-2709-682A-ED3D-0B979967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32287"/>
            <a:ext cx="746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P, O and R are 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GB" altLang="en-PK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if </a:t>
            </a:r>
            <a:r>
              <a:rPr lang="en-GB" altLang="en-PK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and Q are 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density reachable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 and M 	is directly density reachable from P</a:t>
            </a:r>
          </a:p>
          <a:p>
            <a:pPr algn="just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691A10A1-36B2-F187-5F9E-74D77071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11BB9DF-CDE7-642E-8EC3-06C79E12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>
            <a:extLst>
              <a:ext uri="{FF2B5EF4-FFF2-40B4-BE49-F238E27FC236}">
                <a16:creationId xmlns:a16="http://schemas.microsoft.com/office/drawing/2014/main" id="{54E775B1-9FDA-C6AC-8880-BAB8F66A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00" y="1771471"/>
            <a:ext cx="6252673" cy="318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Text Box 4">
            <a:extLst>
              <a:ext uri="{FF2B5EF4-FFF2-40B4-BE49-F238E27FC236}">
                <a16:creationId xmlns:a16="http://schemas.microsoft.com/office/drawing/2014/main" id="{0D1C65D4-10F9-B8B0-BB88-0719AF77A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86529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is 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reachable 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P, but P is not density 	reachable from Q</a:t>
            </a:r>
          </a:p>
          <a:p>
            <a:pPr algn="just">
              <a:buFontTx/>
              <a:buChar char="•"/>
            </a:pP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O, R are all </a:t>
            </a:r>
            <a:r>
              <a:rPr lang="en-GB" altLang="en-P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connected</a:t>
            </a:r>
            <a:endParaRPr lang="en-US" altLang="en-PK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A8BDEBDB-F596-E51E-DA09-B0DED387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PK" sz="2400" b="1" i="1" dirty="0">
                <a:latin typeface="Times New Roman" panose="02020603050405020304" pitchFamily="18" charset="0"/>
              </a:rPr>
              <a:t>DBSCAN (Density based spatial clustering of applications with noise)</a:t>
            </a:r>
            <a:endParaRPr lang="en-US" altLang="en-PK" sz="2400" b="1" dirty="0">
              <a:latin typeface="Times New Roman" panose="02020603050405020304" pitchFamily="18" charset="0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9D536E35-D05F-091C-157C-1E39F64C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PK" sz="2400" b="1" dirty="0">
                <a:latin typeface="Times New Roman" panose="02020603050405020304" pitchFamily="18" charset="0"/>
              </a:rPr>
              <a:t>Density Based 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711</Words>
  <Application>Microsoft Office PowerPoint</Application>
  <PresentationFormat>Widescreen</PresentationFormat>
  <Paragraphs>97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SimSun</vt:lpstr>
      <vt:lpstr>Aptos</vt:lpstr>
      <vt:lpstr>Aptos Display</vt:lpstr>
      <vt:lpstr>Arial</vt:lpstr>
      <vt:lpstr>Symbol</vt:lpstr>
      <vt:lpstr>Times New Roman</vt:lpstr>
      <vt:lpstr>Wingdings</vt:lpstr>
      <vt:lpstr>Wingdings 2</vt:lpstr>
      <vt:lpstr>Office Theme</vt:lpstr>
      <vt:lpstr>Bitmap Image</vt:lpstr>
      <vt:lpstr>MSPhotoEd.3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DBSCAN Algorithm: Example</vt:lpstr>
      <vt:lpstr>DBSCAN Algorithm: Example</vt:lpstr>
      <vt:lpstr>DBSCAN Algorithm: Example</vt:lpstr>
      <vt:lpstr>Example</vt:lpstr>
      <vt:lpstr>When DBSCAN Does NOT Work 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17</cp:revision>
  <dcterms:created xsi:type="dcterms:W3CDTF">2024-11-26T05:20:02Z</dcterms:created>
  <dcterms:modified xsi:type="dcterms:W3CDTF">2024-11-26T09:45:23Z</dcterms:modified>
</cp:coreProperties>
</file>