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BFB4-F23C-41FE-8224-9BC05CEB951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CA01-4EAC-4BCB-9965-D079238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Applications in</a:t>
            </a:r>
            <a:br>
              <a:rPr lang="en-US" b="1" dirty="0"/>
            </a:br>
            <a:r>
              <a:rPr lang="en-US" b="1" dirty="0"/>
              <a:t>Technical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9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successful letter </a:t>
            </a:r>
            <a:r>
              <a:rPr lang="en-US" dirty="0" smtClean="0"/>
              <a:t>will abide </a:t>
            </a:r>
            <a:r>
              <a:rPr lang="en-US" dirty="0"/>
              <a:t>by all the </a:t>
            </a:r>
            <a:r>
              <a:rPr lang="en-US" dirty="0" smtClean="0"/>
              <a:t>criteria discussed </a:t>
            </a:r>
            <a:r>
              <a:rPr lang="en-US" dirty="0"/>
              <a:t>in </a:t>
            </a:r>
            <a:r>
              <a:rPr lang="en-US" i="1" dirty="0"/>
              <a:t>Chapter </a:t>
            </a:r>
            <a:r>
              <a:rPr lang="en-US" i="1" dirty="0" smtClean="0"/>
              <a:t>2. </a:t>
            </a:r>
            <a:r>
              <a:rPr lang="en-US" dirty="0" smtClean="0"/>
              <a:t>An </a:t>
            </a:r>
            <a:r>
              <a:rPr lang="en-US" dirty="0"/>
              <a:t>effective letter will be:</a:t>
            </a:r>
          </a:p>
          <a:p>
            <a:r>
              <a:rPr lang="en-US" dirty="0" smtClean="0"/>
              <a:t> </a:t>
            </a:r>
            <a:r>
              <a:rPr lang="en-US" dirty="0"/>
              <a:t>clear</a:t>
            </a:r>
          </a:p>
          <a:p>
            <a:r>
              <a:rPr lang="en-US" dirty="0" smtClean="0"/>
              <a:t> concise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accessible</a:t>
            </a:r>
          </a:p>
          <a:p>
            <a:r>
              <a:rPr lang="en-US" dirty="0" smtClean="0"/>
              <a:t> </a:t>
            </a:r>
            <a:r>
              <a:rPr lang="en-US" dirty="0"/>
              <a:t>accurate and</a:t>
            </a:r>
          </a:p>
          <a:p>
            <a:r>
              <a:rPr lang="en-US" dirty="0" smtClean="0"/>
              <a:t> </a:t>
            </a:r>
            <a:r>
              <a:rPr lang="en-US" dirty="0"/>
              <a:t>recognize audience</a:t>
            </a:r>
          </a:p>
        </p:txBody>
      </p:sp>
    </p:spTree>
    <p:extLst>
      <p:ext uri="{BB962C8B-B14F-4D97-AF65-F5344CB8AC3E}">
        <p14:creationId xmlns:p14="http://schemas.microsoft.com/office/powerpoint/2010/main" val="148239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corporate environment will send letters (external correspondence) </a:t>
            </a:r>
            <a:r>
              <a:rPr lang="en-US" i="1" dirty="0" smtClean="0"/>
              <a:t>to </a:t>
            </a:r>
            <a:r>
              <a:rPr lang="en-US" dirty="0" smtClean="0"/>
              <a:t>and </a:t>
            </a:r>
            <a:r>
              <a:rPr lang="en-US" dirty="0"/>
              <a:t>receive letters </a:t>
            </a:r>
            <a:r>
              <a:rPr lang="en-US" i="1" dirty="0"/>
              <a:t>from </a:t>
            </a:r>
            <a:r>
              <a:rPr lang="en-US" dirty="0"/>
              <a:t>potential employees, vendors, clients, </a:t>
            </a:r>
            <a:r>
              <a:rPr lang="en-US" dirty="0" smtClean="0"/>
              <a:t>lawyers, colleagues </a:t>
            </a:r>
            <a:r>
              <a:rPr lang="en-US" dirty="0"/>
              <a:t>in other </a:t>
            </a:r>
            <a:r>
              <a:rPr lang="en-US" dirty="0" smtClean="0"/>
              <a:t>companies</a:t>
            </a:r>
            <a:r>
              <a:rPr lang="en-US" dirty="0"/>
              <a:t>, and city, state, national, and </a:t>
            </a:r>
            <a:r>
              <a:rPr lang="en-US" dirty="0" smtClean="0"/>
              <a:t>international governments. No </a:t>
            </a:r>
            <a:r>
              <a:rPr lang="en-US" dirty="0"/>
              <a:t>matter who the reader is or why the letter has been written, a </a:t>
            </a:r>
            <a:r>
              <a:rPr lang="en-US" dirty="0" smtClean="0"/>
              <a:t>letter should </a:t>
            </a:r>
            <a:r>
              <a:rPr lang="en-US" dirty="0"/>
              <a:t>have the following eight </a:t>
            </a:r>
            <a:r>
              <a:rPr lang="en-US" b="1" dirty="0"/>
              <a:t>Essential Components:</a:t>
            </a:r>
          </a:p>
          <a:p>
            <a:r>
              <a:rPr lang="en-US" dirty="0" smtClean="0"/>
              <a:t>Writer’s </a:t>
            </a:r>
            <a:r>
              <a:rPr lang="en-US" dirty="0"/>
              <a:t>address</a:t>
            </a:r>
          </a:p>
          <a:p>
            <a:r>
              <a:rPr lang="en-US" dirty="0" smtClean="0"/>
              <a:t> </a:t>
            </a:r>
            <a:r>
              <a:rPr lang="en-US" dirty="0"/>
              <a:t>Date</a:t>
            </a:r>
          </a:p>
          <a:p>
            <a:r>
              <a:rPr lang="en-US" dirty="0" smtClean="0"/>
              <a:t> </a:t>
            </a:r>
            <a:r>
              <a:rPr lang="en-US" dirty="0"/>
              <a:t>Reader’s address</a:t>
            </a:r>
          </a:p>
          <a:p>
            <a:r>
              <a:rPr lang="en-US" dirty="0" smtClean="0"/>
              <a:t> Salutation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Text</a:t>
            </a:r>
          </a:p>
          <a:p>
            <a:r>
              <a:rPr lang="en-US" dirty="0" smtClean="0"/>
              <a:t> </a:t>
            </a:r>
            <a:r>
              <a:rPr lang="en-US" dirty="0"/>
              <a:t>Complimentary close</a:t>
            </a:r>
          </a:p>
          <a:p>
            <a:r>
              <a:rPr lang="en-US" dirty="0" smtClean="0"/>
              <a:t> </a:t>
            </a:r>
            <a:r>
              <a:rPr lang="en-US" dirty="0"/>
              <a:t>Signature</a:t>
            </a:r>
          </a:p>
          <a:p>
            <a:r>
              <a:rPr lang="en-US" dirty="0" smtClean="0"/>
              <a:t> </a:t>
            </a:r>
            <a:r>
              <a:rPr lang="en-US" dirty="0"/>
              <a:t>Typed name</a:t>
            </a:r>
          </a:p>
        </p:txBody>
      </p:sp>
    </p:spTree>
    <p:extLst>
      <p:ext uri="{BB962C8B-B14F-4D97-AF65-F5344CB8AC3E}">
        <p14:creationId xmlns:p14="http://schemas.microsoft.com/office/powerpoint/2010/main" val="8235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824" y="0"/>
            <a:ext cx="9208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All-Purpose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983" y="3219718"/>
            <a:ext cx="9196815" cy="3123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0688"/>
            <a:ext cx="9142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 smtClean="0">
                <a:latin typeface="CGOmega-Regular"/>
              </a:rPr>
              <a:t>In addition to the eight essential letter components, an effective letter will also contain an </a:t>
            </a:r>
            <a:r>
              <a:rPr lang="en-US" b="0" i="1" u="none" strike="noStrike" baseline="0" dirty="0" smtClean="0">
                <a:latin typeface="CGOmega-Italic"/>
              </a:rPr>
              <a:t>Introduction, </a:t>
            </a:r>
            <a:r>
              <a:rPr lang="en-US" b="0" i="0" u="none" strike="noStrike" baseline="0" dirty="0" smtClean="0">
                <a:latin typeface="CGOmega-Regular"/>
              </a:rPr>
              <a:t>a </a:t>
            </a:r>
            <a:r>
              <a:rPr lang="en-US" b="0" i="1" u="none" strike="noStrike" baseline="0" dirty="0" smtClean="0">
                <a:latin typeface="CGOmega-Italic"/>
              </a:rPr>
              <a:t>Body, </a:t>
            </a:r>
            <a:r>
              <a:rPr lang="en-US" b="0" i="0" u="none" strike="noStrike" baseline="0" dirty="0" smtClean="0">
                <a:latin typeface="CGOmega-Regular"/>
              </a:rPr>
              <a:t>and a </a:t>
            </a:r>
            <a:r>
              <a:rPr lang="en-US" b="0" i="1" u="none" strike="noStrike" baseline="0" dirty="0" smtClean="0">
                <a:latin typeface="CGOmega-Italic"/>
              </a:rPr>
              <a:t>Conclusion </a:t>
            </a:r>
            <a:r>
              <a:rPr lang="en-US" b="0" i="0" u="none" strike="noStrike" baseline="0" dirty="0" smtClean="0">
                <a:latin typeface="CGOmega-Regular"/>
              </a:rPr>
              <a:t>(the text of the letter). To help students understand what these three parts of a letter should include, use the following all-purpose template: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4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1"/>
            <a:ext cx="1070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5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171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CGOmega-Italic</vt:lpstr>
      <vt:lpstr>CGOmega-Regular</vt:lpstr>
      <vt:lpstr>Office Theme</vt:lpstr>
      <vt:lpstr>Applications in Technical Writing</vt:lpstr>
      <vt:lpstr>PowerPoint Presentation</vt:lpstr>
      <vt:lpstr>PowerPoint Presentation</vt:lpstr>
      <vt:lpstr>PowerPoint Presentation</vt:lpstr>
      <vt:lpstr>All-Purpose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in Technical Writing</dc:title>
  <dc:creator>Noreen</dc:creator>
  <cp:lastModifiedBy>Noreen</cp:lastModifiedBy>
  <cp:revision>2</cp:revision>
  <dcterms:created xsi:type="dcterms:W3CDTF">2022-02-04T08:04:37Z</dcterms:created>
  <dcterms:modified xsi:type="dcterms:W3CDTF">2022-02-04T08:09:02Z</dcterms:modified>
</cp:coreProperties>
</file>