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773C248-7FB3-4491-9B16-102F6365B4D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3AB7B2A-EEDC-49CF-8D1C-B4A4A476E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59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C248-7FB3-4491-9B16-102F6365B4D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7B2A-EEDC-49CF-8D1C-B4A4A476E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8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C248-7FB3-4491-9B16-102F6365B4D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7B2A-EEDC-49CF-8D1C-B4A4A476E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312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C248-7FB3-4491-9B16-102F6365B4D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7B2A-EEDC-49CF-8D1C-B4A4A476EFA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020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C248-7FB3-4491-9B16-102F6365B4D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7B2A-EEDC-49CF-8D1C-B4A4A476E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4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C248-7FB3-4491-9B16-102F6365B4D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7B2A-EEDC-49CF-8D1C-B4A4A476EF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8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C248-7FB3-4491-9B16-102F6365B4D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7B2A-EEDC-49CF-8D1C-B4A4A476E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002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C248-7FB3-4491-9B16-102F6365B4D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7B2A-EEDC-49CF-8D1C-B4A4A476E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21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C248-7FB3-4491-9B16-102F6365B4D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7B2A-EEDC-49CF-8D1C-B4A4A476E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32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C248-7FB3-4491-9B16-102F6365B4D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7B2A-EEDC-49CF-8D1C-B4A4A476E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1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C248-7FB3-4491-9B16-102F6365B4D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7B2A-EEDC-49CF-8D1C-B4A4A476E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9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C248-7FB3-4491-9B16-102F6365B4D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7B2A-EEDC-49CF-8D1C-B4A4A476E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3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C248-7FB3-4491-9B16-102F6365B4D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7B2A-EEDC-49CF-8D1C-B4A4A476E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0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C248-7FB3-4491-9B16-102F6365B4D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7B2A-EEDC-49CF-8D1C-B4A4A476E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21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C248-7FB3-4491-9B16-102F6365B4D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7B2A-EEDC-49CF-8D1C-B4A4A476E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8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C248-7FB3-4491-9B16-102F6365B4D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7B2A-EEDC-49CF-8D1C-B4A4A476E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9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C248-7FB3-4491-9B16-102F6365B4D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7B2A-EEDC-49CF-8D1C-B4A4A476E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4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73C248-7FB3-4491-9B16-102F6365B4D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AB7B2A-EEDC-49CF-8D1C-B4A4A476E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6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of 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Noreen Shah</a:t>
            </a:r>
          </a:p>
          <a:p>
            <a:r>
              <a:rPr lang="en-US" smtClean="0"/>
              <a:t>Lecture </a:t>
            </a:r>
            <a:r>
              <a:rPr lang="en-US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4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Formal </a:t>
            </a:r>
            <a:r>
              <a:rPr lang="en-US" b="1" dirty="0" smtClean="0"/>
              <a:t>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Definition</a:t>
            </a:r>
            <a:r>
              <a:rPr lang="en-US" dirty="0"/>
              <a:t>: Structured and detailed documents, usually longer in length, and follow a rigid format. They are used for complex topics or analyses.</a:t>
            </a:r>
          </a:p>
          <a:p>
            <a:r>
              <a:rPr lang="en-US" b="1" dirty="0"/>
              <a:t>Components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Title Page</a:t>
            </a:r>
            <a:r>
              <a:rPr lang="en-US" dirty="0"/>
              <a:t>: Includes the report title, author's name, date, and other relevant information.</a:t>
            </a:r>
          </a:p>
          <a:p>
            <a:pPr lvl="1"/>
            <a:r>
              <a:rPr lang="en-US" b="1" dirty="0"/>
              <a:t>Executive Summary</a:t>
            </a:r>
            <a:r>
              <a:rPr lang="en-US" dirty="0"/>
              <a:t>: Briefly summarizes the key points and recommendations.</a:t>
            </a:r>
          </a:p>
          <a:p>
            <a:pPr lvl="1"/>
            <a:r>
              <a:rPr lang="en-US" b="1" dirty="0"/>
              <a:t>Table of Contents</a:t>
            </a:r>
            <a:r>
              <a:rPr lang="en-US" dirty="0"/>
              <a:t>: Lists headings and subheadings with page numbers.</a:t>
            </a:r>
          </a:p>
          <a:p>
            <a:pPr lvl="1"/>
            <a:r>
              <a:rPr lang="en-US" b="1" dirty="0"/>
              <a:t>Introduction</a:t>
            </a:r>
            <a:r>
              <a:rPr lang="en-US" dirty="0"/>
              <a:t>: Outlines the purpose, scope, and methodology of the report.</a:t>
            </a:r>
          </a:p>
          <a:p>
            <a:pPr lvl="1"/>
            <a:r>
              <a:rPr lang="en-US" b="1" dirty="0"/>
              <a:t>Body</a:t>
            </a:r>
            <a:r>
              <a:rPr lang="en-US" dirty="0"/>
              <a:t>: Presents data, analysis, and findings in a logical and organized manner.</a:t>
            </a:r>
          </a:p>
          <a:p>
            <a:pPr lvl="1"/>
            <a:r>
              <a:rPr lang="en-US" b="1" dirty="0"/>
              <a:t>Conclusions and Recommendations</a:t>
            </a:r>
            <a:r>
              <a:rPr lang="en-US" dirty="0"/>
              <a:t>: Summarizes the report's findings and suggests actions.</a:t>
            </a:r>
          </a:p>
          <a:p>
            <a:pPr lvl="1"/>
            <a:r>
              <a:rPr lang="en-US" b="1" dirty="0"/>
              <a:t>References</a:t>
            </a:r>
            <a:r>
              <a:rPr lang="en-US" dirty="0"/>
              <a:t>: Lists sources or citations.</a:t>
            </a:r>
          </a:p>
          <a:p>
            <a:pPr lvl="1"/>
            <a:r>
              <a:rPr lang="en-US" b="1" dirty="0"/>
              <a:t>Appendices</a:t>
            </a:r>
            <a:r>
              <a:rPr lang="en-US" dirty="0"/>
              <a:t>: Includes supplementary material, such as charts, graphs, or questionnaires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Examples</a:t>
            </a:r>
            <a:r>
              <a:rPr lang="en-US" dirty="0"/>
              <a:t>: Research reports, business reports, feasibility studies, or annual reports.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1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Informal </a:t>
            </a:r>
            <a:r>
              <a:rPr lang="en-US" b="1" dirty="0" smtClean="0"/>
              <a:t>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</a:t>
            </a:r>
            <a:r>
              <a:rPr lang="en-US" dirty="0"/>
              <a:t>: Shorter and less structured than formal reports, typically used for internal communication within organizations.</a:t>
            </a:r>
          </a:p>
          <a:p>
            <a:r>
              <a:rPr lang="en-US" b="1" dirty="0"/>
              <a:t>Components</a:t>
            </a:r>
            <a:r>
              <a:rPr lang="en-US" dirty="0"/>
              <a:t>: Usually include a title, introduction, body (with main points), and a conclusion or recommendation section but without the additional formal elements (e.g., table of contents, appendices).</a:t>
            </a:r>
          </a:p>
          <a:p>
            <a:r>
              <a:rPr lang="en-US" b="1" dirty="0"/>
              <a:t>Examples</a:t>
            </a:r>
            <a:r>
              <a:rPr lang="en-US" dirty="0"/>
              <a:t>: Memos, progress reports, trip reports, or meeting summaries.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7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Short </a:t>
            </a:r>
            <a:r>
              <a:rPr lang="en-US" b="1" dirty="0" smtClean="0"/>
              <a:t>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Definition</a:t>
            </a:r>
            <a:r>
              <a:rPr lang="en-US" dirty="0"/>
              <a:t>: Concise and direct reports with minimal headings or sections. The goal is to convey essential information quickly.</a:t>
            </a:r>
          </a:p>
          <a:p>
            <a:r>
              <a:rPr lang="en-US" b="1" dirty="0"/>
              <a:t>Components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Title</a:t>
            </a:r>
            <a:r>
              <a:rPr lang="en-US" dirty="0"/>
              <a:t>: Reflects the purpose.</a:t>
            </a:r>
          </a:p>
          <a:p>
            <a:pPr lvl="1"/>
            <a:r>
              <a:rPr lang="en-US" b="1" dirty="0"/>
              <a:t>Introduction/Objective</a:t>
            </a:r>
            <a:r>
              <a:rPr lang="en-US" dirty="0"/>
              <a:t>: Briefly explains the purpose of the report.</a:t>
            </a:r>
          </a:p>
          <a:p>
            <a:pPr lvl="1"/>
            <a:r>
              <a:rPr lang="en-US" b="1" dirty="0"/>
              <a:t>Main Body</a:t>
            </a:r>
            <a:r>
              <a:rPr lang="en-US" dirty="0"/>
              <a:t>: Contains findings or data in a concise format.</a:t>
            </a:r>
          </a:p>
          <a:p>
            <a:pPr lvl="1"/>
            <a:r>
              <a:rPr lang="en-US" b="1" dirty="0"/>
              <a:t>Conclusion</a:t>
            </a:r>
            <a:r>
              <a:rPr lang="en-US" dirty="0"/>
              <a:t>: Summarizes key points or outcomes.</a:t>
            </a:r>
          </a:p>
          <a:p>
            <a:r>
              <a:rPr lang="en-US" b="1" dirty="0"/>
              <a:t>Examples</a:t>
            </a:r>
            <a:r>
              <a:rPr lang="en-US" dirty="0"/>
              <a:t>: Status reports, routine operational reports.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9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Long </a:t>
            </a:r>
            <a:r>
              <a:rPr lang="en-US" b="1" dirty="0" smtClean="0"/>
              <a:t>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</a:t>
            </a:r>
            <a:r>
              <a:rPr lang="en-US" dirty="0"/>
              <a:t>: Lengthy documents that require more in-depth research and analysis, similar to formal reports but even more extensive.</a:t>
            </a:r>
          </a:p>
          <a:p>
            <a:r>
              <a:rPr lang="en-US" b="1" dirty="0"/>
              <a:t>Components</a:t>
            </a:r>
            <a:r>
              <a:rPr lang="en-US" dirty="0"/>
              <a:t>: These follow all the detailed structural elements of a formal report but are more elaborate and may include multiple sections, chapters, and in-depth appendices.</a:t>
            </a:r>
          </a:p>
          <a:p>
            <a:r>
              <a:rPr lang="en-US" b="1" dirty="0"/>
              <a:t>Examples</a:t>
            </a:r>
            <a:r>
              <a:rPr lang="en-US" dirty="0"/>
              <a:t>: Annual business reports, theses, dissertations.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321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Periodic </a:t>
            </a:r>
            <a:r>
              <a:rPr lang="en-US" b="1" dirty="0" smtClean="0"/>
              <a:t>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</a:t>
            </a:r>
            <a:r>
              <a:rPr lang="en-US" dirty="0"/>
              <a:t>: These are prepared at regular intervals (e.g., daily, weekly, monthly, quarterly) and focus on routine updates or ongoing projects.</a:t>
            </a:r>
          </a:p>
          <a:p>
            <a:r>
              <a:rPr lang="en-US" b="1" dirty="0"/>
              <a:t>Components</a:t>
            </a:r>
            <a:r>
              <a:rPr lang="en-US" dirty="0"/>
              <a:t>: Generally include a title, a summary of activities or progress since the last report, key findings, and any pending actions.</a:t>
            </a:r>
          </a:p>
          <a:p>
            <a:r>
              <a:rPr lang="en-US" b="1" dirty="0"/>
              <a:t>Examples</a:t>
            </a:r>
            <a:r>
              <a:rPr lang="en-US" dirty="0"/>
              <a:t>: Monthly performance reports, quarterly financial reports.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87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Incident or Event-Specific </a:t>
            </a:r>
            <a:r>
              <a:rPr lang="en-US" b="1" dirty="0" smtClean="0"/>
              <a:t>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Definition</a:t>
            </a:r>
            <a:r>
              <a:rPr lang="en-US" dirty="0"/>
              <a:t>: Focus on a specific event or incident, detailing what happened, its impact, and subsequent actions.</a:t>
            </a:r>
          </a:p>
          <a:p>
            <a:r>
              <a:rPr lang="en-US" b="1" dirty="0"/>
              <a:t>Components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Incident/Event Description</a:t>
            </a:r>
            <a:r>
              <a:rPr lang="en-US" dirty="0"/>
              <a:t>: Outlines the details of the event.</a:t>
            </a:r>
          </a:p>
          <a:p>
            <a:pPr lvl="1"/>
            <a:r>
              <a:rPr lang="en-US" b="1" dirty="0"/>
              <a:t>Cause Analysis</a:t>
            </a:r>
            <a:r>
              <a:rPr lang="en-US" dirty="0"/>
              <a:t>: Investigates why the event occurred.</a:t>
            </a:r>
          </a:p>
          <a:p>
            <a:pPr lvl="1"/>
            <a:r>
              <a:rPr lang="en-US" b="1" dirty="0"/>
              <a:t>Impact Assessment</a:t>
            </a:r>
            <a:r>
              <a:rPr lang="en-US" dirty="0"/>
              <a:t>: Evaluates the effects of the event.</a:t>
            </a:r>
          </a:p>
          <a:p>
            <a:pPr lvl="1"/>
            <a:r>
              <a:rPr lang="en-US" b="1" dirty="0"/>
              <a:t>Recommendations</a:t>
            </a:r>
            <a:r>
              <a:rPr lang="en-US" dirty="0"/>
              <a:t>: Suggests how to address the issue or prevent future occurrences.</a:t>
            </a:r>
          </a:p>
          <a:p>
            <a:r>
              <a:rPr lang="en-US" b="1" dirty="0"/>
              <a:t>Examples</a:t>
            </a:r>
            <a:r>
              <a:rPr lang="en-US" dirty="0"/>
              <a:t>: Accident reports, security breach reports.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76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Problem-Solving </a:t>
            </a:r>
            <a:r>
              <a:rPr lang="en-US" b="1" dirty="0" smtClean="0"/>
              <a:t>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Definition</a:t>
            </a:r>
            <a:r>
              <a:rPr lang="en-US" dirty="0"/>
              <a:t>: These reports identify an issue and present data and analysis to recommend solutions.</a:t>
            </a:r>
          </a:p>
          <a:p>
            <a:r>
              <a:rPr lang="en-US" b="1" dirty="0"/>
              <a:t>Components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Problem Statement</a:t>
            </a:r>
            <a:r>
              <a:rPr lang="en-US" dirty="0"/>
              <a:t>: Clearly defines the issue.</a:t>
            </a:r>
          </a:p>
          <a:p>
            <a:pPr lvl="1"/>
            <a:r>
              <a:rPr lang="en-US" b="1" dirty="0"/>
              <a:t>Analysis</a:t>
            </a:r>
            <a:r>
              <a:rPr lang="en-US" dirty="0"/>
              <a:t>: Investigates the causes of the problem.</a:t>
            </a:r>
          </a:p>
          <a:p>
            <a:pPr lvl="1"/>
            <a:r>
              <a:rPr lang="en-US" b="1" dirty="0"/>
              <a:t>Solutions</a:t>
            </a:r>
            <a:r>
              <a:rPr lang="en-US" dirty="0"/>
              <a:t>: Proposes possible remedies.</a:t>
            </a:r>
          </a:p>
          <a:p>
            <a:pPr lvl="1"/>
            <a:r>
              <a:rPr lang="en-US" b="1" dirty="0"/>
              <a:t>Recommendations</a:t>
            </a:r>
            <a:r>
              <a:rPr lang="en-US" dirty="0"/>
              <a:t>: Suggests the most feasible solution.</a:t>
            </a:r>
          </a:p>
          <a:p>
            <a:r>
              <a:rPr lang="en-US" b="1" dirty="0"/>
              <a:t>Examples</a:t>
            </a:r>
            <a:r>
              <a:rPr lang="en-US" dirty="0"/>
              <a:t>: Feasibility reports, troubleshooting reports.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54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Functional </a:t>
            </a:r>
            <a:r>
              <a:rPr lang="en-US" b="1" dirty="0" smtClean="0"/>
              <a:t>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</a:t>
            </a:r>
            <a:r>
              <a:rPr lang="en-US" dirty="0"/>
              <a:t>: These are task-specific and relate to different organizational functions such as marketing, finance, or HR.</a:t>
            </a:r>
          </a:p>
          <a:p>
            <a:r>
              <a:rPr lang="en-US" b="1" dirty="0"/>
              <a:t>Components</a:t>
            </a:r>
            <a:r>
              <a:rPr lang="en-US" dirty="0"/>
              <a:t>: Structured to meet the needs of the specific function and may include financial analysis, market trends, or personnel updates.</a:t>
            </a:r>
          </a:p>
          <a:p>
            <a:r>
              <a:rPr lang="en-US" b="1" dirty="0"/>
              <a:t>Examples</a:t>
            </a:r>
            <a:r>
              <a:rPr lang="en-US" dirty="0"/>
              <a:t>: Financial reports, marketing research reports.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25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Research-Based </a:t>
            </a:r>
            <a:r>
              <a:rPr lang="en-US" b="1" smtClean="0"/>
              <a:t>Reports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</a:t>
            </a:r>
            <a:r>
              <a:rPr lang="en-US" dirty="0"/>
              <a:t>: These reports are generated after in-depth investigation or research on a topic and are usually long and formal in nature.</a:t>
            </a:r>
          </a:p>
          <a:p>
            <a:r>
              <a:rPr lang="en-US" b="1" dirty="0"/>
              <a:t>Components</a:t>
            </a:r>
            <a:r>
              <a:rPr lang="en-US" dirty="0"/>
              <a:t>: Introduction, literature review, methodology, data analysis, and conclusions.</a:t>
            </a:r>
          </a:p>
          <a:p>
            <a:r>
              <a:rPr lang="en-US" b="1" dirty="0"/>
              <a:t>Examples</a:t>
            </a:r>
            <a:r>
              <a:rPr lang="en-US" dirty="0"/>
              <a:t>: Academic research papers, scientific reports.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9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Informational Reports</a:t>
            </a:r>
            <a:r>
              <a:rPr lang="en-US" dirty="0"/>
              <a:t>: These provide data without analysis or recommendations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Annual </a:t>
            </a:r>
            <a:r>
              <a:rPr lang="en-US" b="1" dirty="0"/>
              <a:t>Reports</a:t>
            </a:r>
            <a:r>
              <a:rPr lang="en-US" dirty="0"/>
              <a:t>: Summarize a company's yearly activities and financial health.</a:t>
            </a:r>
          </a:p>
          <a:p>
            <a:r>
              <a:rPr lang="en-US" b="1" dirty="0"/>
              <a:t>Monthly/Weekly Reports</a:t>
            </a:r>
            <a:r>
              <a:rPr lang="en-US" dirty="0"/>
              <a:t>: Provide updates on regular activities or progress within an organization.</a:t>
            </a:r>
          </a:p>
          <a:p>
            <a:r>
              <a:rPr lang="en-US" b="1" dirty="0"/>
              <a:t>Progress Reports</a:t>
            </a:r>
            <a:r>
              <a:rPr lang="en-US" dirty="0"/>
              <a:t>: Detail progress made on a project or task.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4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443" y="982132"/>
            <a:ext cx="9992497" cy="130386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Analytical Reports</a:t>
            </a:r>
            <a:r>
              <a:rPr lang="en-US" dirty="0"/>
              <a:t>: These not only present data but also include analysis and recommendations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Feasibility </a:t>
            </a:r>
            <a:r>
              <a:rPr lang="en-US" b="1" dirty="0"/>
              <a:t>Reports</a:t>
            </a:r>
            <a:r>
              <a:rPr lang="en-US" dirty="0"/>
              <a:t>: Assess whether a proposed action or plan is viable.</a:t>
            </a:r>
          </a:p>
          <a:p>
            <a:r>
              <a:rPr lang="en-US" b="1" dirty="0"/>
              <a:t>Research Reports</a:t>
            </a:r>
            <a:r>
              <a:rPr lang="en-US" dirty="0"/>
              <a:t>: Present the findings of in-depth research and analysis on a specific subject.</a:t>
            </a:r>
          </a:p>
          <a:p>
            <a:r>
              <a:rPr lang="en-US" b="1" dirty="0"/>
              <a:t>Market Research Reports</a:t>
            </a:r>
            <a:r>
              <a:rPr lang="en-US" dirty="0"/>
              <a:t>: Analyze market conditions, competition, and customer behavior.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0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l"/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Recommendation Reports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: These suggest a course of action based on an analysis of the data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Proposal Reports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: Offer solutions to a problem or a plan for future work.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Justification Reports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: Explain the reasons behind a decision or proposed course of action.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7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113" y="982132"/>
            <a:ext cx="10387913" cy="1303867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Incident Reports</a:t>
            </a:r>
            <a:r>
              <a:rPr lang="en-US" sz="3200" dirty="0"/>
              <a:t>: Record the details of unexpected events or accidents that occur, especially in workplaces or institutions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Accident </a:t>
            </a:r>
            <a:r>
              <a:rPr lang="en-US" b="1" dirty="0"/>
              <a:t>Reports</a:t>
            </a:r>
            <a:r>
              <a:rPr lang="en-US" dirty="0"/>
              <a:t>: Document details of accidents for legal or insurance purposes.</a:t>
            </a:r>
          </a:p>
          <a:p>
            <a:r>
              <a:rPr lang="en-US" b="1" dirty="0"/>
              <a:t>Maintenance Reports</a:t>
            </a:r>
            <a:r>
              <a:rPr lang="en-US" dirty="0"/>
              <a:t>: Note equipment failures, repairs, or preventive measures.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8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/>
              <a:t>Compliance Reports</a:t>
            </a:r>
            <a:r>
              <a:rPr lang="en-US" sz="3200" dirty="0"/>
              <a:t>: Show how well a company or organization is adhering to laws, regulations, or internal guidelines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Audit </a:t>
            </a:r>
            <a:r>
              <a:rPr lang="en-US" b="1" dirty="0"/>
              <a:t>Reports</a:t>
            </a:r>
            <a:r>
              <a:rPr lang="en-US" dirty="0"/>
              <a:t>: Summarize the results of a financial audit or review of operations.</a:t>
            </a:r>
          </a:p>
          <a:p>
            <a:r>
              <a:rPr lang="en-US" b="1" dirty="0"/>
              <a:t>Regulatory Reports</a:t>
            </a:r>
            <a:r>
              <a:rPr lang="en-US" dirty="0"/>
              <a:t>: Provide information required by government or industry regulations.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9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Financial Reports</a:t>
            </a:r>
            <a:r>
              <a:rPr lang="en-US" dirty="0"/>
              <a:t>: Focus on a company’s financial performance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Balance </a:t>
            </a:r>
            <a:r>
              <a:rPr lang="en-US" b="1" dirty="0"/>
              <a:t>Sheets</a:t>
            </a:r>
            <a:r>
              <a:rPr lang="en-US" dirty="0"/>
              <a:t>: Show the company’s assets, liabilities, and shareholders’ equity.</a:t>
            </a:r>
          </a:p>
          <a:p>
            <a:r>
              <a:rPr lang="en-US" b="1" dirty="0"/>
              <a:t>Income Statements</a:t>
            </a:r>
            <a:r>
              <a:rPr lang="en-US" dirty="0"/>
              <a:t>: Outline the company’s revenues, expenses, and profits over a specific period.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5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Case Reports</a:t>
            </a:r>
            <a:r>
              <a:rPr lang="en-US" dirty="0"/>
              <a:t>: Used in fields like medicine and law to present specific cases in detail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Medical </a:t>
            </a:r>
            <a:r>
              <a:rPr lang="en-US" b="1" dirty="0"/>
              <a:t>Case Reports</a:t>
            </a:r>
            <a:r>
              <a:rPr lang="en-US" dirty="0"/>
              <a:t>: Describe unusual or interesting cases encountered in clinical practice.</a:t>
            </a:r>
          </a:p>
          <a:p>
            <a:r>
              <a:rPr lang="en-US" b="1" dirty="0"/>
              <a:t>Legal Case Reports</a:t>
            </a:r>
            <a:r>
              <a:rPr lang="en-US" dirty="0"/>
              <a:t>: Summarize court decisions, facts, and legal arguments.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4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Technical Reports</a:t>
            </a:r>
            <a:r>
              <a:rPr lang="en-US" dirty="0"/>
              <a:t>: These provide in-depth technical data and analysis on a specific subject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Engineering </a:t>
            </a:r>
            <a:r>
              <a:rPr lang="en-US" b="1" dirty="0"/>
              <a:t>Reports</a:t>
            </a:r>
            <a:r>
              <a:rPr lang="en-US" dirty="0"/>
              <a:t>: Detail the specifications, findings, and results of an engineering project.</a:t>
            </a:r>
          </a:p>
          <a:p>
            <a:r>
              <a:rPr lang="en-US" b="1" dirty="0"/>
              <a:t>Laboratory Reports</a:t>
            </a:r>
            <a:r>
              <a:rPr lang="en-US" dirty="0"/>
              <a:t>: Document the methodology and results of experiments or tests.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95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1046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Garamond</vt:lpstr>
      <vt:lpstr>Organic</vt:lpstr>
      <vt:lpstr>Types of Reports</vt:lpstr>
      <vt:lpstr>Informational Reports: These provide data without analysis or recommendations.</vt:lpstr>
      <vt:lpstr>Analytical Reports: These not only present data but also include analysis and recommendations.</vt:lpstr>
      <vt:lpstr>Recommendation Reports: These suggest a course of action based on an analysis of the data.</vt:lpstr>
      <vt:lpstr>Incident Reports: Record the details of unexpected events or accidents that occur, especially in workplaces or institutions.</vt:lpstr>
      <vt:lpstr>Compliance Reports: Show how well a company or organization is adhering to laws, regulations, or internal guidelines.</vt:lpstr>
      <vt:lpstr>Financial Reports: Focus on a company’s financial performance.</vt:lpstr>
      <vt:lpstr>Case Reports: Used in fields like medicine and law to present specific cases in detail.</vt:lpstr>
      <vt:lpstr>Technical Reports: These provide in-depth technical data and analysis on a specific subject.</vt:lpstr>
      <vt:lpstr>Formal Reports</vt:lpstr>
      <vt:lpstr>Informal Reports</vt:lpstr>
      <vt:lpstr>Short Reports</vt:lpstr>
      <vt:lpstr>Long Reports</vt:lpstr>
      <vt:lpstr>Periodic Reports</vt:lpstr>
      <vt:lpstr>Incident or Event-Specific Reports</vt:lpstr>
      <vt:lpstr>Problem-Solving Reports</vt:lpstr>
      <vt:lpstr>Functional Reports</vt:lpstr>
      <vt:lpstr>Research-Based Reports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Reports</dc:title>
  <dc:creator>noreen shah</dc:creator>
  <cp:lastModifiedBy>noreen shah</cp:lastModifiedBy>
  <cp:revision>15</cp:revision>
  <dcterms:created xsi:type="dcterms:W3CDTF">2024-10-10T09:13:31Z</dcterms:created>
  <dcterms:modified xsi:type="dcterms:W3CDTF">2024-10-10T10:03:04Z</dcterms:modified>
</cp:coreProperties>
</file>