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1" r:id="rId3"/>
    <p:sldId id="270" r:id="rId4"/>
    <p:sldId id="277" r:id="rId5"/>
    <p:sldId id="266" r:id="rId6"/>
    <p:sldId id="268" r:id="rId7"/>
    <p:sldId id="267" r:id="rId8"/>
    <p:sldId id="26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>
        <p:scale>
          <a:sx n="46" d="100"/>
          <a:sy n="46" d="100"/>
        </p:scale>
        <p:origin x="5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9F2EE-8746-41A5-8217-0C961772357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A94E8-B1DA-427F-9640-E6004F50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8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23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2F99-C94D-4FD1-8F02-BA1C68DAC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6FCBE-2349-4CE0-82EB-EB932ED77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B61EF-7A9C-4127-8EC6-D57B4B17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BED6-6D4F-444E-AAB4-39AB76A5D8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8BCC-354A-4E4A-AA8F-62B90378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75D5-9EE1-4B8A-BEE2-F4946CD1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2C9F-B163-4567-8501-CB357A7E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583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704767" y="986067"/>
            <a:ext cx="5708000" cy="4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4000" i="1">
                <a:solidFill>
                  <a:schemeClr val="lt1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4000" i="1">
                <a:solidFill>
                  <a:schemeClr val="lt1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4000" i="1">
                <a:solidFill>
                  <a:schemeClr val="lt1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4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6" name="Google Shape;1046;p4"/>
          <p:cNvSpPr txBox="1"/>
          <p:nvPr/>
        </p:nvSpPr>
        <p:spPr>
          <a:xfrm>
            <a:off x="879900" y="552100"/>
            <a:ext cx="100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6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13942C9F-B163-4567-8501-CB357A7E1334}" type="slidenum">
              <a:rPr lang="en-US" smtClean="0"/>
              <a:t>‹#›</a:t>
            </a:fld>
            <a:endParaRPr lang="en-US"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6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3942C9F-B163-4567-8501-CB357A7E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3942C9F-B163-4567-8501-CB357A7E1334}" type="slidenum">
              <a:rPr lang="en-US" smtClean="0"/>
              <a:t>‹#›</a:t>
            </a:fld>
            <a:endParaRPr lang="en-US"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067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3942C9F-B163-4567-8501-CB357A7E1334}" type="slidenum">
              <a:rPr lang="en-US" smtClean="0"/>
              <a:t>‹#›</a:t>
            </a:fld>
            <a:endParaRPr lang="en-US"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7559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3942C9F-B163-4567-8501-CB357A7E1334}" type="slidenum">
              <a:rPr lang="en-US" smtClean="0"/>
              <a:t>‹#›</a:t>
            </a:fld>
            <a:endParaRPr lang="en-US"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2397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3942C9F-B163-4567-8501-CB357A7E1334}" type="slidenum">
              <a:rPr lang="en-US" smtClean="0"/>
              <a:t>‹#›</a:t>
            </a:fld>
            <a:endParaRPr lang="en-US"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7299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13942C9F-B163-4567-8501-CB357A7E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13942C9F-B163-4567-8501-CB357A7E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48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2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ent.ac.uk/ces/tests/computer-test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rubyonrails.org/" TargetMode="External"/><Relationship Id="rId7" Type="http://schemas.openxmlformats.org/officeDocument/2006/relationships/hyperlink" Target="https://medium.com/@nicolaslule/how-to-create-embeddable-javascript-widgets-with-ruby-on-rails-65387b70ee3a" TargetMode="External"/><Relationship Id="rId2" Type="http://schemas.openxmlformats.org/officeDocument/2006/relationships/hyperlink" Target="https://www.railstutorial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anaharris/how-to-add-image-upload-functionality-to-your-rails-app-9f7fc3f3d042" TargetMode="External"/><Relationship Id="rId5" Type="http://schemas.openxmlformats.org/officeDocument/2006/relationships/hyperlink" Target="https://getbootstrap.com/docs/5.1/getting-started/introduction/" TargetMode="External"/><Relationship Id="rId4" Type="http://schemas.openxmlformats.org/officeDocument/2006/relationships/hyperlink" Target="https://guides.rubyonrails.org/v5.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4675B3-FEED-51ED-2967-BA63F013C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818" y="1172617"/>
            <a:ext cx="5392341" cy="879703"/>
          </a:xfrm>
        </p:spPr>
        <p:txBody>
          <a:bodyPr anchor="t"/>
          <a:lstStyle/>
          <a:p>
            <a:pPr>
              <a:lnSpc>
                <a:spcPts val="6000"/>
              </a:lnSpc>
            </a:pPr>
            <a:r>
              <a:rPr lang="en-US" sz="11500" dirty="0">
                <a:solidFill>
                  <a:schemeClr val="bg1"/>
                </a:solidFill>
                <a:latin typeface="Anoxic SC Med" pitchFamily="2" charset="0"/>
              </a:rPr>
              <a:t>Inquest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8F43A-B0E9-41AD-B418-44EA411BD22E}"/>
              </a:ext>
            </a:extLst>
          </p:cNvPr>
          <p:cNvSpPr txBox="1"/>
          <p:nvPr/>
        </p:nvSpPr>
        <p:spPr>
          <a:xfrm>
            <a:off x="459818" y="3609983"/>
            <a:ext cx="5186837" cy="258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Date: 4/20/2022</a:t>
            </a:r>
          </a:p>
          <a:p>
            <a:pPr>
              <a:lnSpc>
                <a:spcPts val="5000"/>
              </a:lnSpc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Name: Amber Ramsey</a:t>
            </a:r>
          </a:p>
          <a:p>
            <a:pPr>
              <a:lnSpc>
                <a:spcPts val="5000"/>
              </a:lnSpc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Major: B.S. Computer Science</a:t>
            </a:r>
          </a:p>
          <a:p>
            <a:pPr>
              <a:lnSpc>
                <a:spcPts val="5000"/>
              </a:lnSpc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Project Advisor: Sean Hayes</a:t>
            </a:r>
          </a:p>
        </p:txBody>
      </p:sp>
    </p:spTree>
    <p:extLst>
      <p:ext uri="{BB962C8B-B14F-4D97-AF65-F5344CB8AC3E}">
        <p14:creationId xmlns:p14="http://schemas.microsoft.com/office/powerpoint/2010/main" val="320926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55C29E-C6BA-4D99-B08C-97211ADE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572600"/>
            <a:ext cx="9014800" cy="781000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  <a:latin typeface="Anoxic SC Med" pitchFamily="2" charset="0"/>
              </a:rPr>
              <a:t>Project Purpose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32F809F-3007-4959-AA11-A08F58BD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511" y="1451728"/>
            <a:ext cx="9652022" cy="5406272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Researchers will often have to create their own application to conduct their research which is time consuming and participates will only use it once.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As an example, there have been numerous aptitude tests created from various sources, and these websites are only created for that purpose.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If there was a site that was more customizable for the users and test creators, it would have a more consistent usage.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This customizable application could be used for quizzes, tests, and surveys which would allow researchers and other test creators to simply add their questions to a new evaluation and publish it.</a:t>
            </a:r>
          </a:p>
        </p:txBody>
      </p:sp>
    </p:spTree>
    <p:extLst>
      <p:ext uri="{BB962C8B-B14F-4D97-AF65-F5344CB8AC3E}">
        <p14:creationId xmlns:p14="http://schemas.microsoft.com/office/powerpoint/2010/main" val="365885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1888-FF67-4952-A7E3-095243CD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33" y="572600"/>
            <a:ext cx="9014800" cy="781000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  <a:latin typeface="Anoxic SC Med" pitchFamily="2" charset="0"/>
              </a:rPr>
              <a:t>Research &amp;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ECB9-598F-4A66-8C8E-F5B66BD9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733" y="1451728"/>
            <a:ext cx="9014800" cy="4833672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Different Aptitude Tests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https://www.kent.ac.uk/ces/tests/computer-test.html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A4C80-5FE8-40F3-874C-AC30F3B8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6" y="2657719"/>
            <a:ext cx="4408473" cy="3981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DF11C-F843-47A1-A32F-6F607C66E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358" y="2657719"/>
            <a:ext cx="4695141" cy="2290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4320A-78A9-426C-A238-8A9520D6AE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8"/>
          <a:stretch/>
        </p:blipFill>
        <p:spPr>
          <a:xfrm>
            <a:off x="5131357" y="4948381"/>
            <a:ext cx="4841175" cy="16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2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7CBB51-9CF4-45FA-86C9-170EB2A3C3F5}"/>
              </a:ext>
            </a:extLst>
          </p:cNvPr>
          <p:cNvSpPr/>
          <p:nvPr/>
        </p:nvSpPr>
        <p:spPr>
          <a:xfrm>
            <a:off x="790575" y="809625"/>
            <a:ext cx="1143000" cy="11049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8601F0-CDF7-4A6D-877E-146724B5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575" y="1390649"/>
            <a:ext cx="6622192" cy="4518617"/>
          </a:xfrm>
        </p:spPr>
        <p:txBody>
          <a:bodyPr/>
          <a:lstStyle/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i="0" dirty="0">
                <a:solidFill>
                  <a:schemeClr val="bg1"/>
                </a:solidFill>
                <a:latin typeface="+mn-lt"/>
              </a:rPr>
              <a:t>Ruby</a:t>
            </a:r>
          </a:p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i="0" dirty="0">
                <a:solidFill>
                  <a:schemeClr val="bg1"/>
                </a:solidFill>
                <a:latin typeface="+mn-lt"/>
              </a:rPr>
              <a:t>Rails</a:t>
            </a:r>
          </a:p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i="0" dirty="0">
                <a:solidFill>
                  <a:schemeClr val="bg1"/>
                </a:solidFill>
                <a:latin typeface="+mn-lt"/>
              </a:rPr>
              <a:t>Bootstrap</a:t>
            </a:r>
          </a:p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i="0" dirty="0">
                <a:solidFill>
                  <a:schemeClr val="bg1"/>
                </a:solidFill>
                <a:latin typeface="+mn-lt"/>
              </a:rPr>
              <a:t>SQLite</a:t>
            </a:r>
            <a:endParaRPr lang="en-US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A8D0E-346A-4C34-97E4-BCCD6097055D}"/>
              </a:ext>
            </a:extLst>
          </p:cNvPr>
          <p:cNvSpPr txBox="1"/>
          <p:nvPr/>
        </p:nvSpPr>
        <p:spPr>
          <a:xfrm>
            <a:off x="790575" y="269264"/>
            <a:ext cx="740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noxic SC Med" pitchFamily="2" charset="0"/>
                <a:sym typeface="Dosis ExtraLight"/>
              </a:rPr>
              <a:t>Languages / Software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0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55C29E-C6BA-4D99-B08C-97211ADE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33" y="572600"/>
            <a:ext cx="9014800" cy="781000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  <a:latin typeface="Anoxic SC Med" pitchFamily="2" charset="0"/>
              </a:rPr>
              <a:t>Implementation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32F809F-3007-4959-AA11-A08F58BD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733" y="1451728"/>
            <a:ext cx="9014800" cy="4833672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Features Included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Create New Account / Log In / Log Out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Admin</a:t>
            </a:r>
          </a:p>
          <a:p>
            <a:pPr lvl="2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Create, edit, and delete tests and questions</a:t>
            </a:r>
          </a:p>
          <a:p>
            <a:pPr lvl="2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Promote users to admin</a:t>
            </a:r>
          </a:p>
          <a:p>
            <a:pPr lvl="2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View all user and admin accounts created</a:t>
            </a:r>
            <a:br>
              <a:rPr lang="en-US" dirty="0">
                <a:solidFill>
                  <a:schemeClr val="accent4"/>
                </a:solidFill>
                <a:latin typeface="+mn-lt"/>
              </a:rPr>
            </a:br>
            <a:r>
              <a:rPr lang="en-US" dirty="0">
                <a:solidFill>
                  <a:schemeClr val="accent4"/>
                </a:solidFill>
                <a:latin typeface="+mn-lt"/>
              </a:rPr>
              <a:t>(Information such as name, email, and id)</a:t>
            </a:r>
          </a:p>
          <a:p>
            <a:pPr lvl="2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Edit their own information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User</a:t>
            </a:r>
          </a:p>
          <a:p>
            <a:pPr lvl="2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Edit their own information</a:t>
            </a:r>
          </a:p>
          <a:p>
            <a:pPr lvl="2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Take Public Tests</a:t>
            </a:r>
          </a:p>
          <a:p>
            <a:pPr lvl="2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Take Private Tests where they know the password</a:t>
            </a:r>
          </a:p>
        </p:txBody>
      </p:sp>
    </p:spTree>
    <p:extLst>
      <p:ext uri="{BB962C8B-B14F-4D97-AF65-F5344CB8AC3E}">
        <p14:creationId xmlns:p14="http://schemas.microsoft.com/office/powerpoint/2010/main" val="427773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2AD5FB-D8BC-498E-9454-5559AE12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33" y="572600"/>
            <a:ext cx="9014800" cy="781000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  <a:latin typeface="Anoxic SC Med" pitchFamily="2" charset="0"/>
              </a:rPr>
              <a:t>Challenges Overcome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2C026C3-F716-4B3B-97DB-E45FF2652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733" y="1451728"/>
            <a:ext cx="9014800" cy="4833672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Ruby on Rails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Learn while making the project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Routing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Form Validation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Passing Parameters on button click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Test timer with JavaScript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Amazon Web Services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Learn to use it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Get hacked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Recover Project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Make new local environment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Incorporating Bootstrap</a:t>
            </a:r>
          </a:p>
          <a:p>
            <a:pPr>
              <a:buClr>
                <a:schemeClr val="accent2"/>
              </a:buClr>
            </a:pPr>
            <a:endParaRPr lang="en-US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161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1888-FF67-4952-A7E3-095243CD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435058"/>
            <a:ext cx="9014800" cy="781000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  <a:latin typeface="Anoxic SC Med" pitchFamily="2" charset="0"/>
              </a:rPr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ECB9-598F-4A66-8C8E-F5B66BD9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19" y="1065226"/>
            <a:ext cx="9558780" cy="5542964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Track and store time taken for each test question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Deployed on Heroku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Prevent users from going back to previous questions or leaving the test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More customization with test creation and test results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Sorting and searching for test and user lists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Ability for multiple test creators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Allow admins to be able to take tests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Different admin levels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Root Admin – can edit all tests, demote admin, and deactivate accounts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latin typeface="+mn-lt"/>
              </a:rPr>
              <a:t>Admins – can only edit and view test results where they are a creator</a:t>
            </a:r>
          </a:p>
        </p:txBody>
      </p:sp>
    </p:spTree>
    <p:extLst>
      <p:ext uri="{BB962C8B-B14F-4D97-AF65-F5344CB8AC3E}">
        <p14:creationId xmlns:p14="http://schemas.microsoft.com/office/powerpoint/2010/main" val="24221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935C21-BCF3-4667-A386-A307204C76C7}"/>
              </a:ext>
            </a:extLst>
          </p:cNvPr>
          <p:cNvSpPr/>
          <p:nvPr/>
        </p:nvSpPr>
        <p:spPr>
          <a:xfrm>
            <a:off x="790575" y="809625"/>
            <a:ext cx="1143000" cy="11049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8601F0-CDF7-4A6D-877E-146724B5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986067"/>
            <a:ext cx="6812692" cy="5671908"/>
          </a:xfrm>
        </p:spPr>
        <p:txBody>
          <a:bodyPr/>
          <a:lstStyle/>
          <a:p>
            <a:r>
              <a:rPr lang="en-US" sz="2400" i="0" dirty="0">
                <a:latin typeface="+mn-lt"/>
              </a:rPr>
              <a:t>The Ruby on Rails Tutorial by Michael </a:t>
            </a:r>
            <a:r>
              <a:rPr lang="en-US" sz="2400" i="0" dirty="0" err="1">
                <a:latin typeface="+mn-lt"/>
              </a:rPr>
              <a:t>Hartl</a:t>
            </a:r>
            <a:r>
              <a:rPr lang="en-US" sz="2400" i="0" dirty="0">
                <a:latin typeface="+mn-lt"/>
              </a:rPr>
              <a:t> (</a:t>
            </a:r>
            <a:r>
              <a:rPr lang="en-US" sz="240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https://www.railstutorial.org/</a:t>
            </a:r>
            <a:r>
              <a:rPr lang="en-US" sz="240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)</a:t>
            </a:r>
          </a:p>
          <a:p>
            <a:r>
              <a:rPr lang="en-US" sz="240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https://api.rubyonrails.org/</a:t>
            </a:r>
            <a:endParaRPr lang="en-US" sz="2400" i="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240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https://guides.rubyonrails.org/v5.1/</a:t>
            </a:r>
            <a:endParaRPr lang="en-US" sz="2400" i="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240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https://getbootstrap.com/docs/5.1/getting-started/introduction/</a:t>
            </a:r>
            <a:endParaRPr lang="en-US" sz="2400" i="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240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https://medium.com/@anaharris/how-to-add-image-upload-functionality-to-your-rails-app-9f7fc3f3d042</a:t>
            </a:r>
            <a:endParaRPr lang="en-US" sz="2400" i="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240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https://medium.com/@nicolaslule/how-to-create-embeddable-javascript-widgets-with-ruby-on-rails-65387b70ee3a</a:t>
            </a:r>
            <a:endParaRPr lang="en-US" sz="2400" i="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23476-2E2F-4014-B8D2-0D24B296549E}"/>
              </a:ext>
            </a:extLst>
          </p:cNvPr>
          <p:cNvSpPr txBox="1"/>
          <p:nvPr/>
        </p:nvSpPr>
        <p:spPr>
          <a:xfrm>
            <a:off x="600075" y="0"/>
            <a:ext cx="2831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500917161"/>
      </p:ext>
    </p:extLst>
  </p:cSld>
  <p:clrMapOvr>
    <a:masterClrMapping/>
  </p:clrMapOvr>
</p:sld>
</file>

<file path=ppt/theme/theme1.xml><?xml version="1.0" encoding="utf-8"?>
<a:theme xmlns:a="http://schemas.openxmlformats.org/drawingml/2006/main" name="Senior-Project">
  <a:themeElements>
    <a:clrScheme name="Blue">
      <a:dk1>
        <a:srgbClr val="000080"/>
      </a:dk1>
      <a:lt1>
        <a:srgbClr val="FFFFFF"/>
      </a:lt1>
      <a:dk2>
        <a:srgbClr val="3F77C9"/>
      </a:dk2>
      <a:lt2>
        <a:srgbClr val="D0DDF1"/>
      </a:lt2>
      <a:accent1>
        <a:srgbClr val="52A8EE"/>
      </a:accent1>
      <a:accent2>
        <a:srgbClr val="0D6EFD"/>
      </a:accent2>
      <a:accent3>
        <a:srgbClr val="2A3DE2"/>
      </a:accent3>
      <a:accent4>
        <a:srgbClr val="1013B6"/>
      </a:accent4>
      <a:accent5>
        <a:srgbClr val="000080"/>
      </a:accent5>
      <a:accent6>
        <a:srgbClr val="001120"/>
      </a:accent6>
      <a:hlink>
        <a:srgbClr val="0F36AB"/>
      </a:hlink>
      <a:folHlink>
        <a:srgbClr val="4814A6"/>
      </a:folHlink>
    </a:clrScheme>
    <a:fontScheme name="Senior Project">
      <a:majorFont>
        <a:latin typeface="Anoxic SC Med"/>
        <a:ea typeface=""/>
        <a:cs typeface=""/>
      </a:majorFont>
      <a:minorFont>
        <a:latin typeface="Baar Soph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ior-Project" id="{C11C692C-2DB4-44A0-A1F4-1FE6835A63E1}" vid="{97DA426C-1DB2-45A9-8547-BB4062A1E8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Senior-Project</Template>
  <TotalTime>1445</TotalTime>
  <Words>419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Anoxic SC Med</vt:lpstr>
      <vt:lpstr>Arial</vt:lpstr>
      <vt:lpstr>Baar Sophia</vt:lpstr>
      <vt:lpstr>Calibri</vt:lpstr>
      <vt:lpstr>Dosis</vt:lpstr>
      <vt:lpstr>Dosis ExtraLight</vt:lpstr>
      <vt:lpstr>Titillium Web Light</vt:lpstr>
      <vt:lpstr>Senior-Project</vt:lpstr>
      <vt:lpstr>Inquest</vt:lpstr>
      <vt:lpstr>Project Purpose</vt:lpstr>
      <vt:lpstr>Research &amp; Background</vt:lpstr>
      <vt:lpstr>PowerPoint Presentation</vt:lpstr>
      <vt:lpstr>Implementation</vt:lpstr>
      <vt:lpstr>Challenges Overcome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Station / Inquest</dc:title>
  <dc:creator>Amber Ramsey</dc:creator>
  <cp:lastModifiedBy>Amber Ramsey</cp:lastModifiedBy>
  <cp:revision>10</cp:revision>
  <dcterms:created xsi:type="dcterms:W3CDTF">2022-04-15T16:53:05Z</dcterms:created>
  <dcterms:modified xsi:type="dcterms:W3CDTF">2022-04-20T21:07:23Z</dcterms:modified>
</cp:coreProperties>
</file>