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1FD4-D1CA-45F6-9611-E6B6A2D7C8F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FC5-0717-4F6B-991C-79AEB398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9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1FD4-D1CA-45F6-9611-E6B6A2D7C8F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FC5-0717-4F6B-991C-79AEB398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8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1FD4-D1CA-45F6-9611-E6B6A2D7C8F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FC5-0717-4F6B-991C-79AEB398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1FD4-D1CA-45F6-9611-E6B6A2D7C8F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FC5-0717-4F6B-991C-79AEB398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1FD4-D1CA-45F6-9611-E6B6A2D7C8F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FC5-0717-4F6B-991C-79AEB398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6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1FD4-D1CA-45F6-9611-E6B6A2D7C8F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FC5-0717-4F6B-991C-79AEB398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3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1FD4-D1CA-45F6-9611-E6B6A2D7C8F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FC5-0717-4F6B-991C-79AEB398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7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1FD4-D1CA-45F6-9611-E6B6A2D7C8F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FC5-0717-4F6B-991C-79AEB398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1FD4-D1CA-45F6-9611-E6B6A2D7C8F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FC5-0717-4F6B-991C-79AEB398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1FD4-D1CA-45F6-9611-E6B6A2D7C8F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FC5-0717-4F6B-991C-79AEB398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7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1FD4-D1CA-45F6-9611-E6B6A2D7C8F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FC5-0717-4F6B-991C-79AEB398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1FD4-D1CA-45F6-9611-E6B6A2D7C8F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FFC5-0717-4F6B-991C-79AEB398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7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8759585" y="2562663"/>
            <a:ext cx="4924425" cy="854075"/>
          </a:xfrm>
        </p:spPr>
        <p:txBody>
          <a:bodyPr/>
          <a:lstStyle/>
          <a:p>
            <a:pPr algn="ctr"/>
            <a:r>
              <a:rPr lang="en-US" dirty="0" smtClean="0"/>
              <a:t>Respiratory Isolates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73" r="1850"/>
          <a:stretch/>
        </p:blipFill>
        <p:spPr>
          <a:xfrm>
            <a:off x="279400" y="284285"/>
            <a:ext cx="4896436" cy="3189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690"/>
          <a:stretch/>
        </p:blipFill>
        <p:spPr>
          <a:xfrm>
            <a:off x="5522496" y="155910"/>
            <a:ext cx="4869279" cy="3317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372"/>
          <a:stretch/>
        </p:blipFill>
        <p:spPr>
          <a:xfrm>
            <a:off x="236121" y="3434201"/>
            <a:ext cx="5002629" cy="3317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3305" r="2221"/>
          <a:stretch/>
        </p:blipFill>
        <p:spPr>
          <a:xfrm>
            <a:off x="5536960" y="3473872"/>
            <a:ext cx="4959590" cy="327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7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134" y="1025394"/>
            <a:ext cx="4864566" cy="10574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Genital/Urinary </a:t>
            </a:r>
            <a:br>
              <a:rPr lang="en-US" dirty="0" smtClean="0"/>
            </a:br>
            <a:r>
              <a:rPr lang="en-US" dirty="0" smtClean="0"/>
              <a:t>Isolates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99" r="2104"/>
          <a:stretch/>
        </p:blipFill>
        <p:spPr>
          <a:xfrm>
            <a:off x="762000" y="188592"/>
            <a:ext cx="4879838" cy="3229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2025"/>
          <a:stretch/>
        </p:blipFill>
        <p:spPr>
          <a:xfrm>
            <a:off x="729179" y="3520742"/>
            <a:ext cx="4945479" cy="3350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" r="2245"/>
          <a:stretch/>
        </p:blipFill>
        <p:spPr>
          <a:xfrm>
            <a:off x="6628935" y="3520742"/>
            <a:ext cx="5067766" cy="32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134" y="1025394"/>
            <a:ext cx="4864566" cy="10574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Integumentary </a:t>
            </a:r>
            <a:br>
              <a:rPr lang="en-US" dirty="0" smtClean="0"/>
            </a:br>
            <a:r>
              <a:rPr lang="en-US" dirty="0" smtClean="0"/>
              <a:t>Isolates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40" r="2151"/>
          <a:stretch/>
        </p:blipFill>
        <p:spPr>
          <a:xfrm>
            <a:off x="749299" y="122588"/>
            <a:ext cx="4927601" cy="3295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025"/>
          <a:stretch/>
        </p:blipFill>
        <p:spPr>
          <a:xfrm>
            <a:off x="838199" y="3417946"/>
            <a:ext cx="4838701" cy="3295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2025"/>
          <a:stretch/>
        </p:blipFill>
        <p:spPr>
          <a:xfrm>
            <a:off x="6578134" y="3417946"/>
            <a:ext cx="4927601" cy="31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475" y="4420980"/>
            <a:ext cx="4864566" cy="8408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Isolate Totals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5" y="219620"/>
            <a:ext cx="5127588" cy="30096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964" y="219620"/>
            <a:ext cx="5127588" cy="3289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28" y="3509226"/>
            <a:ext cx="4961225" cy="32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02" y="900761"/>
            <a:ext cx="5716302" cy="37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Respiratory Isolates</vt:lpstr>
      <vt:lpstr>Genital/Urinary  Isolates</vt:lpstr>
      <vt:lpstr>Integumentary  Isolates</vt:lpstr>
      <vt:lpstr>Isolate Totals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Tang</dc:creator>
  <cp:lastModifiedBy>Amber Tang</cp:lastModifiedBy>
  <cp:revision>17</cp:revision>
  <dcterms:created xsi:type="dcterms:W3CDTF">2017-11-05T16:07:25Z</dcterms:created>
  <dcterms:modified xsi:type="dcterms:W3CDTF">2017-11-06T02:44:43Z</dcterms:modified>
</cp:coreProperties>
</file>