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ber Trivedi" initials="AT" lastIdx="2" clrIdx="0">
    <p:extLst>
      <p:ext uri="{19B8F6BF-5375-455C-9EA6-DF929625EA0E}">
        <p15:presenceInfo xmlns:p15="http://schemas.microsoft.com/office/powerpoint/2012/main" userId="c5ec82d841b78c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7953-8F34-41EE-BE0A-7A0C0D16D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09DDE-1EEC-4AA6-8DD4-18C7C4B0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1A3A-202D-42FC-83A3-A39212EC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E31-BD91-4A37-9297-DD386B985A4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2152-60A6-4E7C-BFE8-C0629A77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10F1-A569-4418-91C7-9D3C82D2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81C3-AF08-4B13-AFB0-08CF364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6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9AD0-19F0-4D0A-A373-755CA23D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0E16C-EE2F-465D-99EB-EC8951796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F8EF-767A-4027-9F23-8F196D2F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E31-BD91-4A37-9297-DD386B985A4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B982-E1D3-491F-80B5-BA3E409D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06CD8-637C-4706-AE24-98175653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81C3-AF08-4B13-AFB0-08CF364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5653B-1D50-4C5E-9E6A-1F9D2F642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39BC6-3959-4499-AAEF-4DCC5D1F8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3D17A-2DB4-480A-943A-FE186613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E31-BD91-4A37-9297-DD386B985A4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3BCDA-1FE0-4EE9-A3D2-12123507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E13AA-B30C-4296-82B7-3170DED7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81C3-AF08-4B13-AFB0-08CF364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7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0F5-495D-4440-9066-F7D1B317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D5A2-6A4C-43ED-8DBB-B141CF6F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635B1-EB18-40C2-BCF7-26EC1264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E31-BD91-4A37-9297-DD386B985A4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6978-8F90-4AA3-A402-7B9830A6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8413F-A122-415F-9703-EFE5D5F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81C3-AF08-4B13-AFB0-08CF364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33D1-F1A3-4FC3-9558-7965D6D2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43831-4B73-4A7F-80A8-CFBD0767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15AF-9CBD-4FCD-9C4E-8099FE94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E31-BD91-4A37-9297-DD386B985A4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94549-89A3-4F77-90B5-90FE6BBF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ECB3F-2B92-49DF-BB8F-E305CC69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81C3-AF08-4B13-AFB0-08CF364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D137-5A43-4B62-9922-AA3E79F5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3DAA-0EBF-4A8F-A1DF-8696E266D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F76E3-C95C-4584-834B-E848CFEA6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23844-1D98-4616-B0DC-20A82BE5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E31-BD91-4A37-9297-DD386B985A4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09262-6CA6-43B7-BBB5-2BC53A1F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EF78F-85FB-4615-93C4-7233EF3E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81C3-AF08-4B13-AFB0-08CF364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0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B015-683F-432E-BA75-2AC7C8F1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42AA8-69FE-497A-BBBF-F7CEB581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9B82A-8ACE-44E2-9463-F92BCEF6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1B232-90C9-4D96-9928-58A5E11B0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E67B2-9C45-46DA-ABB1-6912939F0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B8C12-4D5E-42A6-A3CB-953F6412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E31-BD91-4A37-9297-DD386B985A4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0BF90-9163-447A-8B54-0FBFE300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B0E08-3635-462C-9EC3-C52FD2FC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81C3-AF08-4B13-AFB0-08CF364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E0B6-D86A-4FDC-96E6-3162B4FB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FE188-93C9-4F15-9679-B7147D90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E31-BD91-4A37-9297-DD386B985A4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93B8C-05E6-4799-9A45-2823371C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1B95C-C4DA-4C35-80D9-0358B987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81C3-AF08-4B13-AFB0-08CF364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1E41A-3F6D-4DF9-B024-949B119B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E31-BD91-4A37-9297-DD386B985A4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42627-479B-44D1-8350-2F808D27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D58B3-95AD-40BF-AC03-1FD1C10D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81C3-AF08-4B13-AFB0-08CF364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CCEE-2A79-4BB5-90CE-3BC48FAF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B479-DF21-4ABC-9FBB-15AF7470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4909B-17A9-435B-ACAE-48F2F13C2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5150C-C736-4BD4-8F51-F921EF5E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E31-BD91-4A37-9297-DD386B985A4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C552A-7AD1-464C-A47A-8AA58184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FC72B-AC46-4B36-9D2B-805504F5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81C3-AF08-4B13-AFB0-08CF364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5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88FD-AFCB-42E0-90F1-E07EEE81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4250C-EFA8-4E02-8CBF-C63B4211E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96A9D-4B30-4F61-B14E-2BDAD2E9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51CB1-21F7-4E67-B321-17AB98D6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BE31-BD91-4A37-9297-DD386B985A4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651C2-9890-4FD0-B0D4-77543F3F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03A60-AE33-4D72-825B-85C0CE40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81C3-AF08-4B13-AFB0-08CF364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6ABF5-8946-4737-862A-14DD7EF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6176-1DDA-41DB-A325-689FD1E3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B6B53-55AD-4E4F-8054-2493FF2C1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BE31-BD91-4A37-9297-DD386B985A4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47C9B-CF2B-44C7-92EB-413E1C347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14D52-E65A-41B4-A98D-9824DB9F9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C81C3-AF08-4B13-AFB0-08CF3649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9749DC-D3D8-4256-9856-8C1C2E5AC4F5}"/>
              </a:ext>
            </a:extLst>
          </p:cNvPr>
          <p:cNvCxnSpPr>
            <a:cxnSpLocks/>
          </p:cNvCxnSpPr>
          <p:nvPr/>
        </p:nvCxnSpPr>
        <p:spPr>
          <a:xfrm flipH="1">
            <a:off x="5875867" y="4272844"/>
            <a:ext cx="28222" cy="8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ADA45E5-A40B-45B5-A8D1-E8E09633EFD5}"/>
              </a:ext>
            </a:extLst>
          </p:cNvPr>
          <p:cNvSpPr/>
          <p:nvPr/>
        </p:nvSpPr>
        <p:spPr>
          <a:xfrm flipH="1">
            <a:off x="4749799" y="225778"/>
            <a:ext cx="1710267" cy="85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Convert(N)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CB636-F740-4097-BCE9-9A58EE1FCF68}"/>
              </a:ext>
            </a:extLst>
          </p:cNvPr>
          <p:cNvSpPr/>
          <p:nvPr/>
        </p:nvSpPr>
        <p:spPr>
          <a:xfrm>
            <a:off x="5441244" y="14788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23339C-DE18-40D6-8BD3-11E9E40178F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04932" y="1083733"/>
            <a:ext cx="293512" cy="39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FB6840-FD57-4ABA-B74D-D23CEDC63C72}"/>
              </a:ext>
            </a:extLst>
          </p:cNvPr>
          <p:cNvCxnSpPr>
            <a:stCxn id="6" idx="2"/>
          </p:cNvCxnSpPr>
          <p:nvPr/>
        </p:nvCxnSpPr>
        <p:spPr>
          <a:xfrm>
            <a:off x="5898444" y="2393244"/>
            <a:ext cx="0" cy="103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E6CC9-4272-4FFA-B269-0219571B3034}"/>
              </a:ext>
            </a:extLst>
          </p:cNvPr>
          <p:cNvSpPr/>
          <p:nvPr/>
        </p:nvSpPr>
        <p:spPr>
          <a:xfrm>
            <a:off x="5441244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Convert(4)+0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58D3A4-EEB2-4A21-B118-29E2A1FD838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057422" y="1083733"/>
            <a:ext cx="383822" cy="280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59FA494-51AE-4210-BE8E-4D0281C4BFBF}"/>
              </a:ext>
            </a:extLst>
          </p:cNvPr>
          <p:cNvSpPr/>
          <p:nvPr/>
        </p:nvSpPr>
        <p:spPr>
          <a:xfrm>
            <a:off x="5418667" y="5130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Convert(2)+0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7512FD-BE05-4654-B69A-C7B6BF8AA70A}"/>
              </a:ext>
            </a:extLst>
          </p:cNvPr>
          <p:cNvCxnSpPr>
            <a:cxnSpLocks/>
          </p:cNvCxnSpPr>
          <p:nvPr/>
        </p:nvCxnSpPr>
        <p:spPr>
          <a:xfrm flipH="1" flipV="1">
            <a:off x="4899378" y="1083733"/>
            <a:ext cx="519289" cy="456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192DA0-34B1-4DC6-9789-881EBA700F89}"/>
              </a:ext>
            </a:extLst>
          </p:cNvPr>
          <p:cNvCxnSpPr>
            <a:stCxn id="16" idx="3"/>
          </p:cNvCxnSpPr>
          <p:nvPr/>
        </p:nvCxnSpPr>
        <p:spPr>
          <a:xfrm>
            <a:off x="6333067" y="5587999"/>
            <a:ext cx="936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601212-39DC-4176-AAB3-72CA9DE66029}"/>
              </a:ext>
            </a:extLst>
          </p:cNvPr>
          <p:cNvSpPr/>
          <p:nvPr/>
        </p:nvSpPr>
        <p:spPr>
          <a:xfrm>
            <a:off x="7270044" y="5130799"/>
            <a:ext cx="1286934" cy="85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Convert(1)+0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A4A628-9172-4DE1-A5A0-CF45A3A90948}"/>
              </a:ext>
            </a:extLst>
          </p:cNvPr>
          <p:cNvCxnSpPr>
            <a:stCxn id="5" idx="1"/>
          </p:cNvCxnSpPr>
          <p:nvPr/>
        </p:nvCxnSpPr>
        <p:spPr>
          <a:xfrm>
            <a:off x="6460066" y="654756"/>
            <a:ext cx="1216378" cy="44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108D0B-4882-423E-B90E-ED4F48666FEE}"/>
              </a:ext>
            </a:extLst>
          </p:cNvPr>
          <p:cNvCxnSpPr>
            <a:stCxn id="23" idx="3"/>
          </p:cNvCxnSpPr>
          <p:nvPr/>
        </p:nvCxnSpPr>
        <p:spPr>
          <a:xfrm>
            <a:off x="8556978" y="5559777"/>
            <a:ext cx="100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E6A2A73-87F8-4BD7-BD94-B65075BA5ACA}"/>
              </a:ext>
            </a:extLst>
          </p:cNvPr>
          <p:cNvSpPr/>
          <p:nvPr/>
        </p:nvSpPr>
        <p:spPr>
          <a:xfrm>
            <a:off x="9561689" y="5074354"/>
            <a:ext cx="9708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F55F6-730C-4BDD-906C-6DFAB3F5BCE0}"/>
              </a:ext>
            </a:extLst>
          </p:cNvPr>
          <p:cNvSpPr txBox="1"/>
          <p:nvPr/>
        </p:nvSpPr>
        <p:spPr>
          <a:xfrm>
            <a:off x="8613421" y="3839738"/>
            <a:ext cx="1216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 equals to 1</a:t>
            </a:r>
          </a:p>
          <a:p>
            <a:r>
              <a:rPr lang="en-US" dirty="0"/>
              <a:t>Then </a:t>
            </a:r>
          </a:p>
          <a:p>
            <a:r>
              <a:rPr lang="en-US" dirty="0"/>
              <a:t>Return </a:t>
            </a:r>
          </a:p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179D90-3C36-4BC3-A10A-7E49F2411BD6}"/>
              </a:ext>
            </a:extLst>
          </p:cNvPr>
          <p:cNvSpPr txBox="1"/>
          <p:nvPr/>
        </p:nvSpPr>
        <p:spPr>
          <a:xfrm>
            <a:off x="1833091" y="6104465"/>
            <a:ext cx="904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read the recursion from below/end to the top. You can consider it as a Stack Push and Pop.</a:t>
            </a:r>
          </a:p>
          <a:p>
            <a:r>
              <a:rPr lang="en-US" dirty="0"/>
              <a:t>So the binary representation of 8 is 1000 starting from the end and then going to the top.</a:t>
            </a:r>
          </a:p>
        </p:txBody>
      </p:sp>
    </p:spTree>
    <p:extLst>
      <p:ext uri="{BB962C8B-B14F-4D97-AF65-F5344CB8AC3E}">
        <p14:creationId xmlns:p14="http://schemas.microsoft.com/office/powerpoint/2010/main" val="376302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73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Trivedi</dc:creator>
  <cp:lastModifiedBy>Amber Trivedi</cp:lastModifiedBy>
  <cp:revision>6</cp:revision>
  <dcterms:created xsi:type="dcterms:W3CDTF">2020-06-18T05:54:03Z</dcterms:created>
  <dcterms:modified xsi:type="dcterms:W3CDTF">2020-06-20T07:12:19Z</dcterms:modified>
</cp:coreProperties>
</file>