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9144000" cx="6858000"/>
  <p:notesSz cx="6858000" cy="9144000"/>
  <p:embeddedFontLst>
    <p:embeddedFont>
      <p:font typeface="Overlock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verlock-bold.fntdata"/><Relationship Id="rId14" Type="http://schemas.openxmlformats.org/officeDocument/2006/relationships/font" Target="fonts/Overlock-regular.fntdata"/><Relationship Id="rId17" Type="http://schemas.openxmlformats.org/officeDocument/2006/relationships/font" Target="fonts/Overlock-boldItalic.fntdata"/><Relationship Id="rId16" Type="http://schemas.openxmlformats.org/officeDocument/2006/relationships/font" Target="fonts/Overloc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01e7915c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901e7915c0_0_61:notes"/>
          <p:cNvSpPr/>
          <p:nvPr>
            <p:ph idx="2" type="sldImg"/>
          </p:nvPr>
        </p:nvSpPr>
        <p:spPr>
          <a:xfrm>
            <a:off x="2143125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01e7915c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901e7915c0_0_49:notes"/>
          <p:cNvSpPr/>
          <p:nvPr>
            <p:ph idx="2" type="sldImg"/>
          </p:nvPr>
        </p:nvSpPr>
        <p:spPr>
          <a:xfrm>
            <a:off x="2143125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01e7915c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901e7915c0_0_25:notes"/>
          <p:cNvSpPr/>
          <p:nvPr>
            <p:ph idx="2" type="sldImg"/>
          </p:nvPr>
        </p:nvSpPr>
        <p:spPr>
          <a:xfrm>
            <a:off x="2143125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01e7915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901e7915c0_0_13:notes"/>
          <p:cNvSpPr/>
          <p:nvPr>
            <p:ph idx="2" type="sldImg"/>
          </p:nvPr>
        </p:nvSpPr>
        <p:spPr>
          <a:xfrm>
            <a:off x="2143125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01e7915c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901e7915c0_0_37:notes"/>
          <p:cNvSpPr/>
          <p:nvPr>
            <p:ph idx="2" type="sldImg"/>
          </p:nvPr>
        </p:nvSpPr>
        <p:spPr>
          <a:xfrm>
            <a:off x="2143125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01e7915c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901e7915c0_0_73:notes"/>
          <p:cNvSpPr/>
          <p:nvPr>
            <p:ph idx="2" type="sldImg"/>
          </p:nvPr>
        </p:nvSpPr>
        <p:spPr>
          <a:xfrm>
            <a:off x="2143125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01e7915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901e7915c0_0_1:notes"/>
          <p:cNvSpPr/>
          <p:nvPr>
            <p:ph idx="2" type="sldImg"/>
          </p:nvPr>
        </p:nvSpPr>
        <p:spPr>
          <a:xfrm>
            <a:off x="2143125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411692" y="2064810"/>
            <a:ext cx="6034617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1842558" y="3495678"/>
            <a:ext cx="7802033" cy="15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1300692" y="2009778"/>
            <a:ext cx="7802033" cy="451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514350" y="2840569"/>
            <a:ext cx="5829300" cy="1960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541735" y="5875867"/>
            <a:ext cx="582930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41735" y="3875620"/>
            <a:ext cx="5829300" cy="2000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42900" y="2133602"/>
            <a:ext cx="3028950" cy="6034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3486150" y="2133602"/>
            <a:ext cx="3028950" cy="6034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42901" y="2046817"/>
            <a:ext cx="3030141" cy="8530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342901" y="2899833"/>
            <a:ext cx="3030141" cy="5268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3483770" y="2046817"/>
            <a:ext cx="3031331" cy="8530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3483770" y="2899833"/>
            <a:ext cx="3031331" cy="5268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342901" y="364067"/>
            <a:ext cx="225623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2681288" y="364069"/>
            <a:ext cx="3833813" cy="7804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342901" y="1913469"/>
            <a:ext cx="2256235" cy="6254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344216" y="6400801"/>
            <a:ext cx="4114800" cy="7556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344216" y="817033"/>
            <a:ext cx="4114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344216" y="7156452"/>
            <a:ext cx="4114800" cy="107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125" y="109150"/>
            <a:ext cx="68580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 cap="none">
                <a:solidFill>
                  <a:srgbClr val="C00000"/>
                </a:solidFill>
              </a:rPr>
              <a:t>IMMIGRANTS@BARD</a:t>
            </a:r>
            <a:endParaRPr cap="none">
              <a:solidFill>
                <a:srgbClr val="C00000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763225" y="1179925"/>
            <a:ext cx="4889700" cy="1681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Country of origin: </a:t>
            </a:r>
            <a:r>
              <a:rPr b="0" i="0" lang="en-US" sz="17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 </a:t>
            </a:r>
            <a:endParaRPr b="0" i="0" sz="17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Immigrated in: </a:t>
            </a:r>
            <a:endParaRPr b="0" i="0" sz="17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Bard connection: </a:t>
            </a:r>
            <a:endParaRPr b="0" i="0" sz="18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05050" y="3127250"/>
            <a:ext cx="6447900" cy="307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 this space to tell the person’s story in any way you like. It can be a short paragraph, a poem, or any other format the space and time allows -- just make sure it accurately reflects the information you found during the research process.]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05050" y="6934350"/>
            <a:ext cx="6447900" cy="1206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Newspaper/magazine articles: Author(s). "Title of Article." </a:t>
            </a:r>
            <a:r>
              <a:rPr i="1" lang="en-US" sz="1100">
                <a:solidFill>
                  <a:schemeClr val="dk1"/>
                </a:solidFill>
              </a:rPr>
              <a:t>Title of Periodical</a:t>
            </a:r>
            <a:r>
              <a:rPr lang="en-US" sz="1100">
                <a:solidFill>
                  <a:schemeClr val="dk1"/>
                </a:solidFill>
              </a:rPr>
              <a:t>, Day Month Year, pages. Name of Database.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Scholarly Journal articles: Author(s). "Title of Article." </a:t>
            </a:r>
            <a:r>
              <a:rPr i="1" lang="en-US" sz="1100">
                <a:solidFill>
                  <a:schemeClr val="dk1"/>
                </a:solidFill>
              </a:rPr>
              <a:t>Title of Journal</a:t>
            </a:r>
            <a:r>
              <a:rPr lang="en-US" sz="1100">
                <a:solidFill>
                  <a:schemeClr val="dk1"/>
                </a:solidFill>
              </a:rPr>
              <a:t>, Volume, Issue, Year, pages. Name of Database.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971300" y="6465381"/>
            <a:ext cx="2915400" cy="32340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Sources we used</a:t>
            </a:r>
            <a:endParaRPr b="0" i="0" sz="18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2100" y="651650"/>
            <a:ext cx="6733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[Team Members Names Here]</a:t>
            </a:r>
            <a:endParaRPr b="1"/>
          </a:p>
        </p:txBody>
      </p:sp>
      <p:sp>
        <p:nvSpPr>
          <p:cNvPr id="90" name="Google Shape;90;p13"/>
          <p:cNvSpPr txBox="1"/>
          <p:nvPr/>
        </p:nvSpPr>
        <p:spPr>
          <a:xfrm>
            <a:off x="205175" y="8487050"/>
            <a:ext cx="6447900" cy="52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057600" y="8058031"/>
            <a:ext cx="2915400" cy="32340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Our Best Research Tip</a:t>
            </a:r>
            <a:endParaRPr b="0" i="0" sz="18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20391" l="11151" r="8624" t="16003"/>
          <a:stretch/>
        </p:blipFill>
        <p:spPr>
          <a:xfrm>
            <a:off x="205175" y="1045627"/>
            <a:ext cx="1558051" cy="195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25" y="76200"/>
            <a:ext cx="68580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 cap="none">
                <a:solidFill>
                  <a:srgbClr val="C00000"/>
                </a:solidFill>
              </a:rPr>
              <a:t>IMMIGRANTS@BARD</a:t>
            </a:r>
            <a:endParaRPr cap="none">
              <a:solidFill>
                <a:srgbClr val="C00000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317950" y="1325150"/>
            <a:ext cx="4256100" cy="1358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Country of origin:</a:t>
            </a:r>
            <a:endParaRPr b="0" i="0" sz="18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Immigrated in</a:t>
            </a:r>
            <a:r>
              <a:rPr b="1" lang="en-US" sz="18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:</a:t>
            </a:r>
            <a:r>
              <a:rPr b="1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</a:t>
            </a:r>
            <a:endParaRPr b="1" sz="18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Bard connection: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285750" y="3344700"/>
            <a:ext cx="6447900" cy="2812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 this space to tell the person’s story in any way you like. It can be a short paragraph, a poem, or any other format the space and time allows -- just make sure it accurately reflects the information you found during the research process.]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205050" y="6569300"/>
            <a:ext cx="6447900" cy="1206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Newspaper/magazine articles: Author(s). "Title of Article." </a:t>
            </a:r>
            <a:r>
              <a:rPr i="1" lang="en-US" sz="1100">
                <a:solidFill>
                  <a:schemeClr val="dk1"/>
                </a:solidFill>
              </a:rPr>
              <a:t>Title of Periodical</a:t>
            </a:r>
            <a:r>
              <a:rPr lang="en-US" sz="1100">
                <a:solidFill>
                  <a:schemeClr val="dk1"/>
                </a:solidFill>
              </a:rPr>
              <a:t>, Day Month Year, pages. Name of Database.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Scholarly Journal articles: Author(s). "Title of Article." </a:t>
            </a:r>
            <a:r>
              <a:rPr i="1" lang="en-US" sz="1100">
                <a:solidFill>
                  <a:schemeClr val="dk1"/>
                </a:solidFill>
              </a:rPr>
              <a:t>Title of Journal</a:t>
            </a:r>
            <a:r>
              <a:rPr lang="en-US" sz="1100">
                <a:solidFill>
                  <a:schemeClr val="dk1"/>
                </a:solidFill>
              </a:rPr>
              <a:t>, Volume, Issue, Year, pages. Name of Database. 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971300" y="6122656"/>
            <a:ext cx="2915400" cy="32340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Sources we used</a:t>
            </a:r>
            <a:endParaRPr b="0" i="0" sz="18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0" y="749700"/>
            <a:ext cx="6733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[Team Members Names Here]</a:t>
            </a:r>
            <a:endParaRPr b="1"/>
          </a:p>
        </p:txBody>
      </p:sp>
      <p:sp>
        <p:nvSpPr>
          <p:cNvPr id="103" name="Google Shape;103;p14"/>
          <p:cNvSpPr txBox="1"/>
          <p:nvPr/>
        </p:nvSpPr>
        <p:spPr>
          <a:xfrm>
            <a:off x="205050" y="8275800"/>
            <a:ext cx="6447900" cy="52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2057600" y="7864306"/>
            <a:ext cx="2915400" cy="32340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Our Best Research Tip</a:t>
            </a:r>
            <a:endParaRPr b="0" i="0" sz="18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/>
          </a:blip>
          <a:srcRect b="22104" l="7016" r="7935" t="14503"/>
          <a:stretch/>
        </p:blipFill>
        <p:spPr>
          <a:xfrm>
            <a:off x="357450" y="1069116"/>
            <a:ext cx="1766251" cy="212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125" y="76200"/>
            <a:ext cx="68580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 cap="none">
                <a:solidFill>
                  <a:srgbClr val="C00000"/>
                </a:solidFill>
              </a:rPr>
              <a:t>IMMIGRANTS@BARD</a:t>
            </a:r>
            <a:endParaRPr cap="none">
              <a:solidFill>
                <a:srgbClr val="C00000"/>
              </a:solidFill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2317950" y="1325150"/>
            <a:ext cx="4256100" cy="1358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Country of origin: </a:t>
            </a:r>
            <a:r>
              <a:rPr b="1" lang="en-US" sz="18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Immigrated in: </a:t>
            </a:r>
            <a:endParaRPr b="0" i="0" sz="18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Bard connection: </a:t>
            </a:r>
            <a:endParaRPr b="0" i="0" sz="18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26125" y="3056675"/>
            <a:ext cx="6447900" cy="3100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 this space to tell the person’s story in any way you like. It can be a short paragraph, a poem, or any other format the space and time allows -- just make sure it accurately reflects the information you found during the research process.]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205050" y="6569300"/>
            <a:ext cx="6447900" cy="1358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Newspaper/magazine articles: Author(s). "Title of Article." </a:t>
            </a:r>
            <a:r>
              <a:rPr i="1" lang="en-US" sz="1100">
                <a:solidFill>
                  <a:schemeClr val="dk1"/>
                </a:solidFill>
              </a:rPr>
              <a:t>Title of Periodical</a:t>
            </a:r>
            <a:r>
              <a:rPr lang="en-US" sz="1100">
                <a:solidFill>
                  <a:schemeClr val="dk1"/>
                </a:solidFill>
              </a:rPr>
              <a:t>, Day Month Year, pages. Name of Database.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Scholarly Journal articles: Author(s). "Title of Article." </a:t>
            </a:r>
            <a:r>
              <a:rPr i="1" lang="en-US" sz="1100">
                <a:solidFill>
                  <a:schemeClr val="dk1"/>
                </a:solidFill>
              </a:rPr>
              <a:t>Title of Journal</a:t>
            </a:r>
            <a:r>
              <a:rPr lang="en-US" sz="1100">
                <a:solidFill>
                  <a:schemeClr val="dk1"/>
                </a:solidFill>
              </a:rPr>
              <a:t>, Volume, Issue, Year, pages. Name of Database.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971300" y="6122656"/>
            <a:ext cx="2915400" cy="32340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Sources we used</a:t>
            </a:r>
            <a:endParaRPr b="0" i="0" sz="18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0" y="749700"/>
            <a:ext cx="6733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[Team Members Names Here]</a:t>
            </a:r>
            <a:endParaRPr b="1"/>
          </a:p>
        </p:txBody>
      </p:sp>
      <p:sp>
        <p:nvSpPr>
          <p:cNvPr id="116" name="Google Shape;116;p15"/>
          <p:cNvSpPr txBox="1"/>
          <p:nvPr/>
        </p:nvSpPr>
        <p:spPr>
          <a:xfrm>
            <a:off x="205050" y="8275800"/>
            <a:ext cx="6447900" cy="52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2057600" y="7864306"/>
            <a:ext cx="2915400" cy="32340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Our Best Research Tip</a:t>
            </a:r>
            <a:endParaRPr b="0" i="0" sz="18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 rotWithShape="1">
          <a:blip r:embed="rId4">
            <a:alphaModFix/>
          </a:blip>
          <a:srcRect b="15932" l="10986" r="2508" t="14278"/>
          <a:stretch/>
        </p:blipFill>
        <p:spPr>
          <a:xfrm>
            <a:off x="373975" y="760450"/>
            <a:ext cx="1597325" cy="2182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125" y="76200"/>
            <a:ext cx="68580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 cap="none">
                <a:solidFill>
                  <a:srgbClr val="C00000"/>
                </a:solidFill>
              </a:rPr>
              <a:t>IMMIGRANTS@BARD</a:t>
            </a:r>
            <a:endParaRPr cap="none">
              <a:solidFill>
                <a:srgbClr val="C00000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2089350" y="1477550"/>
            <a:ext cx="4256100" cy="1358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Country of origin:  </a:t>
            </a:r>
            <a:endParaRPr b="0" i="0" sz="18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Immigrated in: </a:t>
            </a:r>
            <a:endParaRPr b="1" sz="18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Bard connection: </a:t>
            </a:r>
            <a:endParaRPr b="0" i="0" sz="18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285750" y="3344700"/>
            <a:ext cx="6447900" cy="2812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 this space to tell the person’s story in any way you like. It can be a short paragraph, a poem, or any other format the space and time allows -- just make sure it accurately reflects the information you found during the research process.]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05050" y="6569300"/>
            <a:ext cx="6447900" cy="1358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Newspaper/magazine articles: Author(s). "Title of Article." </a:t>
            </a:r>
            <a:r>
              <a:rPr i="1" lang="en-US" sz="1100">
                <a:solidFill>
                  <a:schemeClr val="dk1"/>
                </a:solidFill>
              </a:rPr>
              <a:t>Title of Periodical</a:t>
            </a:r>
            <a:r>
              <a:rPr lang="en-US" sz="1100">
                <a:solidFill>
                  <a:schemeClr val="dk1"/>
                </a:solidFill>
              </a:rPr>
              <a:t>, Day Month Year, pages. Name of Database.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Scholarly Journal articles: Author(s). "Title of Article." </a:t>
            </a:r>
            <a:r>
              <a:rPr i="1" lang="en-US" sz="1100">
                <a:solidFill>
                  <a:schemeClr val="dk1"/>
                </a:solidFill>
              </a:rPr>
              <a:t>Title of Journal</a:t>
            </a:r>
            <a:r>
              <a:rPr lang="en-US" sz="1100">
                <a:solidFill>
                  <a:schemeClr val="dk1"/>
                </a:solidFill>
              </a:rPr>
              <a:t>, Volume, Issue, Year, pages. Name of Database.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1971300" y="6122656"/>
            <a:ext cx="2915400" cy="32340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Sources we used</a:t>
            </a:r>
            <a:endParaRPr b="0" i="0" sz="18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0" y="749700"/>
            <a:ext cx="6733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[Team Members Names Here]</a:t>
            </a:r>
            <a:endParaRPr b="1"/>
          </a:p>
        </p:txBody>
      </p:sp>
      <p:sp>
        <p:nvSpPr>
          <p:cNvPr id="129" name="Google Shape;129;p16"/>
          <p:cNvSpPr txBox="1"/>
          <p:nvPr/>
        </p:nvSpPr>
        <p:spPr>
          <a:xfrm>
            <a:off x="205050" y="8339800"/>
            <a:ext cx="6447900" cy="804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2057600" y="7864306"/>
            <a:ext cx="2915400" cy="32340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Our Best Research Tip</a:t>
            </a:r>
            <a:endParaRPr b="0" i="0" sz="18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4">
            <a:alphaModFix/>
          </a:blip>
          <a:srcRect b="16036" l="12376" r="7623" t="16042"/>
          <a:stretch/>
        </p:blipFill>
        <p:spPr>
          <a:xfrm>
            <a:off x="320225" y="1028912"/>
            <a:ext cx="1584966" cy="21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125" y="76200"/>
            <a:ext cx="68580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 cap="none">
                <a:solidFill>
                  <a:srgbClr val="C00000"/>
                </a:solidFill>
              </a:rPr>
              <a:t>IMMIGRANTS@BARD</a:t>
            </a:r>
            <a:endParaRPr cap="none">
              <a:solidFill>
                <a:srgbClr val="C00000"/>
              </a:solidFill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2089350" y="1325150"/>
            <a:ext cx="4256100" cy="1358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Country of origin: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Immigrated in:  </a:t>
            </a:r>
            <a:endParaRPr b="0" i="0" sz="18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Bard connection: </a:t>
            </a:r>
            <a:endParaRPr b="0" i="0" sz="18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291350" y="3310450"/>
            <a:ext cx="6447900" cy="2812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 this space to tell the person’s story in any way you like. It can be a short paragraph, a poem, or any other format the space and time allows -- just make sure it accurately reflects the information you found during the research process.]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205050" y="6569300"/>
            <a:ext cx="6447900" cy="1206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Newspaper/magazine articles: Author(s). "Title of Article." </a:t>
            </a:r>
            <a:r>
              <a:rPr i="1" lang="en-US" sz="1100">
                <a:solidFill>
                  <a:schemeClr val="dk1"/>
                </a:solidFill>
              </a:rPr>
              <a:t>Title of Periodical</a:t>
            </a:r>
            <a:r>
              <a:rPr lang="en-US" sz="1100">
                <a:solidFill>
                  <a:schemeClr val="dk1"/>
                </a:solidFill>
              </a:rPr>
              <a:t>, Day Month Year, pages. Name of Database.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Scholarly Journal articles: Author(s). "Title of Article." </a:t>
            </a:r>
            <a:r>
              <a:rPr i="1" lang="en-US" sz="1100">
                <a:solidFill>
                  <a:schemeClr val="dk1"/>
                </a:solidFill>
              </a:rPr>
              <a:t>Title of Journal</a:t>
            </a:r>
            <a:r>
              <a:rPr lang="en-US" sz="1100">
                <a:solidFill>
                  <a:schemeClr val="dk1"/>
                </a:solidFill>
              </a:rPr>
              <a:t>, Volume, Issue, Year, pages. Name of Database.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1971300" y="6122656"/>
            <a:ext cx="2915400" cy="32340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Sources we used</a:t>
            </a:r>
            <a:endParaRPr b="0" i="0" sz="18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0" y="749700"/>
            <a:ext cx="6733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[Team Members Names Here]</a:t>
            </a:r>
            <a:endParaRPr b="1"/>
          </a:p>
        </p:txBody>
      </p:sp>
      <p:sp>
        <p:nvSpPr>
          <p:cNvPr id="142" name="Google Shape;142;p17"/>
          <p:cNvSpPr txBox="1"/>
          <p:nvPr/>
        </p:nvSpPr>
        <p:spPr>
          <a:xfrm>
            <a:off x="205050" y="8275800"/>
            <a:ext cx="6447900" cy="52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2057600" y="7864306"/>
            <a:ext cx="2915400" cy="32340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Our Best Research Tip</a:t>
            </a:r>
            <a:endParaRPr b="0" i="0" sz="18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 rotWithShape="1">
          <a:blip r:embed="rId4">
            <a:alphaModFix/>
          </a:blip>
          <a:srcRect b="16324" l="7843" r="4321" t="13099"/>
          <a:stretch/>
        </p:blipFill>
        <p:spPr>
          <a:xfrm>
            <a:off x="285750" y="1061537"/>
            <a:ext cx="1555350" cy="21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125" y="76200"/>
            <a:ext cx="68580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 cap="none">
                <a:solidFill>
                  <a:srgbClr val="C00000"/>
                </a:solidFill>
              </a:rPr>
              <a:t>IMMIGRANTS@BARD</a:t>
            </a:r>
            <a:endParaRPr cap="none">
              <a:solidFill>
                <a:srgbClr val="C00000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2317950" y="1325150"/>
            <a:ext cx="4256100" cy="1358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Country of origin: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Immigrated in: </a:t>
            </a:r>
            <a:endParaRPr b="0" i="0" sz="18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Bard connection: </a:t>
            </a:r>
            <a:endParaRPr b="0" i="0" sz="18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285750" y="3344700"/>
            <a:ext cx="6447900" cy="2812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 this space to tell the person’s story in any way you like. It can be a short paragraph, a poem, or any other format the space and time allows -- just make sure it accurately reflects the information you found during the research process.]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205050" y="6446050"/>
            <a:ext cx="6447900" cy="1481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Newspaper/magazine articles: Author(s). "Title of Article." </a:t>
            </a:r>
            <a:r>
              <a:rPr i="1" lang="en-US" sz="1100">
                <a:solidFill>
                  <a:schemeClr val="dk1"/>
                </a:solidFill>
              </a:rPr>
              <a:t>Title of Periodical</a:t>
            </a:r>
            <a:r>
              <a:rPr lang="en-US" sz="1100">
                <a:solidFill>
                  <a:schemeClr val="dk1"/>
                </a:solidFill>
              </a:rPr>
              <a:t>, Day Month Year, pages. Name of Database.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Scholarly Journal articles: Author(s). "Title of Article." </a:t>
            </a:r>
            <a:r>
              <a:rPr i="1" lang="en-US" sz="1100">
                <a:solidFill>
                  <a:schemeClr val="dk1"/>
                </a:solidFill>
              </a:rPr>
              <a:t>Title of Journal</a:t>
            </a:r>
            <a:r>
              <a:rPr lang="en-US" sz="1100">
                <a:solidFill>
                  <a:schemeClr val="dk1"/>
                </a:solidFill>
              </a:rPr>
              <a:t>, Volume, Issue, Year, pages. Name of Database. </a:t>
            </a:r>
            <a:endParaRPr b="1" sz="1600"/>
          </a:p>
        </p:txBody>
      </p:sp>
      <p:sp>
        <p:nvSpPr>
          <p:cNvPr id="153" name="Google Shape;153;p18"/>
          <p:cNvSpPr txBox="1"/>
          <p:nvPr/>
        </p:nvSpPr>
        <p:spPr>
          <a:xfrm>
            <a:off x="1971300" y="6122656"/>
            <a:ext cx="2915400" cy="32340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Sources we used</a:t>
            </a:r>
            <a:endParaRPr b="0" i="0" sz="18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-80850" y="749700"/>
            <a:ext cx="6733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[Team Members Names Here]</a:t>
            </a:r>
            <a:endParaRPr b="1"/>
          </a:p>
        </p:txBody>
      </p:sp>
      <p:sp>
        <p:nvSpPr>
          <p:cNvPr id="155" name="Google Shape;155;p18"/>
          <p:cNvSpPr txBox="1"/>
          <p:nvPr/>
        </p:nvSpPr>
        <p:spPr>
          <a:xfrm>
            <a:off x="205050" y="8275800"/>
            <a:ext cx="6447900" cy="52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2057600" y="7864306"/>
            <a:ext cx="2915400" cy="32340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Our Best Research Tip</a:t>
            </a:r>
            <a:endParaRPr b="0" i="0" sz="18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 rotWithShape="1">
          <a:blip r:embed="rId4">
            <a:alphaModFix/>
          </a:blip>
          <a:srcRect b="15553" l="6524" r="4468" t="13165"/>
          <a:stretch/>
        </p:blipFill>
        <p:spPr>
          <a:xfrm>
            <a:off x="438150" y="1104999"/>
            <a:ext cx="1558325" cy="21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125" y="76200"/>
            <a:ext cx="68580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 cap="none">
                <a:solidFill>
                  <a:srgbClr val="C00000"/>
                </a:solidFill>
              </a:rPr>
              <a:t>IMMIGRANTS@BARD</a:t>
            </a:r>
            <a:endParaRPr cap="none">
              <a:solidFill>
                <a:srgbClr val="C00000"/>
              </a:solidFill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2317950" y="1325150"/>
            <a:ext cx="4256100" cy="1358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Country of origin: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  </a:t>
            </a:r>
            <a:endParaRPr b="0" i="0" sz="18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Immigrated in: </a:t>
            </a:r>
            <a:endParaRPr b="0" i="0" sz="18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Bard connection: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285750" y="3344700"/>
            <a:ext cx="6447900" cy="2812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 this space to tell the person’s story in any way you like. It can be a short paragraph, a poem, or any other format the space and time allows -- just make sure it accurately reflects the information you found during the research process.]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205050" y="6569300"/>
            <a:ext cx="6447900" cy="1206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Newspaper/magazine articles: Author(s). "Title of Article." </a:t>
            </a:r>
            <a:r>
              <a:rPr b="0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of Periodical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Day Month Year, pages. Name of Database.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Scholarly Journal articles: Author(s). "Title of Article." </a:t>
            </a:r>
            <a:r>
              <a:rPr b="0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of Journal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Volume, Issue, Year, pages. Name of Database.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1971300" y="6122656"/>
            <a:ext cx="2915400" cy="32340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Sources we used</a:t>
            </a:r>
            <a:endParaRPr b="0" i="0" sz="18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0" y="749700"/>
            <a:ext cx="6733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[Team Members Names Here]</a:t>
            </a:r>
            <a:endParaRPr b="1"/>
          </a:p>
        </p:txBody>
      </p:sp>
      <p:sp>
        <p:nvSpPr>
          <p:cNvPr id="168" name="Google Shape;168;p19"/>
          <p:cNvSpPr txBox="1"/>
          <p:nvPr/>
        </p:nvSpPr>
        <p:spPr>
          <a:xfrm>
            <a:off x="205050" y="8275800"/>
            <a:ext cx="6447900" cy="52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2057600" y="7864306"/>
            <a:ext cx="2915400" cy="32340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Our Best Research Tip</a:t>
            </a:r>
            <a:endParaRPr b="0" i="0" sz="18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4">
            <a:alphaModFix/>
          </a:blip>
          <a:srcRect b="23764" l="9352" r="7811" t="15080"/>
          <a:stretch/>
        </p:blipFill>
        <p:spPr>
          <a:xfrm>
            <a:off x="337125" y="1217625"/>
            <a:ext cx="1634175" cy="19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5" y="76200"/>
            <a:ext cx="68580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 cap="none">
                <a:solidFill>
                  <a:srgbClr val="C00000"/>
                </a:solidFill>
              </a:rPr>
              <a:t>IMMIGRANTS@BARD</a:t>
            </a:r>
            <a:endParaRPr cap="none">
              <a:solidFill>
                <a:srgbClr val="C00000"/>
              </a:solidFill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1971300" y="1423200"/>
            <a:ext cx="4256100" cy="1358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Country of origin: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  </a:t>
            </a:r>
            <a:endParaRPr b="0" i="0" sz="18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Immigrated in: </a:t>
            </a:r>
            <a:endParaRPr b="0" i="0" sz="18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Bard connection: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285750" y="3344700"/>
            <a:ext cx="6447900" cy="2812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 this space to tell the person’s story in any way you like. It can be a short paragraph, a poem, or any other format the space and time allows -- just make sure it accurately reflects the information you found during the research process.]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205050" y="6569300"/>
            <a:ext cx="6447900" cy="1206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Newspaper/magazine articles: Author(s). "Title of Article." </a:t>
            </a:r>
            <a:r>
              <a:rPr b="0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of Periodical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Day Month Year, pages. Name of Database.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Scholarly Journal articles: Author(s). "Title of Article." </a:t>
            </a:r>
            <a:r>
              <a:rPr b="0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of Journal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Volume, Issue, Year, pages. Name of Database.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1971300" y="6122656"/>
            <a:ext cx="2915400" cy="32340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Sources we used</a:t>
            </a:r>
            <a:endParaRPr b="0" i="0" sz="18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0" y="749700"/>
            <a:ext cx="6733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[Team Members Names Here]</a:t>
            </a:r>
            <a:endParaRPr b="1"/>
          </a:p>
        </p:txBody>
      </p:sp>
      <p:sp>
        <p:nvSpPr>
          <p:cNvPr id="181" name="Google Shape;181;p20"/>
          <p:cNvSpPr txBox="1"/>
          <p:nvPr/>
        </p:nvSpPr>
        <p:spPr>
          <a:xfrm>
            <a:off x="205050" y="8275800"/>
            <a:ext cx="6447900" cy="52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2057600" y="7864306"/>
            <a:ext cx="2915400" cy="323400"/>
          </a:xfrm>
          <a:prstGeom prst="rect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Our Best Research Tip</a:t>
            </a:r>
            <a:endParaRPr b="0" i="0" sz="18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4">
            <a:alphaModFix/>
          </a:blip>
          <a:srcRect b="5957" l="10874" r="2545" t="15451"/>
          <a:stretch/>
        </p:blipFill>
        <p:spPr>
          <a:xfrm>
            <a:off x="285750" y="978300"/>
            <a:ext cx="1536371" cy="21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