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D5BD-7D73-4F62-B94B-C67D4F30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– Beer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E1B1-8A8E-4432-BAB6-D9A45EE1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A807-EBBE-4BBB-B7E4-2C82D9AD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basics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9D9AA31-3ECA-4DD9-81F4-EF43436F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295219"/>
            <a:ext cx="10916463" cy="22924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05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Breweries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Colorado clearly wins </a:t>
            </a:r>
          </a:p>
          <a:p>
            <a:r>
              <a:rPr lang="en-US" sz="1800" dirty="0"/>
              <a:t>Map could be improved by including breweries per capita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BBD89-8D56-4360-B41A-8B04D869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33470"/>
            <a:ext cx="6916633" cy="42710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3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Alcohol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3E458-2FA8-48F5-9F80-E15ADF5A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55" y="609600"/>
            <a:ext cx="3345364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4603-1EA5-432E-B4D8-82BE8C9C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966583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Highest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Washington</a:t>
            </a:r>
            <a:r>
              <a:rPr lang="en-US" dirty="0"/>
              <a:t>, DC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Kentucky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Michigan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Lowest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Wyoming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Jersey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Utah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Bitterness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34F99-58BC-4D66-B5FC-14F91DCC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55" y="609600"/>
            <a:ext cx="3345364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A7BC4-5DBE-43CA-82F9-622B47E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954670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West Virginia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Florida </a:t>
            </a:r>
          </a:p>
          <a:p>
            <a:pPr>
              <a:lnSpc>
                <a:spcPct val="90000"/>
              </a:lnSpc>
            </a:pPr>
            <a:r>
              <a:rPr lang="en-US" dirty="0"/>
              <a:t>Least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Wisconsin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Kansas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Arizona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3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13E8-661C-4840-B2D7-DE430ECE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Next 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8D5A-6579-4FD9-95CD-8FE3774D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North Dakota </a:t>
            </a:r>
          </a:p>
          <a:p>
            <a:pPr lvl="1"/>
            <a:r>
              <a:rPr lang="en-US" dirty="0"/>
              <a:t>Why isn’t it showing up on the bitterness bar chart &amp; Map?</a:t>
            </a:r>
          </a:p>
          <a:p>
            <a:r>
              <a:rPr lang="en-US" dirty="0"/>
              <a:t>Fine tune maps</a:t>
            </a:r>
          </a:p>
          <a:p>
            <a:pPr lvl="1"/>
            <a:r>
              <a:rPr lang="en-US" dirty="0"/>
              <a:t> log transformations?</a:t>
            </a:r>
          </a:p>
          <a:p>
            <a:pPr lvl="1"/>
            <a:r>
              <a:rPr lang="en-US" dirty="0"/>
              <a:t>Titles, color schemes</a:t>
            </a:r>
          </a:p>
          <a:p>
            <a:r>
              <a:rPr lang="en-US" dirty="0"/>
              <a:t>If time permits</a:t>
            </a:r>
          </a:p>
          <a:p>
            <a:pPr lvl="1"/>
            <a:r>
              <a:rPr lang="en-US" dirty="0"/>
              <a:t>Bitterness and Alcohol content by city</a:t>
            </a:r>
          </a:p>
          <a:p>
            <a:pPr lvl="1"/>
            <a:r>
              <a:rPr lang="en-US" dirty="0"/>
              <a:t>Linear models </a:t>
            </a:r>
          </a:p>
          <a:p>
            <a:pPr lvl="2"/>
            <a:r>
              <a:rPr lang="en-US" dirty="0"/>
              <a:t>Alcohol content</a:t>
            </a:r>
          </a:p>
          <a:p>
            <a:pPr lvl="2"/>
            <a:r>
              <a:rPr lang="en-US" dirty="0"/>
              <a:t>Bitterness </a:t>
            </a:r>
          </a:p>
          <a:p>
            <a:pPr lvl="1"/>
            <a:r>
              <a:rPr lang="en-US" dirty="0"/>
              <a:t>Is there an interaction between bitterness and alcohol content?</a:t>
            </a:r>
          </a:p>
          <a:p>
            <a:r>
              <a:rPr lang="en-US" dirty="0"/>
              <a:t>Bigger questions we can’t answer yet</a:t>
            </a:r>
          </a:p>
          <a:p>
            <a:pPr lvl="1"/>
            <a:r>
              <a:rPr lang="en-US" dirty="0"/>
              <a:t>What is the ideal bitterness and alcohol content in each state / city ?</a:t>
            </a:r>
          </a:p>
          <a:p>
            <a:pPr lvl="1"/>
            <a:r>
              <a:rPr lang="en-US"/>
              <a:t>Classification?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EDA – Beer Sales </vt:lpstr>
      <vt:lpstr>The basics</vt:lpstr>
      <vt:lpstr>Breweries per state</vt:lpstr>
      <vt:lpstr>Alcohol Content</vt:lpstr>
      <vt:lpstr>Bitterness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– Beer Sales </dc:title>
  <dc:creator>Justin Howard</dc:creator>
  <cp:lastModifiedBy>Justin Howard</cp:lastModifiedBy>
  <cp:revision>3</cp:revision>
  <dcterms:created xsi:type="dcterms:W3CDTF">2019-06-20T20:52:13Z</dcterms:created>
  <dcterms:modified xsi:type="dcterms:W3CDTF">2019-06-20T21:10:21Z</dcterms:modified>
</cp:coreProperties>
</file>