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269217c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269217c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69217c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69217c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69217c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69217c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38" y="1093602"/>
            <a:ext cx="7460124" cy="12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525" y="2571749"/>
            <a:ext cx="5162925" cy="8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857500" y="3888375"/>
            <a:ext cx="34290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wWWWw               wWWWw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vVVVv (___) wWWWw         (___)  vVVVv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(___)  ~Y~  (___)  vVVVv   ~Y~   (___)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~Y~   \|    ~Y~   (___)    |/    ~Y~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\|   \ |/   \| /  \~Y~/   \|    \ |/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\\|// \\|// \\|/// \\|//  \\|// \\\|///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^^^^^^^^^^^^^^^^^^^^^^^^^^^^^^^^^^^^^^^^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011675" y="208025"/>
            <a:ext cx="4728900" cy="8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plant_sim_information.rb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753975" y="1152475"/>
            <a:ext cx="52443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puts </a:t>
            </a:r>
            <a:endParaRPr>
              <a:solidFill>
                <a:srgbClr val="6FA8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“This application enables you to take care of a virtual plant using realistic </a:t>
            </a:r>
            <a:r>
              <a:rPr lang="en-GB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environmental</a:t>
            </a:r>
            <a:r>
              <a:rPr lang="en-GB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variables and care methods.”</a:t>
            </a:r>
            <a:endParaRPr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puts </a:t>
            </a:r>
            <a:endParaRPr>
              <a:solidFill>
                <a:srgbClr val="6FA8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“The creation and development of Plant Sim is inspired by my own experiences as a plant parent and the game logic of a Tamagotchi.”</a:t>
            </a:r>
            <a:endParaRPr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97300" y="935700"/>
            <a:ext cx="22077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.-.'  '.-.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.-(   \  /   )-.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/   '..oOOo..'   \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,       \.--.oOOOOOOo.--./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|\  ,   (   :oOOOOOOo:   )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_\.\/|   /'--'oOOOOOOo'--'\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'-.. ;/| \   .''oOOo''.   /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.--`'. :/|'-(   /  \   )-'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'--. `. / //'-'.__.'-;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`'-,_';//      ,  /|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'((       |\/./_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\\  . |\; ..-'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\\ |\: .'`--.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\\, .' .--'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))'_,-'`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//-'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// 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//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|/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57600"/>
            <a:ext cx="78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Features of Plant Sim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835975"/>
            <a:ext cx="85206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💧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Watering - influences the growth speed and chance for bugs, once per day.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💡 Fertilising - influences the growth speed, once per game.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🐞 Pesticides - influences the chance for bugs and treats infestations, once per game.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🌞 Location - influences the speed of water depletion and growth speed.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⏳ Day Cycles - stores recurring variables and calculates growth level, water depletion, bug chance and condition flavor text.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🏆 Win or Lose Conditions - queries the growth level to see if the plant has flowered or died.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66025" y="19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Code Logic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93" y="0"/>
            <a:ext cx="449490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92100" y="851650"/>
            <a:ext cx="4179900" cy="4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Asks user to start a new game.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Displays flavor text.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Asks user for a choice.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Runs choice method.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When user calls next_day     method, calculates variables and growth.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Checks win conditions.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Runs win/lose sequences.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750800" y="1243850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>
            <a:off x="750800" y="1810875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>
            <a:off x="750800" y="2377900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>
            <a:off x="750800" y="2900100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179300" y="2196350"/>
            <a:ext cx="0" cy="19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79300" y="2185150"/>
            <a:ext cx="25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190550" y="4123850"/>
            <a:ext cx="2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750800" y="4269450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