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9" r:id="rId3"/>
    <p:sldId id="339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59" r:id="rId12"/>
    <p:sldId id="361" r:id="rId13"/>
    <p:sldId id="362" r:id="rId14"/>
    <p:sldId id="358" r:id="rId15"/>
    <p:sldId id="349" r:id="rId16"/>
    <p:sldId id="350" r:id="rId17"/>
    <p:sldId id="351" r:id="rId18"/>
    <p:sldId id="352" r:id="rId19"/>
    <p:sldId id="357" r:id="rId20"/>
    <p:sldId id="305" r:id="rId21"/>
    <p:sldId id="356" r:id="rId22"/>
    <p:sldId id="33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0"/>
    <a:srgbClr val="669900"/>
    <a:srgbClr val="CC0000"/>
    <a:srgbClr val="009999"/>
    <a:srgbClr val="FF0505"/>
    <a:srgbClr val="EA0000"/>
    <a:srgbClr val="444444"/>
    <a:srgbClr val="0FCED3"/>
    <a:srgbClr val="D6009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7" autoAdjust="0"/>
    <p:restoredTop sz="99548" autoAdjust="0"/>
  </p:normalViewPr>
  <p:slideViewPr>
    <p:cSldViewPr>
      <p:cViewPr>
        <p:scale>
          <a:sx n="140" d="100"/>
          <a:sy n="140" d="100"/>
        </p:scale>
        <p:origin x="-1140" y="-2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60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01/07/2017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01/07/2017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JM" dirty="0" smtClean="0"/>
              <a:t>STOCK PATTERN FINDER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STOCK PATTERN FINDER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7" y="1078004"/>
            <a:ext cx="3925843" cy="3244322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266950"/>
            <a:ext cx="253365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354387"/>
            <a:ext cx="251460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4917608" cy="2935663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63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STOCK PATTERN FINDER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193574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25643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31739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37835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019800" cy="292894"/>
          </a:xfrm>
        </p:spPr>
        <p:txBody>
          <a:bodyPr/>
          <a:lstStyle>
            <a:lvl1pPr>
              <a:defRPr sz="1400"/>
            </a:lvl1pPr>
          </a:lstStyle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STOCK PATTERN FINDER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4343400" cy="24765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17335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0383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23431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26479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 userDrawn="1"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STOCK PATTERN FINDER</a:t>
            </a:r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STOCK PATTERN FINDER</a:t>
            </a:r>
            <a:endParaRPr lang="en-JM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STOCK PATTERN FINDER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STOCK PATTERN FINDER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STOCK PATTERN FINDER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STOCK PATTERN FINDER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925"/>
            <a:ext cx="1962121" cy="249555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9" y="1354011"/>
            <a:ext cx="1962121" cy="249555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79" y="1354011"/>
            <a:ext cx="1962121" cy="249555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4694551"/>
            <a:ext cx="9144000" cy="46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JM" dirty="0" smtClean="0"/>
              <a:t>STOCK PATTERN FINDER</a:t>
            </a:r>
            <a:endParaRPr lang="en-JM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6" r:id="rId7"/>
    <p:sldLayoutId id="2147483685" r:id="rId8"/>
    <p:sldLayoutId id="2147483682" r:id="rId9"/>
    <p:sldLayoutId id="2147483681" r:id="rId10"/>
    <p:sldLayoutId id="2147483680" r:id="rId11"/>
    <p:sldLayoutId id="2147483677" r:id="rId12"/>
    <p:sldLayoutId id="2147483655" r:id="rId13"/>
    <p:sldLayoutId id="2147483688" r:id="rId14"/>
    <p:sldLayoutId id="2147483683" r:id="rId15"/>
    <p:sldLayoutId id="2147483661" r:id="rId16"/>
    <p:sldLayoutId id="2147483662" r:id="rId17"/>
    <p:sldLayoutId id="2147483679" r:id="rId18"/>
    <p:sldLayoutId id="2147483678" r:id="rId19"/>
    <p:sldLayoutId id="2147483670" r:id="rId20"/>
    <p:sldLayoutId id="2147483663" r:id="rId21"/>
    <p:sldLayoutId id="2147483664" r:id="rId22"/>
    <p:sldLayoutId id="2147483666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87" r:id="rId3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ijajain.ORADEV\Desktop\Stock\Untitled-1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31" y="2132644"/>
            <a:ext cx="5947339" cy="31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466850"/>
            <a:ext cx="6400800" cy="342900"/>
          </a:xfrm>
        </p:spPr>
        <p:txBody>
          <a:bodyPr>
            <a:normAutofit fontScale="77500" lnSpcReduction="20000"/>
          </a:bodyPr>
          <a:lstStyle/>
          <a:p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CAPSTONE PROJECT PRESENTATION</a:t>
            </a:r>
            <a:endParaRPr lang="en-JM" sz="2200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Bebas Neue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4419600" y="235839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57150"/>
            <a:ext cx="6705600" cy="1238250"/>
            <a:chOff x="2209800" y="1981200"/>
            <a:chExt cx="48768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7150"/>
            <a:ext cx="5638800" cy="1238250"/>
          </a:xfrm>
        </p:spPr>
        <p:txBody>
          <a:bodyPr/>
          <a:lstStyle/>
          <a:p>
            <a:pPr algn="ctr"/>
            <a:r>
              <a:rPr lang="en-JM" dirty="0" smtClean="0">
                <a:solidFill>
                  <a:srgbClr val="0065B0"/>
                </a:solidFill>
                <a:latin typeface="Bebas Neue"/>
                <a:cs typeface="Bebas Neue"/>
              </a:rPr>
              <a:t>PATTERN RECOGNITION</a:t>
            </a:r>
            <a:br>
              <a:rPr lang="en-JM" dirty="0" smtClean="0">
                <a:solidFill>
                  <a:srgbClr val="0065B0"/>
                </a:solidFill>
                <a:latin typeface="Bebas Neue"/>
                <a:cs typeface="Bebas Neue"/>
              </a:rPr>
            </a:br>
            <a:r>
              <a:rPr lang="en-JM" dirty="0" smtClean="0">
                <a:solidFill>
                  <a:srgbClr val="0065B0"/>
                </a:solidFill>
                <a:latin typeface="Bebas Neue"/>
                <a:cs typeface="Bebas Neue"/>
              </a:rPr>
              <a:t>IN STOCK MARKET</a:t>
            </a:r>
            <a:endParaRPr lang="en-JM" dirty="0">
              <a:solidFill>
                <a:srgbClr val="0065B0"/>
              </a:solidFill>
              <a:latin typeface="Bebas Neue"/>
              <a:cs typeface="Bebas Neue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56760" y="2472690"/>
            <a:ext cx="107653" cy="137160"/>
          </a:xfrm>
          <a:prstGeom prst="chevron">
            <a:avLst>
              <a:gd name="adj" fmla="val 7925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270000" y="5905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270000" y="636588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7772400" y="5905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7772400" y="636588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pijajain.ORADEV\Desktop\Stock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284" y="4552950"/>
            <a:ext cx="1467516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14600" y="1847850"/>
            <a:ext cx="41148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Great Lakes Institute of Management, Bangalore</a:t>
            </a:r>
            <a:endParaRPr lang="en-JM" sz="1400" dirty="0">
              <a:solidFill>
                <a:srgbClr val="0070C0"/>
              </a:solidFill>
              <a:latin typeface="BebasNEUE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" grpId="0"/>
      <p:bldP spid="6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FLAT BASE OR CONSOLIDATION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2" y="1210304"/>
            <a:ext cx="7455055" cy="3030867"/>
          </a:xfrm>
        </p:spPr>
      </p:pic>
    </p:spTree>
    <p:extLst>
      <p:ext uri="{BB962C8B-B14F-4D97-AF65-F5344CB8AC3E}">
        <p14:creationId xmlns:p14="http://schemas.microsoft.com/office/powerpoint/2010/main" val="1566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Bottom at different Scales</a:t>
            </a:r>
            <a:endParaRPr lang="en-US" dirty="0"/>
          </a:p>
        </p:txBody>
      </p:sp>
      <p:pic>
        <p:nvPicPr>
          <p:cNvPr id="3074" name="Picture 2" descr="C:\Users\pijajain.ORADEV\Desktop\DB-3 Month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85850"/>
            <a:ext cx="4572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ijajain.ORADEV\Desktop\DB-25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080831"/>
            <a:ext cx="4314825" cy="354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9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DATA PREPARATION</a:t>
            </a:r>
            <a:endParaRPr lang="en-JM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400" y="1200150"/>
            <a:ext cx="8077200" cy="3276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Sources </a:t>
            </a:r>
            <a:r>
              <a:rPr lang="en-US" sz="1400" dirty="0" smtClean="0">
                <a:solidFill>
                  <a:schemeClr val="tx1"/>
                </a:solidFill>
              </a:rPr>
              <a:t>– NSE, Money Control, Synthetic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Collection </a:t>
            </a:r>
            <a:r>
              <a:rPr lang="en-US" sz="1400" dirty="0" smtClean="0">
                <a:solidFill>
                  <a:schemeClr val="tx1"/>
                </a:solidFill>
              </a:rPr>
              <a:t>– Manual pattern identification, Synthetic Data Generation.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/>
              <a:t>Cleaning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Labelling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Consolidation</a:t>
            </a:r>
            <a:r>
              <a:rPr lang="en-US" sz="1400" dirty="0"/>
              <a:t>: </a:t>
            </a:r>
            <a:r>
              <a:rPr lang="en-US" sz="1400" dirty="0" err="1"/>
              <a:t>consol</a:t>
            </a:r>
            <a:r>
              <a:rPr lang="en-US" sz="1400" dirty="0"/>
              <a:t>-valid (</a:t>
            </a:r>
            <a:r>
              <a:rPr lang="en-US" sz="1400" dirty="0" smtClean="0"/>
              <a:t>1); Double </a:t>
            </a:r>
            <a:r>
              <a:rPr lang="en-US" sz="1400" dirty="0"/>
              <a:t>Bottom: </a:t>
            </a:r>
            <a:r>
              <a:rPr lang="en-US" sz="1400" dirty="0" err="1"/>
              <a:t>db</a:t>
            </a:r>
            <a:r>
              <a:rPr lang="en-US" sz="1400" dirty="0"/>
              <a:t>-valid (</a:t>
            </a:r>
            <a:r>
              <a:rPr lang="en-US" sz="1400" dirty="0" smtClean="0"/>
              <a:t>1);</a:t>
            </a:r>
            <a:br>
              <a:rPr lang="en-US" sz="1400" dirty="0" smtClean="0"/>
            </a:br>
            <a:r>
              <a:rPr lang="en-US" sz="1400" dirty="0" smtClean="0"/>
              <a:t>V </a:t>
            </a:r>
            <a:r>
              <a:rPr lang="en-US" sz="1400" dirty="0"/>
              <a:t>Pattern: V Pattern (1</a:t>
            </a:r>
            <a:r>
              <a:rPr lang="en-US" sz="1400" dirty="0" smtClean="0"/>
              <a:t>); Invalid data – Invalid(1)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Preparation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0 - No </a:t>
            </a:r>
            <a:r>
              <a:rPr lang="en-US" sz="1400" dirty="0" smtClean="0"/>
              <a:t>pattern; </a:t>
            </a:r>
            <a:r>
              <a:rPr lang="en-US" sz="1400" dirty="0"/>
              <a:t>1 - Consolidation </a:t>
            </a:r>
            <a:r>
              <a:rPr lang="en-US" sz="1400" dirty="0" smtClean="0"/>
              <a:t>pattern; </a:t>
            </a:r>
            <a:r>
              <a:rPr lang="en-US" sz="1400" dirty="0"/>
              <a:t>2- V </a:t>
            </a:r>
            <a:r>
              <a:rPr lang="en-US" sz="1400" dirty="0" smtClean="0"/>
              <a:t>pattern; </a:t>
            </a:r>
            <a:r>
              <a:rPr lang="en-US" sz="1400" dirty="0"/>
              <a:t>3- Double bottom pattern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Upload </a:t>
            </a:r>
            <a:r>
              <a:rPr lang="en-US" sz="1400" dirty="0" smtClean="0">
                <a:solidFill>
                  <a:schemeClr val="tx1"/>
                </a:solidFill>
              </a:rPr>
              <a:t>– Exported data as csv files and uploaded it to the </a:t>
            </a:r>
            <a:r>
              <a:rPr lang="en-US" sz="1400" dirty="0" err="1" smtClean="0">
                <a:solidFill>
                  <a:schemeClr val="tx1"/>
                </a:solidFill>
              </a:rPr>
              <a:t>mysql</a:t>
            </a:r>
            <a:r>
              <a:rPr lang="en-US" sz="1400" dirty="0" smtClean="0">
                <a:solidFill>
                  <a:schemeClr val="tx1"/>
                </a:solidFill>
              </a:rPr>
              <a:t> server.</a:t>
            </a:r>
            <a:endParaRPr lang="en-JM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3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TOOLS AND TECHNIQUES</a:t>
            </a:r>
            <a:endParaRPr lang="en-JM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400" y="1200150"/>
            <a:ext cx="8077200" cy="3276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Multinomial </a:t>
            </a:r>
            <a:r>
              <a:rPr lang="en-US" dirty="0"/>
              <a:t>classification using </a:t>
            </a:r>
            <a:r>
              <a:rPr lang="en-US" dirty="0" err="1"/>
              <a:t>NNet</a:t>
            </a:r>
            <a:r>
              <a:rPr lang="en-US" dirty="0"/>
              <a:t> </a:t>
            </a:r>
            <a:r>
              <a:rPr lang="en-US" dirty="0" smtClean="0"/>
              <a:t>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Pattern Matching - </a:t>
            </a:r>
            <a:r>
              <a:rPr lang="en-US" dirty="0">
                <a:solidFill>
                  <a:schemeClr val="tx1"/>
                </a:solidFill>
              </a:rPr>
              <a:t>R, </a:t>
            </a:r>
            <a:r>
              <a:rPr lang="en-US" dirty="0" smtClean="0">
                <a:solidFill>
                  <a:schemeClr val="tx1"/>
                </a:solidFill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Website : </a:t>
            </a:r>
            <a:r>
              <a:rPr lang="en-US" dirty="0" smtClean="0">
                <a:solidFill>
                  <a:schemeClr val="tx1"/>
                </a:solidFill>
              </a:rPr>
              <a:t>PHP, </a:t>
            </a:r>
            <a:r>
              <a:rPr lang="en-US" dirty="0">
                <a:solidFill>
                  <a:schemeClr val="tx1"/>
                </a:solidFill>
              </a:rPr>
              <a:t>Java Script, JQuery, HTML, </a:t>
            </a:r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Database : </a:t>
            </a:r>
            <a:r>
              <a:rPr lang="en-US" dirty="0" smtClean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chemeClr val="tx1"/>
                </a:solidFill>
                <a:ea typeface="Open Sans Extrabold" pitchFamily="34" charset="0"/>
                <a:cs typeface="Open Sans Extrabold" pitchFamily="34" charset="0"/>
              </a:rPr>
              <a:t>Guidelines For Feature Generation</a:t>
            </a:r>
            <a:endParaRPr lang="en-JM" dirty="0">
              <a:solidFill>
                <a:schemeClr val="tx1"/>
              </a:solidFill>
            </a:endParaRPr>
          </a:p>
        </p:txBody>
      </p:sp>
      <p:sp>
        <p:nvSpPr>
          <p:cNvPr id="99" name="Shape 1870"/>
          <p:cNvSpPr/>
          <p:nvPr/>
        </p:nvSpPr>
        <p:spPr>
          <a:xfrm>
            <a:off x="4926783" y="3249701"/>
            <a:ext cx="83739" cy="149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D9D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00" name="Shape 1871"/>
          <p:cNvSpPr/>
          <p:nvPr/>
        </p:nvSpPr>
        <p:spPr>
          <a:xfrm>
            <a:off x="4217215" y="3398354"/>
            <a:ext cx="16968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01" name="Shape 1872"/>
          <p:cNvSpPr/>
          <p:nvPr/>
        </p:nvSpPr>
        <p:spPr>
          <a:xfrm>
            <a:off x="3421705" y="2778693"/>
            <a:ext cx="524464" cy="7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51" y="0"/>
                </a:moveTo>
                <a:lnTo>
                  <a:pt x="0" y="21600"/>
                </a:lnTo>
                <a:lnTo>
                  <a:pt x="18151" y="0"/>
                </a:lnTo>
                <a:lnTo>
                  <a:pt x="21600" y="4126"/>
                </a:lnTo>
                <a:lnTo>
                  <a:pt x="18151" y="0"/>
                </a:lnTo>
                <a:close/>
              </a:path>
            </a:pathLst>
          </a:custGeom>
          <a:solidFill>
            <a:srgbClr val="D9D9D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02" name="Shape 1873"/>
          <p:cNvSpPr/>
          <p:nvPr/>
        </p:nvSpPr>
        <p:spPr>
          <a:xfrm>
            <a:off x="4131274" y="2159940"/>
            <a:ext cx="85942" cy="147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D9D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03" name="Shape 1874"/>
          <p:cNvSpPr/>
          <p:nvPr/>
        </p:nvSpPr>
        <p:spPr>
          <a:xfrm>
            <a:off x="4757104" y="2158626"/>
            <a:ext cx="16968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04" name="Shape 1875"/>
          <p:cNvSpPr/>
          <p:nvPr/>
        </p:nvSpPr>
        <p:spPr>
          <a:xfrm>
            <a:off x="2825646" y="2159939"/>
            <a:ext cx="1391571" cy="1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600" extrusionOk="0">
                <a:moveTo>
                  <a:pt x="7835" y="0"/>
                </a:moveTo>
                <a:cubicBezTo>
                  <a:pt x="5791" y="64"/>
                  <a:pt x="3827" y="925"/>
                  <a:pt x="2705" y="2457"/>
                </a:cubicBezTo>
                <a:cubicBezTo>
                  <a:pt x="662" y="5296"/>
                  <a:pt x="662" y="5296"/>
                  <a:pt x="662" y="5296"/>
                </a:cubicBezTo>
                <a:cubicBezTo>
                  <a:pt x="-220" y="6509"/>
                  <a:pt x="-220" y="8487"/>
                  <a:pt x="662" y="9699"/>
                </a:cubicBezTo>
                <a:cubicBezTo>
                  <a:pt x="9278" y="21600"/>
                  <a:pt x="9278" y="21600"/>
                  <a:pt x="9278" y="21600"/>
                </a:cubicBezTo>
                <a:cubicBezTo>
                  <a:pt x="8156" y="20069"/>
                  <a:pt x="8196" y="18282"/>
                  <a:pt x="9157" y="16814"/>
                </a:cubicBezTo>
                <a:cubicBezTo>
                  <a:pt x="21380" y="0"/>
                  <a:pt x="21380" y="0"/>
                  <a:pt x="21380" y="0"/>
                </a:cubicBezTo>
                <a:cubicBezTo>
                  <a:pt x="7835" y="0"/>
                  <a:pt x="7835" y="0"/>
                  <a:pt x="7835" y="0"/>
                </a:cubicBezTo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05" name="Shape 1876"/>
          <p:cNvSpPr/>
          <p:nvPr/>
        </p:nvSpPr>
        <p:spPr>
          <a:xfrm>
            <a:off x="3335764" y="2159939"/>
            <a:ext cx="881453" cy="147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1949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0D0D">
              <a:alpha val="1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06" name="Shape 1878"/>
          <p:cNvSpPr/>
          <p:nvPr/>
        </p:nvSpPr>
        <p:spPr>
          <a:xfrm>
            <a:off x="3001914" y="1200150"/>
            <a:ext cx="1924871" cy="1161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4" y="3567"/>
                </a:moveTo>
                <a:cubicBezTo>
                  <a:pt x="15863" y="1417"/>
                  <a:pt x="14429" y="0"/>
                  <a:pt x="12820" y="0"/>
                </a:cubicBezTo>
                <a:cubicBezTo>
                  <a:pt x="9805" y="0"/>
                  <a:pt x="9805" y="0"/>
                  <a:pt x="9805" y="0"/>
                </a:cubicBezTo>
                <a:cubicBezTo>
                  <a:pt x="8517" y="0"/>
                  <a:pt x="6937" y="1515"/>
                  <a:pt x="6293" y="3372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820" y="19254"/>
                  <a:pt x="2254" y="17935"/>
                  <a:pt x="3746" y="17837"/>
                </a:cubicBezTo>
                <a:cubicBezTo>
                  <a:pt x="21600" y="17837"/>
                  <a:pt x="21600" y="17837"/>
                  <a:pt x="21600" y="17837"/>
                </a:cubicBezTo>
                <a:cubicBezTo>
                  <a:pt x="16654" y="3567"/>
                  <a:pt x="16654" y="3567"/>
                  <a:pt x="16654" y="3567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07" name="Shape 1879"/>
          <p:cNvSpPr/>
          <p:nvPr/>
        </p:nvSpPr>
        <p:spPr>
          <a:xfrm>
            <a:off x="4486058" y="1392331"/>
            <a:ext cx="440727" cy="767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284" y="21600"/>
                </a:lnTo>
                <a:lnTo>
                  <a:pt x="21600" y="21600"/>
                </a:lnTo>
                <a:lnTo>
                  <a:pt x="9828" y="9847"/>
                </a:ln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1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108" name="Group 1883"/>
          <p:cNvGrpSpPr/>
          <p:nvPr/>
        </p:nvGrpSpPr>
        <p:grpSpPr>
          <a:xfrm>
            <a:off x="4217214" y="3194158"/>
            <a:ext cx="1924872" cy="1163080"/>
            <a:chOff x="0" y="0"/>
            <a:chExt cx="2346151" cy="1406079"/>
          </a:xfrm>
        </p:grpSpPr>
        <p:sp>
          <p:nvSpPr>
            <p:cNvPr id="125" name="Shape 1881"/>
            <p:cNvSpPr/>
            <p:nvPr/>
          </p:nvSpPr>
          <p:spPr>
            <a:xfrm>
              <a:off x="0" y="0"/>
              <a:ext cx="2346151" cy="140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17" y="18081"/>
                  </a:moveTo>
                  <a:cubicBezTo>
                    <a:pt x="5737" y="20183"/>
                    <a:pt x="7141" y="21600"/>
                    <a:pt x="8780" y="21600"/>
                  </a:cubicBezTo>
                  <a:cubicBezTo>
                    <a:pt x="11766" y="21600"/>
                    <a:pt x="11766" y="21600"/>
                    <a:pt x="11766" y="21600"/>
                  </a:cubicBezTo>
                  <a:cubicBezTo>
                    <a:pt x="13054" y="21600"/>
                    <a:pt x="14634" y="20085"/>
                    <a:pt x="15278" y="18228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780" y="2346"/>
                    <a:pt x="19346" y="3714"/>
                    <a:pt x="17824" y="3812"/>
                  </a:cubicBezTo>
                  <a:cubicBezTo>
                    <a:pt x="0" y="3812"/>
                    <a:pt x="0" y="3812"/>
                    <a:pt x="0" y="3812"/>
                  </a:cubicBezTo>
                  <a:cubicBezTo>
                    <a:pt x="4917" y="18081"/>
                    <a:pt x="4917" y="18081"/>
                    <a:pt x="4917" y="18081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Shape 1882"/>
            <p:cNvSpPr/>
            <p:nvPr/>
          </p:nvSpPr>
          <p:spPr>
            <a:xfrm>
              <a:off x="-1" y="248447"/>
              <a:ext cx="534500" cy="92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1" y="219"/>
                  </a:lnTo>
                  <a:lnTo>
                    <a:pt x="21600" y="21600"/>
                  </a:lnTo>
                  <a:lnTo>
                    <a:pt x="83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9" name="Group 1890"/>
          <p:cNvGrpSpPr/>
          <p:nvPr/>
        </p:nvGrpSpPr>
        <p:grpSpPr>
          <a:xfrm>
            <a:off x="3374932" y="2778693"/>
            <a:ext cx="1624576" cy="1578546"/>
            <a:chOff x="-1" y="0"/>
            <a:chExt cx="1980130" cy="1908349"/>
          </a:xfrm>
        </p:grpSpPr>
        <p:sp>
          <p:nvSpPr>
            <p:cNvPr id="123" name="Shape 1888"/>
            <p:cNvSpPr/>
            <p:nvPr/>
          </p:nvSpPr>
          <p:spPr>
            <a:xfrm>
              <a:off x="-1" y="0"/>
              <a:ext cx="1980130" cy="190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600" extrusionOk="0">
                  <a:moveTo>
                    <a:pt x="617" y="10512"/>
                  </a:moveTo>
                  <a:cubicBezTo>
                    <a:pt x="-206" y="12168"/>
                    <a:pt x="-240" y="14184"/>
                    <a:pt x="720" y="15912"/>
                  </a:cubicBezTo>
                  <a:cubicBezTo>
                    <a:pt x="2469" y="19116"/>
                    <a:pt x="2469" y="19116"/>
                    <a:pt x="2469" y="19116"/>
                  </a:cubicBezTo>
                  <a:cubicBezTo>
                    <a:pt x="3223" y="20484"/>
                    <a:pt x="5074" y="21600"/>
                    <a:pt x="6583" y="21600"/>
                  </a:cubicBezTo>
                  <a:cubicBezTo>
                    <a:pt x="21360" y="21600"/>
                    <a:pt x="21360" y="21600"/>
                    <a:pt x="21360" y="21600"/>
                  </a:cubicBezTo>
                  <a:cubicBezTo>
                    <a:pt x="19440" y="21600"/>
                    <a:pt x="17794" y="20556"/>
                    <a:pt x="16834" y="19008"/>
                  </a:cubicBezTo>
                  <a:cubicBezTo>
                    <a:pt x="6411" y="0"/>
                    <a:pt x="6411" y="0"/>
                    <a:pt x="6411" y="0"/>
                  </a:cubicBezTo>
                  <a:cubicBezTo>
                    <a:pt x="617" y="10512"/>
                    <a:pt x="617" y="10512"/>
                    <a:pt x="617" y="10512"/>
                  </a:cubicBezTo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Shape 1889"/>
            <p:cNvSpPr/>
            <p:nvPr/>
          </p:nvSpPr>
          <p:spPr>
            <a:xfrm>
              <a:off x="57008" y="0"/>
              <a:ext cx="639250" cy="92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51" y="0"/>
                  </a:moveTo>
                  <a:lnTo>
                    <a:pt x="0" y="21600"/>
                  </a:lnTo>
                  <a:lnTo>
                    <a:pt x="21600" y="4126"/>
                  </a:lnTo>
                  <a:lnTo>
                    <a:pt x="18151" y="0"/>
                  </a:lnTo>
                  <a:close/>
                </a:path>
              </a:pathLst>
            </a:custGeom>
            <a:solidFill>
              <a:srgbClr val="0D0D0D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0" name="Shape 1893"/>
          <p:cNvSpPr/>
          <p:nvPr/>
        </p:nvSpPr>
        <p:spPr>
          <a:xfrm>
            <a:off x="4144496" y="1200151"/>
            <a:ext cx="1622676" cy="1578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4" h="21600" extrusionOk="0">
                <a:moveTo>
                  <a:pt x="20741" y="11088"/>
                </a:moveTo>
                <a:cubicBezTo>
                  <a:pt x="21566" y="9432"/>
                  <a:pt x="21600" y="7416"/>
                  <a:pt x="20673" y="5688"/>
                </a:cubicBezTo>
                <a:cubicBezTo>
                  <a:pt x="18887" y="2484"/>
                  <a:pt x="18887" y="2484"/>
                  <a:pt x="18887" y="2484"/>
                </a:cubicBezTo>
                <a:cubicBezTo>
                  <a:pt x="18132" y="1116"/>
                  <a:pt x="16277" y="0"/>
                  <a:pt x="14766" y="0"/>
                </a:cubicBezTo>
                <a:cubicBezTo>
                  <a:pt x="0" y="0"/>
                  <a:pt x="0" y="0"/>
                  <a:pt x="0" y="0"/>
                </a:cubicBezTo>
                <a:cubicBezTo>
                  <a:pt x="1889" y="0"/>
                  <a:pt x="3571" y="1044"/>
                  <a:pt x="4499" y="2628"/>
                </a:cubicBezTo>
                <a:cubicBezTo>
                  <a:pt x="14972" y="21600"/>
                  <a:pt x="14972" y="21600"/>
                  <a:pt x="14972" y="21600"/>
                </a:cubicBezTo>
                <a:cubicBezTo>
                  <a:pt x="20741" y="11088"/>
                  <a:pt x="20741" y="11088"/>
                  <a:pt x="20741" y="11088"/>
                </a:cubicBezTo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11" name="Shape 1894"/>
          <p:cNvSpPr/>
          <p:nvPr/>
        </p:nvSpPr>
        <p:spPr>
          <a:xfrm>
            <a:off x="5195626" y="2009973"/>
            <a:ext cx="524465" cy="76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7449"/>
                </a:lnTo>
                <a:lnTo>
                  <a:pt x="353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0D0D">
              <a:alpha val="1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12" name="Shape 1896"/>
          <p:cNvSpPr/>
          <p:nvPr/>
        </p:nvSpPr>
        <p:spPr>
          <a:xfrm>
            <a:off x="4926782" y="1615615"/>
            <a:ext cx="1391572" cy="1784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600" extrusionOk="0">
                <a:moveTo>
                  <a:pt x="13505" y="21600"/>
                </a:moveTo>
                <a:cubicBezTo>
                  <a:pt x="15589" y="21536"/>
                  <a:pt x="17553" y="20644"/>
                  <a:pt x="18675" y="19115"/>
                </a:cubicBezTo>
                <a:cubicBezTo>
                  <a:pt x="20718" y="16280"/>
                  <a:pt x="20718" y="16280"/>
                  <a:pt x="20718" y="16280"/>
                </a:cubicBezTo>
                <a:cubicBezTo>
                  <a:pt x="21600" y="15069"/>
                  <a:pt x="21600" y="13094"/>
                  <a:pt x="20718" y="11883"/>
                </a:cubicBezTo>
                <a:cubicBezTo>
                  <a:pt x="12102" y="0"/>
                  <a:pt x="12102" y="0"/>
                  <a:pt x="12102" y="0"/>
                </a:cubicBezTo>
                <a:cubicBezTo>
                  <a:pt x="13184" y="1529"/>
                  <a:pt x="13144" y="3313"/>
                  <a:pt x="12183" y="4779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13505" y="21600"/>
                  <a:pt x="13505" y="21600"/>
                  <a:pt x="13505" y="21600"/>
                </a:cubicBezTo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13" name="Shape 1897"/>
          <p:cNvSpPr/>
          <p:nvPr/>
        </p:nvSpPr>
        <p:spPr>
          <a:xfrm>
            <a:off x="4926782" y="3249702"/>
            <a:ext cx="879250" cy="149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057" y="0"/>
                </a:lnTo>
                <a:close/>
              </a:path>
            </a:pathLst>
          </a:custGeom>
          <a:solidFill>
            <a:srgbClr val="0D0D0D">
              <a:alpha val="1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21" name="Oval 120"/>
          <p:cNvSpPr/>
          <p:nvPr/>
        </p:nvSpPr>
        <p:spPr>
          <a:xfrm>
            <a:off x="5035738" y="3655891"/>
            <a:ext cx="450124" cy="45382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2" name="Oval 121"/>
          <p:cNvSpPr/>
          <p:nvPr/>
        </p:nvSpPr>
        <p:spPr>
          <a:xfrm>
            <a:off x="3694371" y="3655891"/>
            <a:ext cx="450124" cy="45382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9" name="Oval 118"/>
          <p:cNvSpPr/>
          <p:nvPr/>
        </p:nvSpPr>
        <p:spPr>
          <a:xfrm>
            <a:off x="5647116" y="2551784"/>
            <a:ext cx="450125" cy="45382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0" name="Oval 119"/>
          <p:cNvSpPr/>
          <p:nvPr/>
        </p:nvSpPr>
        <p:spPr>
          <a:xfrm>
            <a:off x="3102614" y="2551784"/>
            <a:ext cx="450125" cy="45382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17" name="Oval 116"/>
          <p:cNvSpPr/>
          <p:nvPr/>
        </p:nvSpPr>
        <p:spPr>
          <a:xfrm>
            <a:off x="5035738" y="1447675"/>
            <a:ext cx="450125" cy="45382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8" name="Oval 117"/>
          <p:cNvSpPr/>
          <p:nvPr/>
        </p:nvSpPr>
        <p:spPr>
          <a:xfrm>
            <a:off x="3699072" y="1447676"/>
            <a:ext cx="450125" cy="45382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7240" y="1119485"/>
            <a:ext cx="243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Consider a sample Double Bottom (W) Pattern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30641" y="2647950"/>
            <a:ext cx="243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C0000"/>
                </a:solidFill>
              </a:rPr>
              <a:t>Magnitude of the Stock Price and its Time Scale vary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97241" y="3790950"/>
            <a:ext cx="243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669900"/>
                </a:solidFill>
              </a:rPr>
              <a:t>Scaling is done on the price and time axis</a:t>
            </a:r>
            <a:endParaRPr lang="en-US" sz="1200" b="1" dirty="0">
              <a:solidFill>
                <a:srgbClr val="6699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10840" y="1271885"/>
            <a:ext cx="243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065B0"/>
                </a:solidFill>
              </a:rPr>
              <a:t>Feature Testing for Uniqueness for valid and invalid </a:t>
            </a:r>
            <a:r>
              <a:rPr lang="en-US" sz="1200" b="1" dirty="0" smtClean="0">
                <a:solidFill>
                  <a:srgbClr val="0065B0"/>
                </a:solidFill>
              </a:rPr>
              <a:t>patterns</a:t>
            </a:r>
            <a:endParaRPr lang="en-US" sz="1200" b="1" dirty="0">
              <a:solidFill>
                <a:srgbClr val="0065B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7441" y="2458819"/>
            <a:ext cx="243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5 Distinct Points in W Pattern are converted to numerical feature of distinct values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0841" y="3786485"/>
            <a:ext cx="243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7030A0"/>
                </a:solidFill>
              </a:rPr>
              <a:t>Avoided Time </a:t>
            </a:r>
            <a:r>
              <a:rPr lang="en-US" sz="1200" b="1" dirty="0" smtClean="0">
                <a:solidFill>
                  <a:srgbClr val="7030A0"/>
                </a:solidFill>
              </a:rPr>
              <a:t>Series</a:t>
            </a:r>
            <a:r>
              <a:rPr lang="en-US" sz="1200" b="1" dirty="0">
                <a:solidFill>
                  <a:srgbClr val="7030A0"/>
                </a:solidFill>
              </a:rPr>
              <a:t> as we are matching only shape</a:t>
            </a:r>
          </a:p>
        </p:txBody>
      </p:sp>
      <p:pic>
        <p:nvPicPr>
          <p:cNvPr id="2050" name="Picture 2" descr="C:\Users\pijajain.ORADEV\Desktop\DB-3 Month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01559"/>
            <a:ext cx="1387126" cy="9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ijajain.ORADEV\Desktop\DB-25Day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608976"/>
            <a:ext cx="1356074" cy="94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0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12" grpId="0" animBg="1"/>
      <p:bldP spid="113" grpId="0" animBg="1"/>
      <p:bldP spid="121" grpId="0" animBg="1"/>
      <p:bldP spid="122" grpId="0" animBg="1"/>
      <p:bldP spid="119" grpId="0" animBg="1"/>
      <p:bldP spid="120" grpId="0" animBg="1"/>
      <p:bldP spid="118" grpId="0" animBg="1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</a:t>
            </a:r>
            <a:r>
              <a:rPr lang="en-IN" dirty="0">
                <a:solidFill>
                  <a:schemeClr val="tx1"/>
                </a:solidFill>
              </a:rPr>
              <a:t>Feature Dataset” Generation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66800" y="1047750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Dataset for model building includes standard valid data, synthetic data and actual invalid datasets.</a:t>
            </a:r>
            <a:endParaRPr lang="en-US" sz="900" dirty="0"/>
          </a:p>
        </p:txBody>
      </p:sp>
      <p:sp>
        <p:nvSpPr>
          <p:cNvPr id="5" name="Rounded Rectangle 4"/>
          <p:cNvSpPr/>
          <p:nvPr/>
        </p:nvSpPr>
        <p:spPr>
          <a:xfrm>
            <a:off x="5410200" y="1047750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Verified valid patterns of W, V and Consolidation patterns are used as reference.</a:t>
            </a:r>
            <a:endParaRPr lang="en-US" sz="900" dirty="0"/>
          </a:p>
        </p:txBody>
      </p:sp>
      <p:sp>
        <p:nvSpPr>
          <p:cNvPr id="7" name="Rounded Rectangle 6"/>
          <p:cNvSpPr/>
          <p:nvPr/>
        </p:nvSpPr>
        <p:spPr>
          <a:xfrm>
            <a:off x="3238500" y="2058828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Feature Generation Algorith</a:t>
            </a:r>
            <a:r>
              <a:rPr lang="en-US" sz="1050" b="1" dirty="0"/>
              <a:t>m</a:t>
            </a:r>
          </a:p>
        </p:txBody>
      </p:sp>
      <p:sp>
        <p:nvSpPr>
          <p:cNvPr id="4" name="Bent-Up Arrow 3"/>
          <p:cNvSpPr/>
          <p:nvPr/>
        </p:nvSpPr>
        <p:spPr>
          <a:xfrm rot="10800000">
            <a:off x="4724400" y="1276351"/>
            <a:ext cx="685800" cy="762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10800000" flipH="1">
            <a:off x="3733800" y="1276352"/>
            <a:ext cx="685800" cy="762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72571"/>
              </p:ext>
            </p:extLst>
          </p:nvPr>
        </p:nvGraphicFramePr>
        <p:xfrm>
          <a:off x="1524000" y="317975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14400"/>
                <a:gridCol w="914400"/>
                <a:gridCol w="838200"/>
                <a:gridCol w="914400"/>
                <a:gridCol w="685800"/>
              </a:tblGrid>
              <a:tr h="226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File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HC1.VC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HC1.Slope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Class</a:t>
                      </a:r>
                      <a:endParaRPr lang="en-US" sz="1000" dirty="0"/>
                    </a:p>
                  </a:txBody>
                  <a:tcPr/>
                </a:tc>
              </a:tr>
              <a:tr h="226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V-Valid-4.csv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2.2349798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1.2198561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226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Cons-valid-1.csv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2.3440655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1.3927185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1.587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226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Db-valid11.csv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6.5975363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0.7095062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21.692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226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Synthetic-db-valid11.csv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5.8172651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0.6885395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4.84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16.089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226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AIAENG_2017-03-31_40.csv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5.7264167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1.5815606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3.76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84.664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4381500" y="2516028"/>
            <a:ext cx="381000" cy="665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4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Output for Feature Dataset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6509"/>
              </p:ext>
            </p:extLst>
          </p:nvPr>
        </p:nvGraphicFramePr>
        <p:xfrm>
          <a:off x="1028700" y="1276350"/>
          <a:ext cx="7086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  <a:gridCol w="1181100"/>
                <a:gridCol w="1181100"/>
                <a:gridCol w="1181100"/>
                <a:gridCol w="1181100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File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V 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W 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 Feature1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 Feature2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Pattern1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7.8048059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1.9463891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13.273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Pattern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8.1539289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Pattern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7.9797245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1.9788546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18.981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 Pattern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2.4501626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1.6067647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-43.377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 Pattern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0.6378845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1.3076504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-7.96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 Valid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4.2720836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0.1829844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15.724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 Valid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4.9787029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0.5539281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20.991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 Valid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1.4583048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0.8169096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4.178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Non Pattern1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6.0601701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0.4399789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-1.876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Non Pattern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830 2.1234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337   4.17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985     0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Non Pattern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4.564451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1.8573717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-51.665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 Building </a:t>
            </a:r>
            <a:r>
              <a:rPr lang="en-US" dirty="0"/>
              <a:t>Flow</a:t>
            </a:r>
          </a:p>
        </p:txBody>
      </p:sp>
      <p:sp>
        <p:nvSpPr>
          <p:cNvPr id="20" name="Freeform 19"/>
          <p:cNvSpPr/>
          <p:nvPr/>
        </p:nvSpPr>
        <p:spPr>
          <a:xfrm>
            <a:off x="3397863" y="1366679"/>
            <a:ext cx="3263894" cy="1843513"/>
          </a:xfrm>
          <a:custGeom>
            <a:avLst/>
            <a:gdLst>
              <a:gd name="connsiteX0" fmla="*/ 2102344 w 3263894"/>
              <a:gd name="connsiteY0" fmla="*/ 0 h 1630279"/>
              <a:gd name="connsiteX1" fmla="*/ 2559043 w 3263894"/>
              <a:gd name="connsiteY1" fmla="*/ 0 h 1630279"/>
              <a:gd name="connsiteX2" fmla="*/ 3263894 w 3263894"/>
              <a:gd name="connsiteY2" fmla="*/ 704851 h 1630279"/>
              <a:gd name="connsiteX3" fmla="*/ 3263894 w 3263894"/>
              <a:gd name="connsiteY3" fmla="*/ 925428 h 1630279"/>
              <a:gd name="connsiteX4" fmla="*/ 2559043 w 3263894"/>
              <a:gd name="connsiteY4" fmla="*/ 1630279 h 1630279"/>
              <a:gd name="connsiteX5" fmla="*/ 761327 w 3263894"/>
              <a:gd name="connsiteY5" fmla="*/ 1630279 h 1630279"/>
              <a:gd name="connsiteX6" fmla="*/ 745404 w 3263894"/>
              <a:gd name="connsiteY6" fmla="*/ 1628874 h 1630279"/>
              <a:gd name="connsiteX7" fmla="*/ 244074 w 3263894"/>
              <a:gd name="connsiteY7" fmla="*/ 1628874 h 1630279"/>
              <a:gd name="connsiteX8" fmla="*/ 0 w 3263894"/>
              <a:gd name="connsiteY8" fmla="*/ 1341619 h 1630279"/>
              <a:gd name="connsiteX9" fmla="*/ 244073 w 3263894"/>
              <a:gd name="connsiteY9" fmla="*/ 1054366 h 1630279"/>
              <a:gd name="connsiteX10" fmla="*/ 1588230 w 3263894"/>
              <a:gd name="connsiteY10" fmla="*/ 1054366 h 1630279"/>
              <a:gd name="connsiteX11" fmla="*/ 1604154 w 3263894"/>
              <a:gd name="connsiteY11" fmla="*/ 1055771 h 1630279"/>
              <a:gd name="connsiteX12" fmla="*/ 2466273 w 3263894"/>
              <a:gd name="connsiteY12" fmla="*/ 1055771 h 1630279"/>
              <a:gd name="connsiteX13" fmla="*/ 2674347 w 3263894"/>
              <a:gd name="connsiteY13" fmla="*/ 847697 h 1630279"/>
              <a:gd name="connsiteX14" fmla="*/ 2674347 w 3263894"/>
              <a:gd name="connsiteY14" fmla="*/ 782582 h 1630279"/>
              <a:gd name="connsiteX15" fmla="*/ 2466273 w 3263894"/>
              <a:gd name="connsiteY15" fmla="*/ 574508 h 1630279"/>
              <a:gd name="connsiteX16" fmla="*/ 2101154 w 3263894"/>
              <a:gd name="connsiteY16" fmla="*/ 574508 h 1630279"/>
              <a:gd name="connsiteX17" fmla="*/ 2345228 w 3263894"/>
              <a:gd name="connsiteY17" fmla="*/ 286552 h 163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3894" h="1630279">
                <a:moveTo>
                  <a:pt x="2102344" y="0"/>
                </a:moveTo>
                <a:lnTo>
                  <a:pt x="2559043" y="0"/>
                </a:lnTo>
                <a:cubicBezTo>
                  <a:pt x="2948321" y="0"/>
                  <a:pt x="3263894" y="315573"/>
                  <a:pt x="3263894" y="704851"/>
                </a:cubicBezTo>
                <a:lnTo>
                  <a:pt x="3263894" y="925428"/>
                </a:lnTo>
                <a:cubicBezTo>
                  <a:pt x="3263894" y="1314706"/>
                  <a:pt x="2948321" y="1630279"/>
                  <a:pt x="2559043" y="1630279"/>
                </a:cubicBezTo>
                <a:lnTo>
                  <a:pt x="761327" y="1630279"/>
                </a:lnTo>
                <a:lnTo>
                  <a:pt x="745404" y="1628874"/>
                </a:lnTo>
                <a:lnTo>
                  <a:pt x="244074" y="1628874"/>
                </a:lnTo>
                <a:lnTo>
                  <a:pt x="0" y="1341619"/>
                </a:lnTo>
                <a:lnTo>
                  <a:pt x="244073" y="1054366"/>
                </a:lnTo>
                <a:lnTo>
                  <a:pt x="1588230" y="1054366"/>
                </a:lnTo>
                <a:lnTo>
                  <a:pt x="1604154" y="1055771"/>
                </a:lnTo>
                <a:lnTo>
                  <a:pt x="2466273" y="1055771"/>
                </a:lnTo>
                <a:cubicBezTo>
                  <a:pt x="2581189" y="1055771"/>
                  <a:pt x="2674347" y="962613"/>
                  <a:pt x="2674347" y="847697"/>
                </a:cubicBezTo>
                <a:lnTo>
                  <a:pt x="2674347" y="782582"/>
                </a:lnTo>
                <a:cubicBezTo>
                  <a:pt x="2674347" y="667666"/>
                  <a:pt x="2581189" y="574508"/>
                  <a:pt x="2466273" y="574508"/>
                </a:cubicBezTo>
                <a:lnTo>
                  <a:pt x="2101154" y="574508"/>
                </a:lnTo>
                <a:lnTo>
                  <a:pt x="2345228" y="286552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588369" y="1366679"/>
            <a:ext cx="3049881" cy="651238"/>
          </a:xfrm>
          <a:custGeom>
            <a:avLst/>
            <a:gdLst>
              <a:gd name="connsiteX0" fmla="*/ 1570822 w 3049881"/>
              <a:gd name="connsiteY0" fmla="*/ 0 h 575911"/>
              <a:gd name="connsiteX1" fmla="*/ 2806997 w 3049881"/>
              <a:gd name="connsiteY1" fmla="*/ 0 h 575911"/>
              <a:gd name="connsiteX2" fmla="*/ 3049881 w 3049881"/>
              <a:gd name="connsiteY2" fmla="*/ 286552 h 575911"/>
              <a:gd name="connsiteX3" fmla="*/ 2805807 w 3049881"/>
              <a:gd name="connsiteY3" fmla="*/ 574508 h 575911"/>
              <a:gd name="connsiteX4" fmla="*/ 2129566 w 3049881"/>
              <a:gd name="connsiteY4" fmla="*/ 574508 h 575911"/>
              <a:gd name="connsiteX5" fmla="*/ 2106981 w 3049881"/>
              <a:gd name="connsiteY5" fmla="*/ 575911 h 575911"/>
              <a:gd name="connsiteX6" fmla="*/ 0 w 3049881"/>
              <a:gd name="connsiteY6" fmla="*/ 575911 h 575911"/>
              <a:gd name="connsiteX7" fmla="*/ 244074 w 3049881"/>
              <a:gd name="connsiteY7" fmla="*/ 288657 h 575911"/>
              <a:gd name="connsiteX8" fmla="*/ 1 w 3049881"/>
              <a:gd name="connsiteY8" fmla="*/ 1403 h 575911"/>
              <a:gd name="connsiteX9" fmla="*/ 1554921 w 3049881"/>
              <a:gd name="connsiteY9" fmla="*/ 1403 h 57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9881" h="575911">
                <a:moveTo>
                  <a:pt x="1570822" y="0"/>
                </a:moveTo>
                <a:lnTo>
                  <a:pt x="2806997" y="0"/>
                </a:lnTo>
                <a:lnTo>
                  <a:pt x="3049881" y="286552"/>
                </a:lnTo>
                <a:lnTo>
                  <a:pt x="2805807" y="574508"/>
                </a:lnTo>
                <a:lnTo>
                  <a:pt x="2129566" y="574508"/>
                </a:lnTo>
                <a:lnTo>
                  <a:pt x="2106981" y="575911"/>
                </a:lnTo>
                <a:lnTo>
                  <a:pt x="0" y="575911"/>
                </a:lnTo>
                <a:lnTo>
                  <a:pt x="244074" y="288657"/>
                </a:lnTo>
                <a:lnTo>
                  <a:pt x="1" y="1403"/>
                </a:lnTo>
                <a:lnTo>
                  <a:pt x="1554921" y="1403"/>
                </a:lnTo>
                <a:close/>
              </a:path>
            </a:pathLst>
          </a:cu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57599" y="2692720"/>
            <a:ext cx="365760" cy="365759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14800" y="2692720"/>
            <a:ext cx="851515" cy="41763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3124200" y="1471677"/>
            <a:ext cx="1210588" cy="41763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b="1" dirty="0" smtClean="0"/>
              <a:t>Datasets </a:t>
            </a:r>
            <a:endParaRPr lang="en-US" b="1" dirty="0"/>
          </a:p>
        </p:txBody>
      </p:sp>
      <p:sp>
        <p:nvSpPr>
          <p:cNvPr id="36" name="Freeform 35"/>
          <p:cNvSpPr/>
          <p:nvPr/>
        </p:nvSpPr>
        <p:spPr>
          <a:xfrm>
            <a:off x="2483526" y="2557035"/>
            <a:ext cx="4176408" cy="1843515"/>
          </a:xfrm>
          <a:custGeom>
            <a:avLst/>
            <a:gdLst>
              <a:gd name="connsiteX0" fmla="*/ 704851 w 4176408"/>
              <a:gd name="connsiteY0" fmla="*/ 0 h 1630280"/>
              <a:gd name="connsiteX1" fmla="*/ 1053569 w 4176408"/>
              <a:gd name="connsiteY1" fmla="*/ 0 h 1630280"/>
              <a:gd name="connsiteX2" fmla="*/ 809495 w 4176408"/>
              <a:gd name="connsiteY2" fmla="*/ 287254 h 1630280"/>
              <a:gd name="connsiteX3" fmla="*/ 1053568 w 4176408"/>
              <a:gd name="connsiteY3" fmla="*/ 574508 h 1630280"/>
              <a:gd name="connsiteX4" fmla="*/ 797621 w 4176408"/>
              <a:gd name="connsiteY4" fmla="*/ 574508 h 1630280"/>
              <a:gd name="connsiteX5" fmla="*/ 589547 w 4176408"/>
              <a:gd name="connsiteY5" fmla="*/ 782582 h 1630280"/>
              <a:gd name="connsiteX6" fmla="*/ 589547 w 4176408"/>
              <a:gd name="connsiteY6" fmla="*/ 847697 h 1630280"/>
              <a:gd name="connsiteX7" fmla="*/ 797621 w 4176408"/>
              <a:gd name="connsiteY7" fmla="*/ 1055771 h 1630280"/>
              <a:gd name="connsiteX8" fmla="*/ 3194278 w 4176408"/>
              <a:gd name="connsiteY8" fmla="*/ 1055771 h 1630280"/>
              <a:gd name="connsiteX9" fmla="*/ 3194278 w 4176408"/>
              <a:gd name="connsiteY9" fmla="*/ 1055772 h 1630280"/>
              <a:gd name="connsiteX10" fmla="*/ 3933528 w 4176408"/>
              <a:gd name="connsiteY10" fmla="*/ 1055772 h 1630280"/>
              <a:gd name="connsiteX11" fmla="*/ 4176408 w 4176408"/>
              <a:gd name="connsiteY11" fmla="*/ 1341621 h 1630280"/>
              <a:gd name="connsiteX12" fmla="*/ 3932334 w 4176408"/>
              <a:gd name="connsiteY12" fmla="*/ 1628875 h 1630280"/>
              <a:gd name="connsiteX13" fmla="*/ 2506159 w 4176408"/>
              <a:gd name="connsiteY13" fmla="*/ 1629962 h 1630280"/>
              <a:gd name="connsiteX14" fmla="*/ 2502567 w 4176408"/>
              <a:gd name="connsiteY14" fmla="*/ 1630279 h 1630280"/>
              <a:gd name="connsiteX15" fmla="*/ 2090426 w 4176408"/>
              <a:gd name="connsiteY15" fmla="*/ 1630279 h 1630280"/>
              <a:gd name="connsiteX16" fmla="*/ 2089114 w 4176408"/>
              <a:gd name="connsiteY16" fmla="*/ 1630280 h 1630280"/>
              <a:gd name="connsiteX17" fmla="*/ 2089114 w 4176408"/>
              <a:gd name="connsiteY17" fmla="*/ 1630279 h 1630280"/>
              <a:gd name="connsiteX18" fmla="*/ 704851 w 4176408"/>
              <a:gd name="connsiteY18" fmla="*/ 1630279 h 1630280"/>
              <a:gd name="connsiteX19" fmla="*/ 0 w 4176408"/>
              <a:gd name="connsiteY19" fmla="*/ 925428 h 1630280"/>
              <a:gd name="connsiteX20" fmla="*/ 0 w 4176408"/>
              <a:gd name="connsiteY20" fmla="*/ 704851 h 1630280"/>
              <a:gd name="connsiteX21" fmla="*/ 704851 w 4176408"/>
              <a:gd name="connsiteY21" fmla="*/ 0 h 163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76408" h="1630280">
                <a:moveTo>
                  <a:pt x="704851" y="0"/>
                </a:moveTo>
                <a:lnTo>
                  <a:pt x="1053569" y="0"/>
                </a:lnTo>
                <a:lnTo>
                  <a:pt x="809495" y="287254"/>
                </a:lnTo>
                <a:lnTo>
                  <a:pt x="1053568" y="574508"/>
                </a:lnTo>
                <a:lnTo>
                  <a:pt x="797621" y="574508"/>
                </a:lnTo>
                <a:cubicBezTo>
                  <a:pt x="682705" y="574508"/>
                  <a:pt x="589547" y="667666"/>
                  <a:pt x="589547" y="782582"/>
                </a:cubicBezTo>
                <a:lnTo>
                  <a:pt x="589547" y="847697"/>
                </a:lnTo>
                <a:cubicBezTo>
                  <a:pt x="589547" y="962613"/>
                  <a:pt x="682705" y="1055771"/>
                  <a:pt x="797621" y="1055771"/>
                </a:cubicBezTo>
                <a:lnTo>
                  <a:pt x="3194278" y="1055771"/>
                </a:lnTo>
                <a:lnTo>
                  <a:pt x="3194278" y="1055772"/>
                </a:lnTo>
                <a:lnTo>
                  <a:pt x="3933528" y="1055772"/>
                </a:lnTo>
                <a:lnTo>
                  <a:pt x="4176408" y="1341621"/>
                </a:lnTo>
                <a:lnTo>
                  <a:pt x="3932334" y="1628875"/>
                </a:lnTo>
                <a:lnTo>
                  <a:pt x="2506159" y="1629962"/>
                </a:lnTo>
                <a:lnTo>
                  <a:pt x="2502567" y="1630279"/>
                </a:lnTo>
                <a:lnTo>
                  <a:pt x="2090426" y="1630279"/>
                </a:lnTo>
                <a:lnTo>
                  <a:pt x="2089114" y="1630280"/>
                </a:lnTo>
                <a:lnTo>
                  <a:pt x="2089114" y="1630279"/>
                </a:lnTo>
                <a:lnTo>
                  <a:pt x="704851" y="1630279"/>
                </a:lnTo>
                <a:cubicBezTo>
                  <a:pt x="315573" y="1630279"/>
                  <a:pt x="0" y="1314706"/>
                  <a:pt x="0" y="925428"/>
                </a:cubicBezTo>
                <a:lnTo>
                  <a:pt x="0" y="704851"/>
                </a:lnTo>
                <a:cubicBezTo>
                  <a:pt x="0" y="315573"/>
                  <a:pt x="315573" y="0"/>
                  <a:pt x="704851" y="0"/>
                </a:cubicBezTo>
                <a:close/>
              </a:path>
            </a:pathLst>
          </a:custGeom>
          <a:solidFill>
            <a:srgbClr val="7B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75788" y="3862730"/>
            <a:ext cx="1544012" cy="41763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Final Output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352550"/>
            <a:ext cx="2391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Standard Valid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Synthetic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Invalid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Random Datasets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659935" y="1885950"/>
            <a:ext cx="2484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Multinomial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Logistic Regression</a:t>
            </a:r>
            <a:endParaRPr lang="en-US" sz="1400" dirty="0"/>
          </a:p>
        </p:txBody>
      </p:sp>
      <p:sp>
        <p:nvSpPr>
          <p:cNvPr id="42" name="Oval 41"/>
          <p:cNvSpPr/>
          <p:nvPr/>
        </p:nvSpPr>
        <p:spPr>
          <a:xfrm>
            <a:off x="4953000" y="1497616"/>
            <a:ext cx="365760" cy="365759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019800" y="3881787"/>
            <a:ext cx="365760" cy="365759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8" name="Picture 4" descr="C:\Users\pijajain.ORADEV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23935"/>
            <a:ext cx="853906" cy="14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ijajain.ORADEV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23935"/>
            <a:ext cx="1377528" cy="14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92905"/>
            <a:ext cx="205740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2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30" grpId="0"/>
      <p:bldP spid="36" grpId="0" animBg="1"/>
      <p:bldP spid="37" grpId="0"/>
      <p:bldP spid="38" grpId="0"/>
      <p:bldP spid="39" grpId="0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 Detection In Real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arallélogramme 29"/>
          <p:cNvSpPr/>
          <p:nvPr/>
        </p:nvSpPr>
        <p:spPr>
          <a:xfrm flipH="1">
            <a:off x="5081594" y="2276843"/>
            <a:ext cx="1349831" cy="1258384"/>
          </a:xfrm>
          <a:prstGeom prst="parallelogram">
            <a:avLst>
              <a:gd name="adj" fmla="val 54567"/>
            </a:avLst>
          </a:prstGeom>
          <a:gradFill flip="none" rotWithShape="1">
            <a:gsLst>
              <a:gs pos="78000">
                <a:srgbClr val="7B0051"/>
              </a:gs>
              <a:gs pos="34000">
                <a:srgbClr val="320020"/>
              </a:gs>
              <a:gs pos="54000">
                <a:srgbClr val="5F003E"/>
              </a:gs>
              <a:gs pos="100000">
                <a:srgbClr val="7B0051"/>
              </a:gs>
            </a:gsLst>
            <a:lin ang="9600000" scaled="0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Parallélogramme 26"/>
          <p:cNvSpPr/>
          <p:nvPr/>
        </p:nvSpPr>
        <p:spPr>
          <a:xfrm flipH="1">
            <a:off x="3709739" y="2822174"/>
            <a:ext cx="1349831" cy="1258384"/>
          </a:xfrm>
          <a:prstGeom prst="parallelogram">
            <a:avLst>
              <a:gd name="adj" fmla="val 54567"/>
            </a:avLst>
          </a:prstGeom>
          <a:gradFill flip="none" rotWithShape="1">
            <a:gsLst>
              <a:gs pos="78000">
                <a:srgbClr val="FFB400"/>
              </a:gs>
              <a:gs pos="34000">
                <a:srgbClr val="7E5A00"/>
              </a:gs>
              <a:gs pos="54000">
                <a:srgbClr val="C48A00"/>
              </a:gs>
              <a:gs pos="100000">
                <a:srgbClr val="FFB400"/>
              </a:gs>
            </a:gsLst>
            <a:lin ang="9600000" scaled="0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" name="Parallélogramme 28"/>
          <p:cNvSpPr/>
          <p:nvPr/>
        </p:nvSpPr>
        <p:spPr>
          <a:xfrm>
            <a:off x="4394468" y="2276887"/>
            <a:ext cx="1350963" cy="1803400"/>
          </a:xfrm>
          <a:prstGeom prst="parallelogram">
            <a:avLst>
              <a:gd name="adj" fmla="val 50862"/>
            </a:avLst>
          </a:prstGeom>
          <a:solidFill>
            <a:srgbClr val="7B005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8" name="Parallélogramme 13"/>
          <p:cNvSpPr/>
          <p:nvPr/>
        </p:nvSpPr>
        <p:spPr>
          <a:xfrm flipH="1">
            <a:off x="2336805" y="3364728"/>
            <a:ext cx="1349831" cy="1258384"/>
          </a:xfrm>
          <a:prstGeom prst="parallelogram">
            <a:avLst>
              <a:gd name="adj" fmla="val 54756"/>
            </a:avLst>
          </a:prstGeom>
          <a:gradFill flip="none" rotWithShape="1">
            <a:gsLst>
              <a:gs pos="78000">
                <a:srgbClr val="8CE071"/>
              </a:gs>
              <a:gs pos="34000">
                <a:srgbClr val="48763A"/>
              </a:gs>
              <a:gs pos="54000">
                <a:srgbClr val="6CAC57"/>
              </a:gs>
              <a:gs pos="100000">
                <a:srgbClr val="8CE071"/>
              </a:gs>
            </a:gsLst>
            <a:lin ang="9600000" scaled="0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Parallélogramme 14"/>
          <p:cNvSpPr/>
          <p:nvPr/>
        </p:nvSpPr>
        <p:spPr>
          <a:xfrm>
            <a:off x="3021281" y="2819812"/>
            <a:ext cx="1350962" cy="1803400"/>
          </a:xfrm>
          <a:prstGeom prst="parallelogram">
            <a:avLst>
              <a:gd name="adj" fmla="val 50862"/>
            </a:avLst>
          </a:prstGeom>
          <a:solidFill>
            <a:srgbClr val="FFB4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10" name="Parallélogramme 20"/>
          <p:cNvSpPr/>
          <p:nvPr/>
        </p:nvSpPr>
        <p:spPr>
          <a:xfrm>
            <a:off x="1649681" y="3359150"/>
            <a:ext cx="1350962" cy="1803400"/>
          </a:xfrm>
          <a:prstGeom prst="parallelogram">
            <a:avLst>
              <a:gd name="adj" fmla="val 50862"/>
            </a:avLst>
          </a:prstGeom>
          <a:solidFill>
            <a:srgbClr val="8CE07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766068" y="1228120"/>
            <a:ext cx="1604007" cy="2307655"/>
          </a:xfrm>
          <a:custGeom>
            <a:avLst/>
            <a:gdLst>
              <a:gd name="connsiteX0" fmla="*/ 1230752 w 1604007"/>
              <a:gd name="connsiteY0" fmla="*/ 0 h 2307655"/>
              <a:gd name="connsiteX1" fmla="*/ 1604007 w 1604007"/>
              <a:gd name="connsiteY1" fmla="*/ 879335 h 2307655"/>
              <a:gd name="connsiteX2" fmla="*/ 1260418 w 1604007"/>
              <a:gd name="connsiteY2" fmla="*/ 740516 h 2307655"/>
              <a:gd name="connsiteX3" fmla="*/ 663836 w 1604007"/>
              <a:gd name="connsiteY3" fmla="*/ 2307655 h 2307655"/>
              <a:gd name="connsiteX4" fmla="*/ 0 w 1604007"/>
              <a:gd name="connsiteY4" fmla="*/ 2307655 h 2307655"/>
              <a:gd name="connsiteX5" fmla="*/ 283706 w 1604007"/>
              <a:gd name="connsiteY5" fmla="*/ 1562399 h 2307655"/>
              <a:gd name="connsiteX6" fmla="*/ 283399 w 1604007"/>
              <a:gd name="connsiteY6" fmla="*/ 1562275 h 2307655"/>
              <a:gd name="connsiteX7" fmla="*/ 289529 w 1604007"/>
              <a:gd name="connsiteY7" fmla="*/ 1547102 h 2307655"/>
              <a:gd name="connsiteX8" fmla="*/ 685074 w 1604007"/>
              <a:gd name="connsiteY8" fmla="*/ 508062 h 2307655"/>
              <a:gd name="connsiteX9" fmla="*/ 351417 w 1604007"/>
              <a:gd name="connsiteY9" fmla="*/ 373256 h 230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4007" h="2307655">
                <a:moveTo>
                  <a:pt x="1230752" y="0"/>
                </a:moveTo>
                <a:lnTo>
                  <a:pt x="1604007" y="879335"/>
                </a:lnTo>
                <a:lnTo>
                  <a:pt x="1260418" y="740516"/>
                </a:lnTo>
                <a:lnTo>
                  <a:pt x="663836" y="2307655"/>
                </a:lnTo>
                <a:lnTo>
                  <a:pt x="0" y="2307655"/>
                </a:lnTo>
                <a:lnTo>
                  <a:pt x="283706" y="1562399"/>
                </a:lnTo>
                <a:lnTo>
                  <a:pt x="283399" y="1562275"/>
                </a:lnTo>
                <a:lnTo>
                  <a:pt x="289529" y="1547102"/>
                </a:lnTo>
                <a:lnTo>
                  <a:pt x="685074" y="508062"/>
                </a:lnTo>
                <a:lnTo>
                  <a:pt x="351417" y="373256"/>
                </a:lnTo>
                <a:close/>
              </a:path>
            </a:pathLst>
          </a:custGeom>
          <a:solidFill>
            <a:srgbClr val="007A87"/>
          </a:solidFill>
          <a:ln w="9525">
            <a:noFill/>
            <a:round/>
            <a:headEnd/>
            <a:tailEnd/>
          </a:ln>
        </p:spPr>
        <p:txBody>
          <a:bodyPr wrap="square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12" name="ZoneTexte 37"/>
          <p:cNvSpPr txBox="1"/>
          <p:nvPr/>
        </p:nvSpPr>
        <p:spPr>
          <a:xfrm>
            <a:off x="1805572" y="4035753"/>
            <a:ext cx="1018420" cy="461665"/>
          </a:xfrm>
          <a:prstGeom prst="rect">
            <a:avLst/>
          </a:prstGeom>
          <a:noFill/>
          <a:scene3d>
            <a:camera prst="orthographicFront">
              <a:rot lat="0" lon="0" rev="4200000"/>
            </a:camera>
            <a:lightRig rig="threePt" dir="t"/>
          </a:scene3d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latin typeface="+mn-lt"/>
                <a:cs typeface="+mn-cs"/>
              </a:rPr>
              <a:t>STEP </a:t>
            </a:r>
            <a:r>
              <a:rPr lang="fr-FR" sz="2400" b="1" dirty="0" smtClean="0">
                <a:latin typeface="+mn-lt"/>
                <a:cs typeface="+mn-cs"/>
              </a:rPr>
              <a:t>1</a:t>
            </a:r>
            <a:endParaRPr lang="fr-FR" sz="2400" b="1" dirty="0">
              <a:latin typeface="+mn-lt"/>
              <a:cs typeface="+mn-cs"/>
            </a:endParaRPr>
          </a:p>
        </p:txBody>
      </p:sp>
      <p:sp>
        <p:nvSpPr>
          <p:cNvPr id="13" name="ZoneTexte 38"/>
          <p:cNvSpPr txBox="1"/>
          <p:nvPr/>
        </p:nvSpPr>
        <p:spPr>
          <a:xfrm>
            <a:off x="3177426" y="3490422"/>
            <a:ext cx="1018420" cy="461665"/>
          </a:xfrm>
          <a:prstGeom prst="rect">
            <a:avLst/>
          </a:prstGeom>
          <a:noFill/>
          <a:scene3d>
            <a:camera prst="orthographicFront">
              <a:rot lat="0" lon="0" rev="4200000"/>
            </a:camera>
            <a:lightRig rig="threePt" dir="t"/>
          </a:scene3d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latin typeface="+mn-lt"/>
                <a:cs typeface="+mn-cs"/>
              </a:rPr>
              <a:t>STEP </a:t>
            </a:r>
            <a:r>
              <a:rPr lang="fr-FR" sz="2400" b="1" dirty="0" smtClean="0">
                <a:latin typeface="+mn-lt"/>
                <a:cs typeface="+mn-cs"/>
              </a:rPr>
              <a:t>2</a:t>
            </a:r>
            <a:endParaRPr lang="fr-FR" sz="2400" b="1" dirty="0">
              <a:latin typeface="+mn-lt"/>
              <a:cs typeface="+mn-cs"/>
            </a:endParaRPr>
          </a:p>
        </p:txBody>
      </p:sp>
      <p:sp>
        <p:nvSpPr>
          <p:cNvPr id="14" name="ZoneTexte 39"/>
          <p:cNvSpPr txBox="1"/>
          <p:nvPr/>
        </p:nvSpPr>
        <p:spPr>
          <a:xfrm>
            <a:off x="4572384" y="2947868"/>
            <a:ext cx="1018420" cy="461665"/>
          </a:xfrm>
          <a:prstGeom prst="rect">
            <a:avLst/>
          </a:prstGeom>
          <a:noFill/>
          <a:scene3d>
            <a:camera prst="orthographicFront">
              <a:rot lat="0" lon="0" rev="4200000"/>
            </a:camera>
            <a:lightRig rig="threePt" dir="t"/>
          </a:scene3d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bg1"/>
                </a:solidFill>
                <a:latin typeface="+mn-lt"/>
                <a:cs typeface="+mn-cs"/>
              </a:rPr>
              <a:t>STEP </a:t>
            </a:r>
            <a:r>
              <a:rPr lang="fr-FR" sz="2400" b="1" dirty="0" smtClean="0">
                <a:solidFill>
                  <a:schemeClr val="bg1"/>
                </a:solidFill>
                <a:latin typeface="+mn-lt"/>
                <a:cs typeface="+mn-cs"/>
              </a:rPr>
              <a:t>3</a:t>
            </a:r>
            <a:endParaRPr lang="fr-FR" sz="24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5" name="ZoneTexte 40"/>
          <p:cNvSpPr txBox="1"/>
          <p:nvPr/>
        </p:nvSpPr>
        <p:spPr>
          <a:xfrm>
            <a:off x="5932651" y="2357732"/>
            <a:ext cx="1018420" cy="461665"/>
          </a:xfrm>
          <a:prstGeom prst="rect">
            <a:avLst/>
          </a:prstGeom>
          <a:noFill/>
          <a:scene3d>
            <a:camera prst="orthographicFront">
              <a:rot lat="0" lon="0" rev="4200000"/>
            </a:camera>
            <a:lightRig rig="threePt" dir="t"/>
          </a:scene3d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bg1"/>
                </a:solidFill>
                <a:latin typeface="+mn-lt"/>
                <a:cs typeface="+mn-cs"/>
              </a:rPr>
              <a:t>STEP </a:t>
            </a:r>
            <a:r>
              <a:rPr lang="fr-FR" sz="2400" b="1" dirty="0" smtClean="0">
                <a:solidFill>
                  <a:schemeClr val="bg1"/>
                </a:solidFill>
                <a:latin typeface="+mn-lt"/>
                <a:cs typeface="+mn-cs"/>
              </a:rPr>
              <a:t>4</a:t>
            </a:r>
            <a:endParaRPr lang="fr-FR" sz="24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6" name="ZoneTexte 27"/>
          <p:cNvSpPr txBox="1">
            <a:spLocks noChangeArrowheads="1"/>
          </p:cNvSpPr>
          <p:nvPr/>
        </p:nvSpPr>
        <p:spPr bwMode="auto">
          <a:xfrm>
            <a:off x="3661043" y="2049875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4400" b="1" dirty="0" smtClean="0">
                <a:solidFill>
                  <a:srgbClr val="C48A00"/>
                </a:solidFill>
              </a:rPr>
              <a:t>02</a:t>
            </a:r>
            <a:endParaRPr lang="fr-FR" altLang="en-US" sz="4400" b="1" dirty="0">
              <a:solidFill>
                <a:srgbClr val="C48A00"/>
              </a:solidFill>
            </a:endParaRPr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5037406" y="1506950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4400" b="1" dirty="0" smtClean="0">
                <a:solidFill>
                  <a:srgbClr val="5F003E"/>
                </a:solidFill>
              </a:rPr>
              <a:t>03</a:t>
            </a:r>
            <a:endParaRPr lang="fr-FR" altLang="en-US" sz="4400" b="1" dirty="0">
              <a:solidFill>
                <a:srgbClr val="5F003E"/>
              </a:solidFill>
            </a:endParaRPr>
          </a:p>
        </p:txBody>
      </p:sp>
      <p:sp>
        <p:nvSpPr>
          <p:cNvPr id="18" name="ZoneTexte 41"/>
          <p:cNvSpPr txBox="1">
            <a:spLocks noChangeArrowheads="1"/>
          </p:cNvSpPr>
          <p:nvPr/>
        </p:nvSpPr>
        <p:spPr bwMode="auto">
          <a:xfrm>
            <a:off x="2284681" y="2595975"/>
            <a:ext cx="7556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4400" b="1" dirty="0" smtClean="0">
                <a:solidFill>
                  <a:srgbClr val="6CAC57"/>
                </a:solidFill>
              </a:rPr>
              <a:t>01</a:t>
            </a:r>
            <a:endParaRPr lang="fr-FR" altLang="en-US" sz="4400" b="1" dirty="0">
              <a:solidFill>
                <a:srgbClr val="6CAC5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64882" y="1909286"/>
            <a:ext cx="12474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6CAC57"/>
                </a:solidFill>
              </a:rPr>
              <a:t>Live </a:t>
            </a:r>
            <a:r>
              <a:rPr lang="en-US" sz="1400" b="1" dirty="0">
                <a:solidFill>
                  <a:srgbClr val="6CAC57"/>
                </a:solidFill>
              </a:rPr>
              <a:t>d</a:t>
            </a:r>
            <a:r>
              <a:rPr lang="en-US" sz="1400" b="1" dirty="0" smtClean="0">
                <a:solidFill>
                  <a:srgbClr val="6CAC57"/>
                </a:solidFill>
              </a:rPr>
              <a:t>ata for</a:t>
            </a:r>
          </a:p>
          <a:p>
            <a:pPr algn="ctr"/>
            <a:r>
              <a:rPr lang="en-US" sz="1400" b="1" dirty="0" smtClean="0">
                <a:solidFill>
                  <a:srgbClr val="6CAC57"/>
                </a:solidFill>
              </a:rPr>
              <a:t>Specified</a:t>
            </a:r>
          </a:p>
          <a:p>
            <a:pPr algn="ctr"/>
            <a:r>
              <a:rPr lang="en-US" sz="1400" b="1" dirty="0" smtClean="0">
                <a:solidFill>
                  <a:srgbClr val="6CAC57"/>
                </a:solidFill>
              </a:rPr>
              <a:t>range.</a:t>
            </a:r>
            <a:endParaRPr lang="en-US" sz="1400" b="1" dirty="0">
              <a:solidFill>
                <a:srgbClr val="6CAC57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19365" y="1591330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48A00"/>
                </a:solidFill>
              </a:rPr>
              <a:t>Feature</a:t>
            </a:r>
          </a:p>
          <a:p>
            <a:pPr algn="ctr"/>
            <a:r>
              <a:rPr lang="en-US" sz="1400" b="1" dirty="0" smtClean="0">
                <a:solidFill>
                  <a:srgbClr val="C48A00"/>
                </a:solidFill>
              </a:rPr>
              <a:t>Generation</a:t>
            </a:r>
            <a:endParaRPr lang="en-US" sz="1400" b="1" dirty="0">
              <a:solidFill>
                <a:srgbClr val="C48A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895350"/>
            <a:ext cx="1346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A87"/>
                </a:solidFill>
              </a:rPr>
              <a:t>Classification</a:t>
            </a:r>
            <a:endParaRPr lang="en-US" sz="1400" b="1" dirty="0">
              <a:solidFill>
                <a:srgbClr val="007A87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90367" y="1273373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5F003E"/>
                </a:solidFill>
              </a:rPr>
              <a:t>Model</a:t>
            </a:r>
            <a:endParaRPr lang="en-US" sz="1400" b="1" dirty="0">
              <a:solidFill>
                <a:srgbClr val="5F00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7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21" grpId="0"/>
      <p:bldP spid="24" grpId="0"/>
      <p:bldP spid="27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PERFORMANCE METRICS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376766"/>
              </p:ext>
            </p:extLst>
          </p:nvPr>
        </p:nvGraphicFramePr>
        <p:xfrm>
          <a:off x="1051098" y="1123950"/>
          <a:ext cx="7041805" cy="2150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7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73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68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Confusion Metrics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</a:t>
                      </a:r>
                      <a:endParaRPr lang="en-US" sz="14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Predicted Class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 Pattern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Consolidation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Short 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Double Bottom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 Pattern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Consolidation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Short 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Double Bottom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94244"/>
              </p:ext>
            </p:extLst>
          </p:nvPr>
        </p:nvGraphicFramePr>
        <p:xfrm>
          <a:off x="2667000" y="3562350"/>
          <a:ext cx="3810000" cy="8667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90800"/>
                <a:gridCol w="1219200"/>
              </a:tblGrid>
              <a:tr h="302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Overall Model Accuracy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89.88%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</a:tr>
              <a:tr h="2676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Overall TPR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89.02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</a:tr>
              <a:tr h="2676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Overall FPR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4.49%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3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chemeClr val="tx1"/>
                </a:solidFill>
                <a:ea typeface="Open Sans Extrabold" pitchFamily="34" charset="0"/>
                <a:cs typeface="Open Sans Extrabold" pitchFamily="34" charset="0"/>
              </a:rPr>
              <a:t>TEAM </a:t>
            </a:r>
            <a:r>
              <a:rPr lang="en-JM" dirty="0" smtClean="0">
                <a:solidFill>
                  <a:schemeClr val="tx1"/>
                </a:solidFill>
                <a:ea typeface="Open Sans" pitchFamily="34" charset="0"/>
                <a:cs typeface="Open Sans" pitchFamily="34" charset="0"/>
              </a:rPr>
              <a:t>MEMBERS</a:t>
            </a:r>
            <a:endParaRPr lang="en-JM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971800" cy="266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dirty="0" smtClean="0"/>
              <a:t>AMBER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M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dirty="0" smtClean="0"/>
              <a:t>PIYUSH JAIN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M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dirty="0" smtClean="0"/>
              <a:t>POONAM SHARMA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M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dirty="0" smtClean="0"/>
              <a:t>VIBHOR PRASAD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M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dirty="0" smtClean="0"/>
              <a:t>JAGDISH D</a:t>
            </a:r>
            <a:endParaRPr lang="en-JM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4000" y="1352550"/>
            <a:ext cx="2971800" cy="266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dirty="0" smtClean="0"/>
              <a:t>COURSE &amp; BATCH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M" dirty="0" smtClean="0"/>
              <a:t>PGPBA 2016 - 2017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M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dirty="0" smtClean="0"/>
              <a:t>MENTOR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M" dirty="0"/>
              <a:t>Mr. Rajesh </a:t>
            </a:r>
            <a:r>
              <a:rPr lang="en-JM" dirty="0" err="1" smtClean="0"/>
              <a:t>Jakhotia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591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chemeClr val="tx1"/>
                </a:solidFill>
              </a:rPr>
              <a:t>LIVE DEMO</a:t>
            </a:r>
            <a:endParaRPr lang="en-JM" dirty="0">
              <a:solidFill>
                <a:schemeClr val="tx1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62600" y="1200150"/>
            <a:ext cx="3124200" cy="3200400"/>
          </a:xfrm>
          <a:noFill/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rgbClr val="0065B0"/>
                </a:solidFill>
              </a:rPr>
              <a:t>REALTIME STOCK STATS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rgbClr val="0065B0"/>
                </a:solidFill>
              </a:rPr>
              <a:t>LIVE DATA EXTRACTION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rgbClr val="0065B0"/>
                </a:solidFill>
              </a:rPr>
              <a:t>DATA EXPORT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rgbClr val="0065B0"/>
                </a:solidFill>
              </a:rPr>
              <a:t>RANDOM DATA SAMPLING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rgbClr val="0065B0"/>
                </a:solidFill>
              </a:rPr>
              <a:t>PATTERN RECOGNITION USING PYTHON &amp; R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rgbClr val="0065B0"/>
                </a:solidFill>
              </a:rPr>
              <a:t>RESULT SHOWCASE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rgbClr val="0065B0"/>
                </a:solidFill>
              </a:rPr>
              <a:t>ANALYTICS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33550"/>
            <a:ext cx="352213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1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chemeClr val="tx1"/>
                </a:solidFill>
                <a:ea typeface="Open Sans Extrabold" pitchFamily="34" charset="0"/>
                <a:cs typeface="Open Sans Extrabold" pitchFamily="34" charset="0"/>
              </a:rPr>
              <a:t>SCOPE OF IMPROVEMENT</a:t>
            </a:r>
            <a:endParaRPr lang="en-JM" dirty="0">
              <a:solidFill>
                <a:schemeClr val="tx1"/>
              </a:solidFill>
            </a:endParaRPr>
          </a:p>
        </p:txBody>
      </p:sp>
      <p:sp>
        <p:nvSpPr>
          <p:cNvPr id="26" name="Freeform 15"/>
          <p:cNvSpPr>
            <a:spLocks/>
          </p:cNvSpPr>
          <p:nvPr/>
        </p:nvSpPr>
        <p:spPr bwMode="auto">
          <a:xfrm flipH="1">
            <a:off x="4833098" y="4742661"/>
            <a:ext cx="1647374" cy="411190"/>
          </a:xfrm>
          <a:custGeom>
            <a:avLst/>
            <a:gdLst>
              <a:gd name="T0" fmla="*/ 1087 w 1142"/>
              <a:gd name="T1" fmla="*/ 0 h 287"/>
              <a:gd name="T2" fmla="*/ 0 w 1142"/>
              <a:gd name="T3" fmla="*/ 287 h 287"/>
              <a:gd name="T4" fmla="*/ 335 w 1142"/>
              <a:gd name="T5" fmla="*/ 287 h 287"/>
              <a:gd name="T6" fmla="*/ 1142 w 1142"/>
              <a:gd name="T7" fmla="*/ 0 h 287"/>
              <a:gd name="T8" fmla="*/ 1087 w 1142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287">
                <a:moveTo>
                  <a:pt x="1087" y="0"/>
                </a:moveTo>
                <a:lnTo>
                  <a:pt x="0" y="287"/>
                </a:lnTo>
                <a:lnTo>
                  <a:pt x="335" y="287"/>
                </a:lnTo>
                <a:lnTo>
                  <a:pt x="1142" y="0"/>
                </a:lnTo>
                <a:lnTo>
                  <a:pt x="108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 flipH="1">
            <a:off x="4687403" y="4738363"/>
            <a:ext cx="963613" cy="422652"/>
          </a:xfrm>
          <a:custGeom>
            <a:avLst/>
            <a:gdLst>
              <a:gd name="T0" fmla="*/ 611 w 668"/>
              <a:gd name="T1" fmla="*/ 0 h 295"/>
              <a:gd name="T2" fmla="*/ 0 w 668"/>
              <a:gd name="T3" fmla="*/ 295 h 295"/>
              <a:gd name="T4" fmla="*/ 344 w 668"/>
              <a:gd name="T5" fmla="*/ 295 h 295"/>
              <a:gd name="T6" fmla="*/ 668 w 668"/>
              <a:gd name="T7" fmla="*/ 0 h 295"/>
              <a:gd name="T8" fmla="*/ 611 w 668"/>
              <a:gd name="T9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8" h="295">
                <a:moveTo>
                  <a:pt x="611" y="0"/>
                </a:moveTo>
                <a:lnTo>
                  <a:pt x="0" y="295"/>
                </a:lnTo>
                <a:lnTo>
                  <a:pt x="344" y="295"/>
                </a:lnTo>
                <a:lnTo>
                  <a:pt x="668" y="0"/>
                </a:lnTo>
                <a:lnTo>
                  <a:pt x="61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 flipH="1">
            <a:off x="4332539" y="4746959"/>
            <a:ext cx="490461" cy="414055"/>
          </a:xfrm>
          <a:custGeom>
            <a:avLst/>
            <a:gdLst>
              <a:gd name="T0" fmla="*/ 145 w 340"/>
              <a:gd name="T1" fmla="*/ 0 h 289"/>
              <a:gd name="T2" fmla="*/ 0 w 340"/>
              <a:gd name="T3" fmla="*/ 289 h 289"/>
              <a:gd name="T4" fmla="*/ 340 w 340"/>
              <a:gd name="T5" fmla="*/ 289 h 289"/>
              <a:gd name="T6" fmla="*/ 201 w 340"/>
              <a:gd name="T7" fmla="*/ 0 h 289"/>
              <a:gd name="T8" fmla="*/ 145 w 340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289">
                <a:moveTo>
                  <a:pt x="145" y="0"/>
                </a:moveTo>
                <a:lnTo>
                  <a:pt x="0" y="289"/>
                </a:lnTo>
                <a:lnTo>
                  <a:pt x="340" y="289"/>
                </a:lnTo>
                <a:lnTo>
                  <a:pt x="201" y="0"/>
                </a:lnTo>
                <a:lnTo>
                  <a:pt x="14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/>
          <p:cNvSpPr>
            <a:spLocks/>
          </p:cNvSpPr>
          <p:nvPr/>
        </p:nvSpPr>
        <p:spPr bwMode="auto">
          <a:xfrm flipH="1">
            <a:off x="3495870" y="4738363"/>
            <a:ext cx="963613" cy="426950"/>
          </a:xfrm>
          <a:custGeom>
            <a:avLst/>
            <a:gdLst>
              <a:gd name="T0" fmla="*/ 0 w 668"/>
              <a:gd name="T1" fmla="*/ 0 h 298"/>
              <a:gd name="T2" fmla="*/ 328 w 668"/>
              <a:gd name="T3" fmla="*/ 298 h 298"/>
              <a:gd name="T4" fmla="*/ 668 w 668"/>
              <a:gd name="T5" fmla="*/ 298 h 298"/>
              <a:gd name="T6" fmla="*/ 55 w 668"/>
              <a:gd name="T7" fmla="*/ 0 h 298"/>
              <a:gd name="T8" fmla="*/ 0 w 668"/>
              <a:gd name="T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8" h="298">
                <a:moveTo>
                  <a:pt x="0" y="0"/>
                </a:moveTo>
                <a:lnTo>
                  <a:pt x="328" y="298"/>
                </a:lnTo>
                <a:lnTo>
                  <a:pt x="668" y="298"/>
                </a:lnTo>
                <a:lnTo>
                  <a:pt x="5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 flipH="1">
            <a:off x="2663528" y="4732632"/>
            <a:ext cx="1656028" cy="435546"/>
          </a:xfrm>
          <a:custGeom>
            <a:avLst/>
            <a:gdLst>
              <a:gd name="T0" fmla="*/ 0 w 1148"/>
              <a:gd name="T1" fmla="*/ 0 h 304"/>
              <a:gd name="T2" fmla="*/ 804 w 1148"/>
              <a:gd name="T3" fmla="*/ 304 h 304"/>
              <a:gd name="T4" fmla="*/ 1148 w 1148"/>
              <a:gd name="T5" fmla="*/ 304 h 304"/>
              <a:gd name="T6" fmla="*/ 55 w 1148"/>
              <a:gd name="T7" fmla="*/ 0 h 304"/>
              <a:gd name="T8" fmla="*/ 0 w 1148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8" h="304">
                <a:moveTo>
                  <a:pt x="0" y="0"/>
                </a:moveTo>
                <a:lnTo>
                  <a:pt x="804" y="304"/>
                </a:lnTo>
                <a:lnTo>
                  <a:pt x="1148" y="304"/>
                </a:lnTo>
                <a:lnTo>
                  <a:pt x="5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"/>
          <p:cNvSpPr>
            <a:spLocks noEditPoints="1"/>
          </p:cNvSpPr>
          <p:nvPr/>
        </p:nvSpPr>
        <p:spPr bwMode="auto">
          <a:xfrm flipH="1">
            <a:off x="4533052" y="1047683"/>
            <a:ext cx="1638718" cy="3699276"/>
          </a:xfrm>
          <a:custGeom>
            <a:avLst/>
            <a:gdLst>
              <a:gd name="T0" fmla="*/ 61 w 1007"/>
              <a:gd name="T1" fmla="*/ 146 h 2288"/>
              <a:gd name="T2" fmla="*/ 147 w 1007"/>
              <a:gd name="T3" fmla="*/ 60 h 2288"/>
              <a:gd name="T4" fmla="*/ 233 w 1007"/>
              <a:gd name="T5" fmla="*/ 146 h 2288"/>
              <a:gd name="T6" fmla="*/ 147 w 1007"/>
              <a:gd name="T7" fmla="*/ 233 h 2288"/>
              <a:gd name="T8" fmla="*/ 61 w 1007"/>
              <a:gd name="T9" fmla="*/ 146 h 2288"/>
              <a:gd name="T10" fmla="*/ 0 w 1007"/>
              <a:gd name="T11" fmla="*/ 146 h 2288"/>
              <a:gd name="T12" fmla="*/ 147 w 1007"/>
              <a:gd name="T13" fmla="*/ 293 h 2288"/>
              <a:gd name="T14" fmla="*/ 291 w 1007"/>
              <a:gd name="T15" fmla="*/ 171 h 2288"/>
              <a:gd name="T16" fmla="*/ 728 w 1007"/>
              <a:gd name="T17" fmla="*/ 171 h 2288"/>
              <a:gd name="T18" fmla="*/ 957 w 1007"/>
              <a:gd name="T19" fmla="*/ 351 h 2288"/>
              <a:gd name="T20" fmla="*/ 957 w 1007"/>
              <a:gd name="T21" fmla="*/ 2288 h 2288"/>
              <a:gd name="T22" fmla="*/ 1007 w 1007"/>
              <a:gd name="T23" fmla="*/ 2288 h 2288"/>
              <a:gd name="T24" fmla="*/ 1007 w 1007"/>
              <a:gd name="T25" fmla="*/ 351 h 2288"/>
              <a:gd name="T26" fmla="*/ 914 w 1007"/>
              <a:gd name="T27" fmla="*/ 170 h 2288"/>
              <a:gd name="T28" fmla="*/ 728 w 1007"/>
              <a:gd name="T29" fmla="*/ 122 h 2288"/>
              <a:gd name="T30" fmla="*/ 291 w 1007"/>
              <a:gd name="T31" fmla="*/ 122 h 2288"/>
              <a:gd name="T32" fmla="*/ 147 w 1007"/>
              <a:gd name="T33" fmla="*/ 0 h 2288"/>
              <a:gd name="T34" fmla="*/ 0 w 1007"/>
              <a:gd name="T35" fmla="*/ 146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7" h="2288">
                <a:moveTo>
                  <a:pt x="61" y="146"/>
                </a:move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3"/>
                  <a:pt x="147" y="233"/>
                </a:cubicBezTo>
                <a:cubicBezTo>
                  <a:pt x="99" y="233"/>
                  <a:pt x="61" y="194"/>
                  <a:pt x="61" y="146"/>
                </a:cubicBezTo>
                <a:moveTo>
                  <a:pt x="0" y="146"/>
                </a:moveTo>
                <a:cubicBezTo>
                  <a:pt x="0" y="227"/>
                  <a:pt x="66" y="293"/>
                  <a:pt x="147" y="293"/>
                </a:cubicBezTo>
                <a:cubicBezTo>
                  <a:pt x="219" y="293"/>
                  <a:pt x="279" y="240"/>
                  <a:pt x="291" y="171"/>
                </a:cubicBezTo>
                <a:cubicBezTo>
                  <a:pt x="728" y="171"/>
                  <a:pt x="728" y="171"/>
                  <a:pt x="728" y="171"/>
                </a:cubicBezTo>
                <a:cubicBezTo>
                  <a:pt x="797" y="171"/>
                  <a:pt x="957" y="189"/>
                  <a:pt x="957" y="351"/>
                </a:cubicBezTo>
                <a:cubicBezTo>
                  <a:pt x="957" y="2288"/>
                  <a:pt x="957" y="2288"/>
                  <a:pt x="957" y="2288"/>
                </a:cubicBezTo>
                <a:cubicBezTo>
                  <a:pt x="1007" y="2288"/>
                  <a:pt x="1007" y="2288"/>
                  <a:pt x="1007" y="2288"/>
                </a:cubicBezTo>
                <a:cubicBezTo>
                  <a:pt x="1007" y="351"/>
                  <a:pt x="1007" y="351"/>
                  <a:pt x="1007" y="351"/>
                </a:cubicBezTo>
                <a:cubicBezTo>
                  <a:pt x="1007" y="272"/>
                  <a:pt x="975" y="210"/>
                  <a:pt x="914" y="170"/>
                </a:cubicBezTo>
                <a:cubicBezTo>
                  <a:pt x="854" y="130"/>
                  <a:pt x="780" y="122"/>
                  <a:pt x="728" y="122"/>
                </a:cubicBezTo>
                <a:cubicBezTo>
                  <a:pt x="291" y="122"/>
                  <a:pt x="291" y="122"/>
                  <a:pt x="291" y="122"/>
                </a:cubicBezTo>
                <a:cubicBezTo>
                  <a:pt x="279" y="53"/>
                  <a:pt x="219" y="0"/>
                  <a:pt x="147" y="0"/>
                </a:cubicBezTo>
                <a:cubicBezTo>
                  <a:pt x="66" y="0"/>
                  <a:pt x="0" y="66"/>
                  <a:pt x="0" y="146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/>
          <p:cNvSpPr>
            <a:spLocks noEditPoints="1"/>
          </p:cNvSpPr>
          <p:nvPr/>
        </p:nvSpPr>
        <p:spPr bwMode="auto">
          <a:xfrm flipH="1">
            <a:off x="4687403" y="2279820"/>
            <a:ext cx="1484367" cy="2458543"/>
          </a:xfrm>
          <a:custGeom>
            <a:avLst/>
            <a:gdLst>
              <a:gd name="T0" fmla="*/ 61 w 912"/>
              <a:gd name="T1" fmla="*/ 146 h 1520"/>
              <a:gd name="T2" fmla="*/ 147 w 912"/>
              <a:gd name="T3" fmla="*/ 60 h 1520"/>
              <a:gd name="T4" fmla="*/ 233 w 912"/>
              <a:gd name="T5" fmla="*/ 146 h 1520"/>
              <a:gd name="T6" fmla="*/ 147 w 912"/>
              <a:gd name="T7" fmla="*/ 232 h 1520"/>
              <a:gd name="T8" fmla="*/ 61 w 912"/>
              <a:gd name="T9" fmla="*/ 146 h 1520"/>
              <a:gd name="T10" fmla="*/ 0 w 912"/>
              <a:gd name="T11" fmla="*/ 146 h 1520"/>
              <a:gd name="T12" fmla="*/ 147 w 912"/>
              <a:gd name="T13" fmla="*/ 292 h 1520"/>
              <a:gd name="T14" fmla="*/ 290 w 912"/>
              <a:gd name="T15" fmla="*/ 174 h 1520"/>
              <a:gd name="T16" fmla="*/ 673 w 912"/>
              <a:gd name="T17" fmla="*/ 174 h 1520"/>
              <a:gd name="T18" fmla="*/ 862 w 912"/>
              <a:gd name="T19" fmla="*/ 317 h 1520"/>
              <a:gd name="T20" fmla="*/ 862 w 912"/>
              <a:gd name="T21" fmla="*/ 1520 h 1520"/>
              <a:gd name="T22" fmla="*/ 912 w 912"/>
              <a:gd name="T23" fmla="*/ 1520 h 1520"/>
              <a:gd name="T24" fmla="*/ 912 w 912"/>
              <a:gd name="T25" fmla="*/ 317 h 1520"/>
              <a:gd name="T26" fmla="*/ 673 w 912"/>
              <a:gd name="T27" fmla="*/ 125 h 1520"/>
              <a:gd name="T28" fmla="*/ 292 w 912"/>
              <a:gd name="T29" fmla="*/ 125 h 1520"/>
              <a:gd name="T30" fmla="*/ 147 w 912"/>
              <a:gd name="T31" fmla="*/ 0 h 1520"/>
              <a:gd name="T32" fmla="*/ 0 w 912"/>
              <a:gd name="T33" fmla="*/ 146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2" h="1520">
                <a:moveTo>
                  <a:pt x="61" y="146"/>
                </a:move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2"/>
                  <a:pt x="147" y="232"/>
                </a:cubicBezTo>
                <a:cubicBezTo>
                  <a:pt x="99" y="232"/>
                  <a:pt x="61" y="194"/>
                  <a:pt x="61" y="146"/>
                </a:cubicBezTo>
                <a:moveTo>
                  <a:pt x="0" y="146"/>
                </a:moveTo>
                <a:cubicBezTo>
                  <a:pt x="0" y="227"/>
                  <a:pt x="66" y="292"/>
                  <a:pt x="147" y="292"/>
                </a:cubicBezTo>
                <a:cubicBezTo>
                  <a:pt x="218" y="292"/>
                  <a:pt x="277" y="241"/>
                  <a:pt x="290" y="174"/>
                </a:cubicBezTo>
                <a:cubicBezTo>
                  <a:pt x="673" y="174"/>
                  <a:pt x="673" y="174"/>
                  <a:pt x="673" y="174"/>
                </a:cubicBezTo>
                <a:cubicBezTo>
                  <a:pt x="844" y="174"/>
                  <a:pt x="862" y="274"/>
                  <a:pt x="862" y="317"/>
                </a:cubicBezTo>
                <a:cubicBezTo>
                  <a:pt x="862" y="1520"/>
                  <a:pt x="862" y="1520"/>
                  <a:pt x="862" y="1520"/>
                </a:cubicBezTo>
                <a:cubicBezTo>
                  <a:pt x="912" y="1520"/>
                  <a:pt x="912" y="1520"/>
                  <a:pt x="912" y="1520"/>
                </a:cubicBezTo>
                <a:cubicBezTo>
                  <a:pt x="912" y="317"/>
                  <a:pt x="912" y="317"/>
                  <a:pt x="912" y="317"/>
                </a:cubicBezTo>
                <a:cubicBezTo>
                  <a:pt x="912" y="199"/>
                  <a:pt x="820" y="125"/>
                  <a:pt x="673" y="125"/>
                </a:cubicBezTo>
                <a:cubicBezTo>
                  <a:pt x="292" y="125"/>
                  <a:pt x="292" y="125"/>
                  <a:pt x="292" y="125"/>
                </a:cubicBezTo>
                <a:cubicBezTo>
                  <a:pt x="281" y="54"/>
                  <a:pt x="220" y="0"/>
                  <a:pt x="147" y="0"/>
                </a:cubicBezTo>
                <a:cubicBezTo>
                  <a:pt x="66" y="0"/>
                  <a:pt x="0" y="65"/>
                  <a:pt x="0" y="146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"/>
          <p:cNvSpPr>
            <a:spLocks noEditPoints="1"/>
          </p:cNvSpPr>
          <p:nvPr/>
        </p:nvSpPr>
        <p:spPr bwMode="auto">
          <a:xfrm flipH="1">
            <a:off x="4833098" y="3491899"/>
            <a:ext cx="1338671" cy="1250763"/>
          </a:xfrm>
          <a:custGeom>
            <a:avLst/>
            <a:gdLst>
              <a:gd name="T0" fmla="*/ 61 w 823"/>
              <a:gd name="T1" fmla="*/ 147 h 774"/>
              <a:gd name="T2" fmla="*/ 147 w 823"/>
              <a:gd name="T3" fmla="*/ 60 h 774"/>
              <a:gd name="T4" fmla="*/ 233 w 823"/>
              <a:gd name="T5" fmla="*/ 147 h 774"/>
              <a:gd name="T6" fmla="*/ 147 w 823"/>
              <a:gd name="T7" fmla="*/ 233 h 774"/>
              <a:gd name="T8" fmla="*/ 61 w 823"/>
              <a:gd name="T9" fmla="*/ 147 h 774"/>
              <a:gd name="T10" fmla="*/ 0 w 823"/>
              <a:gd name="T11" fmla="*/ 147 h 774"/>
              <a:gd name="T12" fmla="*/ 147 w 823"/>
              <a:gd name="T13" fmla="*/ 293 h 774"/>
              <a:gd name="T14" fmla="*/ 289 w 823"/>
              <a:gd name="T15" fmla="*/ 180 h 774"/>
              <a:gd name="T16" fmla="*/ 581 w 823"/>
              <a:gd name="T17" fmla="*/ 180 h 774"/>
              <a:gd name="T18" fmla="*/ 774 w 823"/>
              <a:gd name="T19" fmla="*/ 330 h 774"/>
              <a:gd name="T20" fmla="*/ 774 w 823"/>
              <a:gd name="T21" fmla="*/ 774 h 774"/>
              <a:gd name="T22" fmla="*/ 823 w 823"/>
              <a:gd name="T23" fmla="*/ 774 h 774"/>
              <a:gd name="T24" fmla="*/ 823 w 823"/>
              <a:gd name="T25" fmla="*/ 330 h 774"/>
              <a:gd name="T26" fmla="*/ 778 w 823"/>
              <a:gd name="T27" fmla="*/ 203 h 774"/>
              <a:gd name="T28" fmla="*/ 581 w 823"/>
              <a:gd name="T29" fmla="*/ 131 h 774"/>
              <a:gd name="T30" fmla="*/ 292 w 823"/>
              <a:gd name="T31" fmla="*/ 131 h 774"/>
              <a:gd name="T32" fmla="*/ 147 w 823"/>
              <a:gd name="T33" fmla="*/ 0 h 774"/>
              <a:gd name="T34" fmla="*/ 0 w 823"/>
              <a:gd name="T35" fmla="*/ 1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3" h="774">
                <a:moveTo>
                  <a:pt x="61" y="147"/>
                </a:move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7"/>
                </a:cubicBezTo>
                <a:cubicBezTo>
                  <a:pt x="233" y="194"/>
                  <a:pt x="194" y="233"/>
                  <a:pt x="147" y="233"/>
                </a:cubicBezTo>
                <a:cubicBezTo>
                  <a:pt x="99" y="233"/>
                  <a:pt x="61" y="194"/>
                  <a:pt x="61" y="147"/>
                </a:cubicBezTo>
                <a:moveTo>
                  <a:pt x="0" y="147"/>
                </a:moveTo>
                <a:cubicBezTo>
                  <a:pt x="0" y="227"/>
                  <a:pt x="66" y="293"/>
                  <a:pt x="147" y="293"/>
                </a:cubicBezTo>
                <a:cubicBezTo>
                  <a:pt x="216" y="293"/>
                  <a:pt x="274" y="245"/>
                  <a:pt x="289" y="180"/>
                </a:cubicBezTo>
                <a:cubicBezTo>
                  <a:pt x="581" y="180"/>
                  <a:pt x="581" y="180"/>
                  <a:pt x="581" y="180"/>
                </a:cubicBezTo>
                <a:cubicBezTo>
                  <a:pt x="653" y="180"/>
                  <a:pt x="774" y="200"/>
                  <a:pt x="774" y="330"/>
                </a:cubicBezTo>
                <a:cubicBezTo>
                  <a:pt x="774" y="774"/>
                  <a:pt x="774" y="774"/>
                  <a:pt x="774" y="774"/>
                </a:cubicBezTo>
                <a:cubicBezTo>
                  <a:pt x="823" y="774"/>
                  <a:pt x="823" y="774"/>
                  <a:pt x="823" y="774"/>
                </a:cubicBezTo>
                <a:cubicBezTo>
                  <a:pt x="823" y="330"/>
                  <a:pt x="823" y="330"/>
                  <a:pt x="823" y="330"/>
                </a:cubicBezTo>
                <a:cubicBezTo>
                  <a:pt x="823" y="295"/>
                  <a:pt x="815" y="245"/>
                  <a:pt x="778" y="203"/>
                </a:cubicBezTo>
                <a:cubicBezTo>
                  <a:pt x="737" y="155"/>
                  <a:pt x="671" y="131"/>
                  <a:pt x="581" y="131"/>
                </a:cubicBezTo>
                <a:cubicBezTo>
                  <a:pt x="292" y="131"/>
                  <a:pt x="292" y="131"/>
                  <a:pt x="292" y="131"/>
                </a:cubicBezTo>
                <a:cubicBezTo>
                  <a:pt x="285" y="58"/>
                  <a:pt x="222" y="0"/>
                  <a:pt x="147" y="0"/>
                </a:cubicBezTo>
                <a:cubicBezTo>
                  <a:pt x="66" y="0"/>
                  <a:pt x="0" y="66"/>
                  <a:pt x="0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"/>
          <p:cNvSpPr>
            <a:spLocks noEditPoints="1"/>
          </p:cNvSpPr>
          <p:nvPr/>
        </p:nvSpPr>
        <p:spPr bwMode="auto">
          <a:xfrm flipH="1">
            <a:off x="2970788" y="1682377"/>
            <a:ext cx="1500235" cy="3055986"/>
          </a:xfrm>
          <a:custGeom>
            <a:avLst/>
            <a:gdLst>
              <a:gd name="T0" fmla="*/ 689 w 921"/>
              <a:gd name="T1" fmla="*/ 146 h 1890"/>
              <a:gd name="T2" fmla="*/ 775 w 921"/>
              <a:gd name="T3" fmla="*/ 60 h 1890"/>
              <a:gd name="T4" fmla="*/ 861 w 921"/>
              <a:gd name="T5" fmla="*/ 146 h 1890"/>
              <a:gd name="T6" fmla="*/ 775 w 921"/>
              <a:gd name="T7" fmla="*/ 232 h 1890"/>
              <a:gd name="T8" fmla="*/ 689 w 921"/>
              <a:gd name="T9" fmla="*/ 146 h 1890"/>
              <a:gd name="T10" fmla="*/ 632 w 921"/>
              <a:gd name="T11" fmla="*/ 115 h 1890"/>
              <a:gd name="T12" fmla="*/ 252 w 921"/>
              <a:gd name="T13" fmla="*/ 115 h 1890"/>
              <a:gd name="T14" fmla="*/ 7 w 921"/>
              <a:gd name="T15" fmla="*/ 294 h 1890"/>
              <a:gd name="T16" fmla="*/ 7 w 921"/>
              <a:gd name="T17" fmla="*/ 1890 h 1890"/>
              <a:gd name="T18" fmla="*/ 56 w 921"/>
              <a:gd name="T19" fmla="*/ 1890 h 1890"/>
              <a:gd name="T20" fmla="*/ 56 w 921"/>
              <a:gd name="T21" fmla="*/ 298 h 1890"/>
              <a:gd name="T22" fmla="*/ 252 w 921"/>
              <a:gd name="T23" fmla="*/ 165 h 1890"/>
              <a:gd name="T24" fmla="*/ 630 w 921"/>
              <a:gd name="T25" fmla="*/ 165 h 1890"/>
              <a:gd name="T26" fmla="*/ 775 w 921"/>
              <a:gd name="T27" fmla="*/ 292 h 1890"/>
              <a:gd name="T28" fmla="*/ 921 w 921"/>
              <a:gd name="T29" fmla="*/ 146 h 1890"/>
              <a:gd name="T30" fmla="*/ 775 w 921"/>
              <a:gd name="T31" fmla="*/ 0 h 1890"/>
              <a:gd name="T32" fmla="*/ 632 w 921"/>
              <a:gd name="T33" fmla="*/ 115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21" h="1890">
                <a:moveTo>
                  <a:pt x="689" y="146"/>
                </a:moveTo>
                <a:cubicBezTo>
                  <a:pt x="689" y="99"/>
                  <a:pt x="728" y="60"/>
                  <a:pt x="775" y="60"/>
                </a:cubicBezTo>
                <a:cubicBezTo>
                  <a:pt x="823" y="60"/>
                  <a:pt x="861" y="99"/>
                  <a:pt x="861" y="146"/>
                </a:cubicBezTo>
                <a:cubicBezTo>
                  <a:pt x="861" y="194"/>
                  <a:pt x="823" y="232"/>
                  <a:pt x="775" y="232"/>
                </a:cubicBezTo>
                <a:cubicBezTo>
                  <a:pt x="728" y="232"/>
                  <a:pt x="689" y="194"/>
                  <a:pt x="689" y="146"/>
                </a:cubicBezTo>
                <a:moveTo>
                  <a:pt x="632" y="115"/>
                </a:moveTo>
                <a:cubicBezTo>
                  <a:pt x="252" y="115"/>
                  <a:pt x="252" y="115"/>
                  <a:pt x="252" y="115"/>
                </a:cubicBezTo>
                <a:cubicBezTo>
                  <a:pt x="87" y="115"/>
                  <a:pt x="16" y="167"/>
                  <a:pt x="7" y="294"/>
                </a:cubicBezTo>
                <a:cubicBezTo>
                  <a:pt x="0" y="394"/>
                  <a:pt x="7" y="1829"/>
                  <a:pt x="7" y="1890"/>
                </a:cubicBezTo>
                <a:cubicBezTo>
                  <a:pt x="56" y="1890"/>
                  <a:pt x="56" y="1890"/>
                  <a:pt x="56" y="1890"/>
                </a:cubicBezTo>
                <a:cubicBezTo>
                  <a:pt x="56" y="1875"/>
                  <a:pt x="50" y="395"/>
                  <a:pt x="56" y="298"/>
                </a:cubicBezTo>
                <a:cubicBezTo>
                  <a:pt x="61" y="227"/>
                  <a:pt x="80" y="165"/>
                  <a:pt x="252" y="165"/>
                </a:cubicBezTo>
                <a:cubicBezTo>
                  <a:pt x="630" y="165"/>
                  <a:pt x="630" y="165"/>
                  <a:pt x="630" y="165"/>
                </a:cubicBezTo>
                <a:cubicBezTo>
                  <a:pt x="639" y="236"/>
                  <a:pt x="701" y="292"/>
                  <a:pt x="775" y="292"/>
                </a:cubicBezTo>
                <a:cubicBezTo>
                  <a:pt x="856" y="292"/>
                  <a:pt x="921" y="227"/>
                  <a:pt x="921" y="146"/>
                </a:cubicBezTo>
                <a:cubicBezTo>
                  <a:pt x="921" y="65"/>
                  <a:pt x="856" y="0"/>
                  <a:pt x="775" y="0"/>
                </a:cubicBezTo>
                <a:cubicBezTo>
                  <a:pt x="705" y="0"/>
                  <a:pt x="646" y="49"/>
                  <a:pt x="632" y="115"/>
                </a:cubicBezTo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 flipH="1">
            <a:off x="2980886" y="2897322"/>
            <a:ext cx="1338671" cy="1835310"/>
          </a:xfrm>
          <a:custGeom>
            <a:avLst/>
            <a:gdLst>
              <a:gd name="T0" fmla="*/ 590 w 822"/>
              <a:gd name="T1" fmla="*/ 147 h 1135"/>
              <a:gd name="T2" fmla="*/ 676 w 822"/>
              <a:gd name="T3" fmla="*/ 60 h 1135"/>
              <a:gd name="T4" fmla="*/ 762 w 822"/>
              <a:gd name="T5" fmla="*/ 147 h 1135"/>
              <a:gd name="T6" fmla="*/ 676 w 822"/>
              <a:gd name="T7" fmla="*/ 233 h 1135"/>
              <a:gd name="T8" fmla="*/ 590 w 822"/>
              <a:gd name="T9" fmla="*/ 147 h 1135"/>
              <a:gd name="T10" fmla="*/ 532 w 822"/>
              <a:gd name="T11" fmla="*/ 122 h 1135"/>
              <a:gd name="T12" fmla="*/ 202 w 822"/>
              <a:gd name="T13" fmla="*/ 119 h 1135"/>
              <a:gd name="T14" fmla="*/ 0 w 822"/>
              <a:gd name="T15" fmla="*/ 333 h 1135"/>
              <a:gd name="T16" fmla="*/ 0 w 822"/>
              <a:gd name="T17" fmla="*/ 1135 h 1135"/>
              <a:gd name="T18" fmla="*/ 49 w 822"/>
              <a:gd name="T19" fmla="*/ 1135 h 1135"/>
              <a:gd name="T20" fmla="*/ 49 w 822"/>
              <a:gd name="T21" fmla="*/ 333 h 1135"/>
              <a:gd name="T22" fmla="*/ 202 w 822"/>
              <a:gd name="T23" fmla="*/ 168 h 1135"/>
              <a:gd name="T24" fmla="*/ 532 w 822"/>
              <a:gd name="T25" fmla="*/ 171 h 1135"/>
              <a:gd name="T26" fmla="*/ 676 w 822"/>
              <a:gd name="T27" fmla="*/ 293 h 1135"/>
              <a:gd name="T28" fmla="*/ 822 w 822"/>
              <a:gd name="T29" fmla="*/ 147 h 1135"/>
              <a:gd name="T30" fmla="*/ 676 w 822"/>
              <a:gd name="T31" fmla="*/ 0 h 1135"/>
              <a:gd name="T32" fmla="*/ 532 w 822"/>
              <a:gd name="T33" fmla="*/ 122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2" h="1135">
                <a:moveTo>
                  <a:pt x="590" y="147"/>
                </a:moveTo>
                <a:cubicBezTo>
                  <a:pt x="590" y="99"/>
                  <a:pt x="628" y="60"/>
                  <a:pt x="676" y="60"/>
                </a:cubicBezTo>
                <a:cubicBezTo>
                  <a:pt x="723" y="60"/>
                  <a:pt x="762" y="99"/>
                  <a:pt x="762" y="147"/>
                </a:cubicBezTo>
                <a:cubicBezTo>
                  <a:pt x="762" y="194"/>
                  <a:pt x="723" y="233"/>
                  <a:pt x="676" y="233"/>
                </a:cubicBezTo>
                <a:cubicBezTo>
                  <a:pt x="628" y="233"/>
                  <a:pt x="590" y="194"/>
                  <a:pt x="590" y="147"/>
                </a:cubicBezTo>
                <a:moveTo>
                  <a:pt x="532" y="122"/>
                </a:moveTo>
                <a:cubicBezTo>
                  <a:pt x="462" y="121"/>
                  <a:pt x="282" y="119"/>
                  <a:pt x="202" y="119"/>
                </a:cubicBezTo>
                <a:cubicBezTo>
                  <a:pt x="90" y="119"/>
                  <a:pt x="0" y="236"/>
                  <a:pt x="0" y="333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49" y="1135"/>
                  <a:pt x="49" y="1135"/>
                  <a:pt x="49" y="1135"/>
                </a:cubicBezTo>
                <a:cubicBezTo>
                  <a:pt x="49" y="333"/>
                  <a:pt x="49" y="333"/>
                  <a:pt x="49" y="333"/>
                </a:cubicBezTo>
                <a:cubicBezTo>
                  <a:pt x="49" y="268"/>
                  <a:pt x="115" y="168"/>
                  <a:pt x="202" y="168"/>
                </a:cubicBezTo>
                <a:cubicBezTo>
                  <a:pt x="282" y="168"/>
                  <a:pt x="462" y="170"/>
                  <a:pt x="532" y="171"/>
                </a:cubicBezTo>
                <a:cubicBezTo>
                  <a:pt x="543" y="240"/>
                  <a:pt x="604" y="293"/>
                  <a:pt x="676" y="293"/>
                </a:cubicBezTo>
                <a:cubicBezTo>
                  <a:pt x="757" y="293"/>
                  <a:pt x="822" y="227"/>
                  <a:pt x="822" y="147"/>
                </a:cubicBezTo>
                <a:cubicBezTo>
                  <a:pt x="822" y="66"/>
                  <a:pt x="757" y="0"/>
                  <a:pt x="676" y="0"/>
                </a:cubicBezTo>
                <a:cubicBezTo>
                  <a:pt x="604" y="0"/>
                  <a:pt x="544" y="53"/>
                  <a:pt x="532" y="12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ardrop 35"/>
          <p:cNvSpPr/>
          <p:nvPr/>
        </p:nvSpPr>
        <p:spPr bwMode="auto">
          <a:xfrm rot="8100000">
            <a:off x="2914957" y="1607129"/>
            <a:ext cx="601142" cy="597104"/>
          </a:xfrm>
          <a:prstGeom prst="teardrop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 dirty="0">
              <a:latin typeface="Lato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983914" y="1675685"/>
            <a:ext cx="463227" cy="459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548235"/>
              </a:solidFill>
              <a:latin typeface="FontAwesome" pitchFamily="2" charset="0"/>
            </a:endParaRPr>
          </a:p>
        </p:txBody>
      </p:sp>
      <p:sp>
        <p:nvSpPr>
          <p:cNvPr id="38" name="Teardrop 37"/>
          <p:cNvSpPr/>
          <p:nvPr/>
        </p:nvSpPr>
        <p:spPr bwMode="auto">
          <a:xfrm rot="8100000">
            <a:off x="2914957" y="2835999"/>
            <a:ext cx="601142" cy="597104"/>
          </a:xfrm>
          <a:prstGeom prst="teardrop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 dirty="0">
              <a:latin typeface="Lato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983914" y="2904554"/>
            <a:ext cx="463227" cy="459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F4E79"/>
              </a:solidFill>
              <a:latin typeface="FontAwesome" pitchFamily="2" charset="0"/>
            </a:endParaRPr>
          </a:p>
        </p:txBody>
      </p:sp>
      <p:sp>
        <p:nvSpPr>
          <p:cNvPr id="40" name="Teardrop 39"/>
          <p:cNvSpPr/>
          <p:nvPr/>
        </p:nvSpPr>
        <p:spPr bwMode="auto">
          <a:xfrm rot="8100000">
            <a:off x="5627900" y="3440843"/>
            <a:ext cx="601142" cy="597104"/>
          </a:xfrm>
          <a:prstGeom prst="teardrop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 dirty="0">
              <a:latin typeface="Lato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696857" y="3509398"/>
            <a:ext cx="463227" cy="459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BF9000"/>
              </a:solidFill>
              <a:latin typeface="FontAwesome" pitchFamily="2" charset="0"/>
            </a:endParaRPr>
          </a:p>
        </p:txBody>
      </p:sp>
      <p:sp>
        <p:nvSpPr>
          <p:cNvPr id="42" name="Teardrop 41"/>
          <p:cNvSpPr/>
          <p:nvPr/>
        </p:nvSpPr>
        <p:spPr bwMode="auto">
          <a:xfrm rot="8100000">
            <a:off x="5627900" y="2216753"/>
            <a:ext cx="601142" cy="597104"/>
          </a:xfrm>
          <a:prstGeom prst="teardrop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 dirty="0">
              <a:latin typeface="Lato Ligh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696857" y="2285308"/>
            <a:ext cx="463227" cy="459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2E75B6"/>
              </a:solidFill>
              <a:latin typeface="FontAwesome" pitchFamily="2" charset="0"/>
            </a:endParaRPr>
          </a:p>
        </p:txBody>
      </p:sp>
      <p:sp>
        <p:nvSpPr>
          <p:cNvPr id="44" name="Teardrop 43"/>
          <p:cNvSpPr/>
          <p:nvPr/>
        </p:nvSpPr>
        <p:spPr bwMode="auto">
          <a:xfrm rot="8100000">
            <a:off x="5627900" y="977488"/>
            <a:ext cx="601142" cy="597104"/>
          </a:xfrm>
          <a:prstGeom prst="teardrop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 dirty="0">
              <a:latin typeface="Lato Ligh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96857" y="1046043"/>
            <a:ext cx="463227" cy="459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C55A11"/>
              </a:solidFill>
              <a:latin typeface="FontAwesome" pitchFamily="2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79547" y="1440530"/>
            <a:ext cx="1605398" cy="930301"/>
            <a:chOff x="745177" y="1518982"/>
            <a:chExt cx="1605398" cy="930301"/>
          </a:xfrm>
        </p:grpSpPr>
        <p:sp>
          <p:nvSpPr>
            <p:cNvPr id="47" name="TextBox 46"/>
            <p:cNvSpPr txBox="1"/>
            <p:nvPr/>
          </p:nvSpPr>
          <p:spPr>
            <a:xfrm>
              <a:off x="860113" y="1518982"/>
              <a:ext cx="134043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548235"/>
                  </a:solidFill>
                </a:rPr>
                <a:t>Accuracy</a:t>
              </a:r>
              <a:endParaRPr lang="en-US" sz="2000" b="1" dirty="0">
                <a:solidFill>
                  <a:srgbClr val="548235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5177" y="1895285"/>
              <a:ext cx="160539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Improving accuracy of the model by improving algorithm and dataset.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62000" y="2664974"/>
            <a:ext cx="1605398" cy="939153"/>
            <a:chOff x="745177" y="1518982"/>
            <a:chExt cx="1605398" cy="939153"/>
          </a:xfrm>
        </p:grpSpPr>
        <p:sp>
          <p:nvSpPr>
            <p:cNvPr id="50" name="TextBox 49"/>
            <p:cNvSpPr txBox="1"/>
            <p:nvPr/>
          </p:nvSpPr>
          <p:spPr>
            <a:xfrm>
              <a:off x="761530" y="1518982"/>
              <a:ext cx="153760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1F4E79"/>
                  </a:solidFill>
                </a:rPr>
                <a:t>Algorithms</a:t>
              </a:r>
              <a:endParaRPr lang="en-US" sz="2000" b="1" dirty="0">
                <a:solidFill>
                  <a:srgbClr val="1F4E79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5177" y="1904137"/>
              <a:ext cx="160539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Developing algorithms for other profitable patterns.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51247" y="817883"/>
            <a:ext cx="1605398" cy="916314"/>
            <a:chOff x="745177" y="1518982"/>
            <a:chExt cx="1605398" cy="916314"/>
          </a:xfrm>
        </p:grpSpPr>
        <p:sp>
          <p:nvSpPr>
            <p:cNvPr id="53" name="TextBox 52"/>
            <p:cNvSpPr txBox="1"/>
            <p:nvPr/>
          </p:nvSpPr>
          <p:spPr>
            <a:xfrm>
              <a:off x="996369" y="1518982"/>
              <a:ext cx="106792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55A11"/>
                  </a:solidFill>
                </a:rPr>
                <a:t>Models</a:t>
              </a:r>
              <a:endParaRPr lang="en-US" sz="2000" b="1" dirty="0">
                <a:solidFill>
                  <a:srgbClr val="C55A1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5177" y="1881298"/>
              <a:ext cx="160539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Incorporating and testing more models like Neural Network, SVM etc.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49692" y="1907147"/>
            <a:ext cx="1808508" cy="1216316"/>
            <a:chOff x="626076" y="1518982"/>
            <a:chExt cx="1808508" cy="1216316"/>
          </a:xfrm>
        </p:grpSpPr>
        <p:sp>
          <p:nvSpPr>
            <p:cNvPr id="56" name="TextBox 55"/>
            <p:cNvSpPr txBox="1"/>
            <p:nvPr/>
          </p:nvSpPr>
          <p:spPr>
            <a:xfrm>
              <a:off x="626076" y="1518982"/>
              <a:ext cx="180850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E75B6"/>
                  </a:solidFill>
                </a:rPr>
                <a:t>New Patterns</a:t>
              </a:r>
              <a:endParaRPr lang="en-US" sz="2000" b="1" dirty="0">
                <a:solidFill>
                  <a:srgbClr val="2E75B6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5177" y="1873524"/>
              <a:ext cx="1605398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Quick and Flexible deployment scenarios so that new patterns could be added with slight code changes.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8792" y="3355758"/>
            <a:ext cx="1605398" cy="918438"/>
            <a:chOff x="745177" y="1518982"/>
            <a:chExt cx="1605398" cy="918438"/>
          </a:xfrm>
        </p:grpSpPr>
        <p:sp>
          <p:nvSpPr>
            <p:cNvPr id="59" name="TextBox 58"/>
            <p:cNvSpPr txBox="1"/>
            <p:nvPr/>
          </p:nvSpPr>
          <p:spPr>
            <a:xfrm>
              <a:off x="775959" y="1518982"/>
              <a:ext cx="150874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BF9000"/>
                  </a:solidFill>
                </a:rPr>
                <a:t>Integration</a:t>
              </a:r>
              <a:endParaRPr lang="en-US" sz="2000" b="1" dirty="0">
                <a:solidFill>
                  <a:srgbClr val="BF9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5177" y="1883422"/>
              <a:ext cx="160539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Seamless Integration of the Stock Data and</a:t>
              </a:r>
            </a:p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Real-time Analytics 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4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733550"/>
            <a:ext cx="8153400" cy="1219200"/>
          </a:xfrm>
        </p:spPr>
        <p:txBody>
          <a:bodyPr anchor="ctr">
            <a:normAutofit fontScale="70000" lnSpcReduction="20000"/>
          </a:bodyPr>
          <a:lstStyle/>
          <a:p>
            <a:pPr lvl="0"/>
            <a:r>
              <a:rPr lang="en-JM" dirty="0">
                <a:solidFill>
                  <a:schemeClr val="tx1"/>
                </a:solidFill>
                <a:ea typeface="Pacifico" pitchFamily="2" charset="0"/>
              </a:rPr>
              <a:t>THANK YOU FOR YOUR </a:t>
            </a:r>
            <a:r>
              <a:rPr lang="en-JM" dirty="0" smtClean="0">
                <a:solidFill>
                  <a:schemeClr val="tx1"/>
                </a:solidFill>
                <a:ea typeface="Pacifico" pitchFamily="2" charset="0"/>
              </a:rPr>
              <a:t>TIME</a:t>
            </a:r>
            <a:endParaRPr lang="en-JM" dirty="0">
              <a:solidFill>
                <a:schemeClr val="tx1"/>
              </a:solidFill>
            </a:endParaRPr>
          </a:p>
        </p:txBody>
      </p:sp>
      <p:pic>
        <p:nvPicPr>
          <p:cNvPr id="4099" name="Picture 3" descr="C:\Users\ADRIEN~1.REY\AppData\Local\Temp\Rar$DR63.888\icons grid\plane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171950"/>
            <a:ext cx="1224890" cy="12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11547E-6 L -0.94202 -0.874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01" y="-437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ea typeface="Open Sans Extrabold" pitchFamily="34" charset="0"/>
                <a:cs typeface="Open Sans Extrabold" pitchFamily="34" charset="0"/>
              </a:rPr>
              <a:t>OBJECTIVE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400" y="1428750"/>
            <a:ext cx="4495800" cy="2667000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USE MODERN STATISTICS AND MACHINE LEARNING TECHNIQUES TO IDENTIFY PRICE PATTERNS IN COMMON EQUITIES.</a:t>
            </a:r>
            <a:endParaRPr lang="en-JM" sz="1800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5400621" y="1109237"/>
            <a:ext cx="2722838" cy="3236419"/>
          </a:xfrm>
          <a:custGeom>
            <a:avLst/>
            <a:gdLst>
              <a:gd name="T0" fmla="*/ 7250 w 7665"/>
              <a:gd name="T1" fmla="*/ 3644 h 9426"/>
              <a:gd name="T2" fmla="*/ 7472 w 7665"/>
              <a:gd name="T3" fmla="*/ 4351 h 9426"/>
              <a:gd name="T4" fmla="*/ 7611 w 7665"/>
              <a:gd name="T5" fmla="*/ 5059 h 9426"/>
              <a:gd name="T6" fmla="*/ 7665 w 7665"/>
              <a:gd name="T7" fmla="*/ 5753 h 9426"/>
              <a:gd name="T8" fmla="*/ 7638 w 7665"/>
              <a:gd name="T9" fmla="*/ 6421 h 9426"/>
              <a:gd name="T10" fmla="*/ 7530 w 7665"/>
              <a:gd name="T11" fmla="*/ 7053 h 9426"/>
              <a:gd name="T12" fmla="*/ 7345 w 7665"/>
              <a:gd name="T13" fmla="*/ 7635 h 9426"/>
              <a:gd name="T14" fmla="*/ 7082 w 7665"/>
              <a:gd name="T15" fmla="*/ 8154 h 9426"/>
              <a:gd name="T16" fmla="*/ 6742 w 7665"/>
              <a:gd name="T17" fmla="*/ 8600 h 9426"/>
              <a:gd name="T18" fmla="*/ 6329 w 7665"/>
              <a:gd name="T19" fmla="*/ 8959 h 9426"/>
              <a:gd name="T20" fmla="*/ 5843 w 7665"/>
              <a:gd name="T21" fmla="*/ 9220 h 9426"/>
              <a:gd name="T22" fmla="*/ 5501 w 7665"/>
              <a:gd name="T23" fmla="*/ 9330 h 9426"/>
              <a:gd name="T24" fmla="*/ 4976 w 7665"/>
              <a:gd name="T25" fmla="*/ 9417 h 9426"/>
              <a:gd name="T26" fmla="*/ 4434 w 7665"/>
              <a:gd name="T27" fmla="*/ 9414 h 9426"/>
              <a:gd name="T28" fmla="*/ 3887 w 7665"/>
              <a:gd name="T29" fmla="*/ 9325 h 9426"/>
              <a:gd name="T30" fmla="*/ 3341 w 7665"/>
              <a:gd name="T31" fmla="*/ 9150 h 9426"/>
              <a:gd name="T32" fmla="*/ 2806 w 7665"/>
              <a:gd name="T33" fmla="*/ 8892 h 9426"/>
              <a:gd name="T34" fmla="*/ 2291 w 7665"/>
              <a:gd name="T35" fmla="*/ 8552 h 9426"/>
              <a:gd name="T36" fmla="*/ 1804 w 7665"/>
              <a:gd name="T37" fmla="*/ 8132 h 9426"/>
              <a:gd name="T38" fmla="*/ 1356 w 7665"/>
              <a:gd name="T39" fmla="*/ 7635 h 9426"/>
              <a:gd name="T40" fmla="*/ 951 w 7665"/>
              <a:gd name="T41" fmla="*/ 7062 h 9426"/>
              <a:gd name="T42" fmla="*/ 603 w 7665"/>
              <a:gd name="T43" fmla="*/ 6414 h 9426"/>
              <a:gd name="T44" fmla="*/ 408 w 7665"/>
              <a:gd name="T45" fmla="*/ 5948 h 9426"/>
              <a:gd name="T46" fmla="*/ 188 w 7665"/>
              <a:gd name="T47" fmla="*/ 5248 h 9426"/>
              <a:gd name="T48" fmla="*/ 53 w 7665"/>
              <a:gd name="T49" fmla="*/ 4552 h 9426"/>
              <a:gd name="T50" fmla="*/ 0 w 7665"/>
              <a:gd name="T51" fmla="*/ 3873 h 9426"/>
              <a:gd name="T52" fmla="*/ 27 w 7665"/>
              <a:gd name="T53" fmla="*/ 3217 h 9426"/>
              <a:gd name="T54" fmla="*/ 132 w 7665"/>
              <a:gd name="T55" fmla="*/ 2595 h 9426"/>
              <a:gd name="T56" fmla="*/ 311 w 7665"/>
              <a:gd name="T57" fmla="*/ 2016 h 9426"/>
              <a:gd name="T58" fmla="*/ 560 w 7665"/>
              <a:gd name="T59" fmla="*/ 1491 h 9426"/>
              <a:gd name="T60" fmla="*/ 879 w 7665"/>
              <a:gd name="T61" fmla="*/ 1027 h 9426"/>
              <a:gd name="T62" fmla="*/ 1262 w 7665"/>
              <a:gd name="T63" fmla="*/ 634 h 9426"/>
              <a:gd name="T64" fmla="*/ 1711 w 7665"/>
              <a:gd name="T65" fmla="*/ 323 h 9426"/>
              <a:gd name="T66" fmla="*/ 2046 w 7665"/>
              <a:gd name="T67" fmla="*/ 166 h 9426"/>
              <a:gd name="T68" fmla="*/ 2578 w 7665"/>
              <a:gd name="T69" fmla="*/ 28 h 9426"/>
              <a:gd name="T70" fmla="*/ 3129 w 7665"/>
              <a:gd name="T71" fmla="*/ 6 h 9426"/>
              <a:gd name="T72" fmla="*/ 3690 w 7665"/>
              <a:gd name="T73" fmla="*/ 92 h 9426"/>
              <a:gd name="T74" fmla="*/ 4250 w 7665"/>
              <a:gd name="T75" fmla="*/ 280 h 9426"/>
              <a:gd name="T76" fmla="*/ 4799 w 7665"/>
              <a:gd name="T77" fmla="*/ 564 h 9426"/>
              <a:gd name="T78" fmla="*/ 5329 w 7665"/>
              <a:gd name="T79" fmla="*/ 937 h 9426"/>
              <a:gd name="T80" fmla="*/ 5830 w 7665"/>
              <a:gd name="T81" fmla="*/ 1391 h 9426"/>
              <a:gd name="T82" fmla="*/ 6291 w 7665"/>
              <a:gd name="T83" fmla="*/ 1921 h 9426"/>
              <a:gd name="T84" fmla="*/ 6702 w 7665"/>
              <a:gd name="T85" fmla="*/ 2519 h 9426"/>
              <a:gd name="T86" fmla="*/ 7055 w 7665"/>
              <a:gd name="T87" fmla="*/ 3177 h 9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665" h="9426">
                <a:moveTo>
                  <a:pt x="7106" y="3294"/>
                </a:moveTo>
                <a:lnTo>
                  <a:pt x="7157" y="3409"/>
                </a:lnTo>
                <a:lnTo>
                  <a:pt x="7250" y="3644"/>
                </a:lnTo>
                <a:lnTo>
                  <a:pt x="7335" y="3878"/>
                </a:lnTo>
                <a:lnTo>
                  <a:pt x="7408" y="4116"/>
                </a:lnTo>
                <a:lnTo>
                  <a:pt x="7472" y="4351"/>
                </a:lnTo>
                <a:lnTo>
                  <a:pt x="7528" y="4587"/>
                </a:lnTo>
                <a:lnTo>
                  <a:pt x="7573" y="4823"/>
                </a:lnTo>
                <a:lnTo>
                  <a:pt x="7611" y="5059"/>
                </a:lnTo>
                <a:lnTo>
                  <a:pt x="7638" y="5292"/>
                </a:lnTo>
                <a:lnTo>
                  <a:pt x="7656" y="5523"/>
                </a:lnTo>
                <a:lnTo>
                  <a:pt x="7665" y="5753"/>
                </a:lnTo>
                <a:lnTo>
                  <a:pt x="7665" y="5979"/>
                </a:lnTo>
                <a:lnTo>
                  <a:pt x="7656" y="6202"/>
                </a:lnTo>
                <a:lnTo>
                  <a:pt x="7638" y="6421"/>
                </a:lnTo>
                <a:lnTo>
                  <a:pt x="7611" y="6637"/>
                </a:lnTo>
                <a:lnTo>
                  <a:pt x="7574" y="6848"/>
                </a:lnTo>
                <a:lnTo>
                  <a:pt x="7530" y="7053"/>
                </a:lnTo>
                <a:lnTo>
                  <a:pt x="7477" y="7253"/>
                </a:lnTo>
                <a:lnTo>
                  <a:pt x="7415" y="7447"/>
                </a:lnTo>
                <a:lnTo>
                  <a:pt x="7345" y="7635"/>
                </a:lnTo>
                <a:lnTo>
                  <a:pt x="7266" y="7816"/>
                </a:lnTo>
                <a:lnTo>
                  <a:pt x="7178" y="7988"/>
                </a:lnTo>
                <a:lnTo>
                  <a:pt x="7082" y="8154"/>
                </a:lnTo>
                <a:lnTo>
                  <a:pt x="6977" y="8312"/>
                </a:lnTo>
                <a:lnTo>
                  <a:pt x="6864" y="8460"/>
                </a:lnTo>
                <a:lnTo>
                  <a:pt x="6742" y="8600"/>
                </a:lnTo>
                <a:lnTo>
                  <a:pt x="6613" y="8730"/>
                </a:lnTo>
                <a:lnTo>
                  <a:pt x="6475" y="8850"/>
                </a:lnTo>
                <a:lnTo>
                  <a:pt x="6329" y="8959"/>
                </a:lnTo>
                <a:lnTo>
                  <a:pt x="6176" y="9058"/>
                </a:lnTo>
                <a:lnTo>
                  <a:pt x="6014" y="9145"/>
                </a:lnTo>
                <a:lnTo>
                  <a:pt x="5843" y="9220"/>
                </a:lnTo>
                <a:lnTo>
                  <a:pt x="5755" y="9252"/>
                </a:lnTo>
                <a:lnTo>
                  <a:pt x="5672" y="9282"/>
                </a:lnTo>
                <a:lnTo>
                  <a:pt x="5501" y="9330"/>
                </a:lnTo>
                <a:lnTo>
                  <a:pt x="5328" y="9369"/>
                </a:lnTo>
                <a:lnTo>
                  <a:pt x="5153" y="9397"/>
                </a:lnTo>
                <a:lnTo>
                  <a:pt x="4976" y="9417"/>
                </a:lnTo>
                <a:lnTo>
                  <a:pt x="4797" y="9426"/>
                </a:lnTo>
                <a:lnTo>
                  <a:pt x="4615" y="9424"/>
                </a:lnTo>
                <a:lnTo>
                  <a:pt x="4434" y="9414"/>
                </a:lnTo>
                <a:lnTo>
                  <a:pt x="4252" y="9395"/>
                </a:lnTo>
                <a:lnTo>
                  <a:pt x="4070" y="9365"/>
                </a:lnTo>
                <a:lnTo>
                  <a:pt x="3887" y="9325"/>
                </a:lnTo>
                <a:lnTo>
                  <a:pt x="3704" y="9275"/>
                </a:lnTo>
                <a:lnTo>
                  <a:pt x="3523" y="9218"/>
                </a:lnTo>
                <a:lnTo>
                  <a:pt x="3341" y="9150"/>
                </a:lnTo>
                <a:lnTo>
                  <a:pt x="3161" y="9073"/>
                </a:lnTo>
                <a:lnTo>
                  <a:pt x="2983" y="8988"/>
                </a:lnTo>
                <a:lnTo>
                  <a:pt x="2806" y="8892"/>
                </a:lnTo>
                <a:lnTo>
                  <a:pt x="2632" y="8788"/>
                </a:lnTo>
                <a:lnTo>
                  <a:pt x="2460" y="8674"/>
                </a:lnTo>
                <a:lnTo>
                  <a:pt x="2291" y="8552"/>
                </a:lnTo>
                <a:lnTo>
                  <a:pt x="2125" y="8421"/>
                </a:lnTo>
                <a:lnTo>
                  <a:pt x="1963" y="8281"/>
                </a:lnTo>
                <a:lnTo>
                  <a:pt x="1804" y="8132"/>
                </a:lnTo>
                <a:lnTo>
                  <a:pt x="1650" y="7975"/>
                </a:lnTo>
                <a:lnTo>
                  <a:pt x="1501" y="7810"/>
                </a:lnTo>
                <a:lnTo>
                  <a:pt x="1356" y="7635"/>
                </a:lnTo>
                <a:lnTo>
                  <a:pt x="1216" y="7452"/>
                </a:lnTo>
                <a:lnTo>
                  <a:pt x="1081" y="7261"/>
                </a:lnTo>
                <a:lnTo>
                  <a:pt x="951" y="7062"/>
                </a:lnTo>
                <a:lnTo>
                  <a:pt x="829" y="6853"/>
                </a:lnTo>
                <a:lnTo>
                  <a:pt x="713" y="6638"/>
                </a:lnTo>
                <a:lnTo>
                  <a:pt x="603" y="6414"/>
                </a:lnTo>
                <a:lnTo>
                  <a:pt x="551" y="6298"/>
                </a:lnTo>
                <a:lnTo>
                  <a:pt x="500" y="6182"/>
                </a:lnTo>
                <a:lnTo>
                  <a:pt x="408" y="5948"/>
                </a:lnTo>
                <a:lnTo>
                  <a:pt x="324" y="5715"/>
                </a:lnTo>
                <a:lnTo>
                  <a:pt x="251" y="5482"/>
                </a:lnTo>
                <a:lnTo>
                  <a:pt x="188" y="5248"/>
                </a:lnTo>
                <a:lnTo>
                  <a:pt x="133" y="5015"/>
                </a:lnTo>
                <a:lnTo>
                  <a:pt x="88" y="4783"/>
                </a:lnTo>
                <a:lnTo>
                  <a:pt x="53" y="4552"/>
                </a:lnTo>
                <a:lnTo>
                  <a:pt x="26" y="4324"/>
                </a:lnTo>
                <a:lnTo>
                  <a:pt x="9" y="4097"/>
                </a:lnTo>
                <a:lnTo>
                  <a:pt x="0" y="3873"/>
                </a:lnTo>
                <a:lnTo>
                  <a:pt x="1" y="3652"/>
                </a:lnTo>
                <a:lnTo>
                  <a:pt x="10" y="3432"/>
                </a:lnTo>
                <a:lnTo>
                  <a:pt x="27" y="3217"/>
                </a:lnTo>
                <a:lnTo>
                  <a:pt x="54" y="3006"/>
                </a:lnTo>
                <a:lnTo>
                  <a:pt x="89" y="2797"/>
                </a:lnTo>
                <a:lnTo>
                  <a:pt x="132" y="2595"/>
                </a:lnTo>
                <a:lnTo>
                  <a:pt x="184" y="2397"/>
                </a:lnTo>
                <a:lnTo>
                  <a:pt x="242" y="2204"/>
                </a:lnTo>
                <a:lnTo>
                  <a:pt x="311" y="2016"/>
                </a:lnTo>
                <a:lnTo>
                  <a:pt x="386" y="1834"/>
                </a:lnTo>
                <a:lnTo>
                  <a:pt x="469" y="1659"/>
                </a:lnTo>
                <a:lnTo>
                  <a:pt x="560" y="1491"/>
                </a:lnTo>
                <a:lnTo>
                  <a:pt x="658" y="1329"/>
                </a:lnTo>
                <a:lnTo>
                  <a:pt x="765" y="1173"/>
                </a:lnTo>
                <a:lnTo>
                  <a:pt x="879" y="1027"/>
                </a:lnTo>
                <a:lnTo>
                  <a:pt x="999" y="887"/>
                </a:lnTo>
                <a:lnTo>
                  <a:pt x="1127" y="757"/>
                </a:lnTo>
                <a:lnTo>
                  <a:pt x="1262" y="634"/>
                </a:lnTo>
                <a:lnTo>
                  <a:pt x="1405" y="521"/>
                </a:lnTo>
                <a:lnTo>
                  <a:pt x="1554" y="418"/>
                </a:lnTo>
                <a:lnTo>
                  <a:pt x="1711" y="323"/>
                </a:lnTo>
                <a:lnTo>
                  <a:pt x="1791" y="280"/>
                </a:lnTo>
                <a:lnTo>
                  <a:pt x="1875" y="239"/>
                </a:lnTo>
                <a:lnTo>
                  <a:pt x="2046" y="166"/>
                </a:lnTo>
                <a:lnTo>
                  <a:pt x="2221" y="107"/>
                </a:lnTo>
                <a:lnTo>
                  <a:pt x="2398" y="60"/>
                </a:lnTo>
                <a:lnTo>
                  <a:pt x="2578" y="28"/>
                </a:lnTo>
                <a:lnTo>
                  <a:pt x="2761" y="8"/>
                </a:lnTo>
                <a:lnTo>
                  <a:pt x="2943" y="0"/>
                </a:lnTo>
                <a:lnTo>
                  <a:pt x="3129" y="6"/>
                </a:lnTo>
                <a:lnTo>
                  <a:pt x="3315" y="22"/>
                </a:lnTo>
                <a:lnTo>
                  <a:pt x="3502" y="51"/>
                </a:lnTo>
                <a:lnTo>
                  <a:pt x="3690" y="92"/>
                </a:lnTo>
                <a:lnTo>
                  <a:pt x="3877" y="144"/>
                </a:lnTo>
                <a:lnTo>
                  <a:pt x="4063" y="206"/>
                </a:lnTo>
                <a:lnTo>
                  <a:pt x="4250" y="280"/>
                </a:lnTo>
                <a:lnTo>
                  <a:pt x="4435" y="365"/>
                </a:lnTo>
                <a:lnTo>
                  <a:pt x="4618" y="459"/>
                </a:lnTo>
                <a:lnTo>
                  <a:pt x="4799" y="564"/>
                </a:lnTo>
                <a:lnTo>
                  <a:pt x="4980" y="680"/>
                </a:lnTo>
                <a:lnTo>
                  <a:pt x="5156" y="804"/>
                </a:lnTo>
                <a:lnTo>
                  <a:pt x="5329" y="937"/>
                </a:lnTo>
                <a:lnTo>
                  <a:pt x="5501" y="1080"/>
                </a:lnTo>
                <a:lnTo>
                  <a:pt x="5668" y="1232"/>
                </a:lnTo>
                <a:lnTo>
                  <a:pt x="5830" y="1391"/>
                </a:lnTo>
                <a:lnTo>
                  <a:pt x="5989" y="1560"/>
                </a:lnTo>
                <a:lnTo>
                  <a:pt x="6142" y="1736"/>
                </a:lnTo>
                <a:lnTo>
                  <a:pt x="6291" y="1921"/>
                </a:lnTo>
                <a:lnTo>
                  <a:pt x="6434" y="2113"/>
                </a:lnTo>
                <a:lnTo>
                  <a:pt x="6571" y="2313"/>
                </a:lnTo>
                <a:lnTo>
                  <a:pt x="6702" y="2519"/>
                </a:lnTo>
                <a:lnTo>
                  <a:pt x="6828" y="2731"/>
                </a:lnTo>
                <a:lnTo>
                  <a:pt x="6944" y="2952"/>
                </a:lnTo>
                <a:lnTo>
                  <a:pt x="7055" y="3177"/>
                </a:lnTo>
                <a:lnTo>
                  <a:pt x="7106" y="3294"/>
                </a:lnTo>
                <a:close/>
              </a:path>
            </a:pathLst>
          </a:custGeom>
          <a:solidFill>
            <a:srgbClr val="7215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477361" y="1065298"/>
            <a:ext cx="2756944" cy="3243284"/>
          </a:xfrm>
          <a:custGeom>
            <a:avLst/>
            <a:gdLst>
              <a:gd name="T0" fmla="*/ 7356 w 7759"/>
              <a:gd name="T1" fmla="*/ 3599 h 9447"/>
              <a:gd name="T2" fmla="*/ 7577 w 7759"/>
              <a:gd name="T3" fmla="*/ 4302 h 9447"/>
              <a:gd name="T4" fmla="*/ 7710 w 7759"/>
              <a:gd name="T5" fmla="*/ 4998 h 9447"/>
              <a:gd name="T6" fmla="*/ 7759 w 7759"/>
              <a:gd name="T7" fmla="*/ 5678 h 9447"/>
              <a:gd name="T8" fmla="*/ 7727 w 7759"/>
              <a:gd name="T9" fmla="*/ 6334 h 9447"/>
              <a:gd name="T10" fmla="*/ 7616 w 7759"/>
              <a:gd name="T11" fmla="*/ 6955 h 9447"/>
              <a:gd name="T12" fmla="*/ 7426 w 7759"/>
              <a:gd name="T13" fmla="*/ 7529 h 9447"/>
              <a:gd name="T14" fmla="*/ 7163 w 7759"/>
              <a:gd name="T15" fmla="*/ 8049 h 9447"/>
              <a:gd name="T16" fmla="*/ 6828 w 7759"/>
              <a:gd name="T17" fmla="*/ 8501 h 9447"/>
              <a:gd name="T18" fmla="*/ 6422 w 7759"/>
              <a:gd name="T19" fmla="*/ 8880 h 9447"/>
              <a:gd name="T20" fmla="*/ 5947 w 7759"/>
              <a:gd name="T21" fmla="*/ 9170 h 9447"/>
              <a:gd name="T22" fmla="*/ 5599 w 7759"/>
              <a:gd name="T23" fmla="*/ 9310 h 9447"/>
              <a:gd name="T24" fmla="*/ 5058 w 7759"/>
              <a:gd name="T25" fmla="*/ 9428 h 9447"/>
              <a:gd name="T26" fmla="*/ 4501 w 7759"/>
              <a:gd name="T27" fmla="*/ 9439 h 9447"/>
              <a:gd name="T28" fmla="*/ 3940 w 7759"/>
              <a:gd name="T29" fmla="*/ 9349 h 9447"/>
              <a:gd name="T30" fmla="*/ 3380 w 7759"/>
              <a:gd name="T31" fmla="*/ 9162 h 9447"/>
              <a:gd name="T32" fmla="*/ 2833 w 7759"/>
              <a:gd name="T33" fmla="*/ 8885 h 9447"/>
              <a:gd name="T34" fmla="*/ 2308 w 7759"/>
              <a:gd name="T35" fmla="*/ 8522 h 9447"/>
              <a:gd name="T36" fmla="*/ 1813 w 7759"/>
              <a:gd name="T37" fmla="*/ 8078 h 9447"/>
              <a:gd name="T38" fmla="*/ 1357 w 7759"/>
              <a:gd name="T39" fmla="*/ 7559 h 9447"/>
              <a:gd name="T40" fmla="*/ 948 w 7759"/>
              <a:gd name="T41" fmla="*/ 6968 h 9447"/>
              <a:gd name="T42" fmla="*/ 597 w 7759"/>
              <a:gd name="T43" fmla="*/ 6312 h 9447"/>
              <a:gd name="T44" fmla="*/ 403 w 7759"/>
              <a:gd name="T45" fmla="*/ 5847 h 9447"/>
              <a:gd name="T46" fmla="*/ 182 w 7759"/>
              <a:gd name="T47" fmla="*/ 5145 h 9447"/>
              <a:gd name="T48" fmla="*/ 50 w 7759"/>
              <a:gd name="T49" fmla="*/ 4449 h 9447"/>
              <a:gd name="T50" fmla="*/ 0 w 7759"/>
              <a:gd name="T51" fmla="*/ 3769 h 9447"/>
              <a:gd name="T52" fmla="*/ 32 w 7759"/>
              <a:gd name="T53" fmla="*/ 3113 h 9447"/>
              <a:gd name="T54" fmla="*/ 143 w 7759"/>
              <a:gd name="T55" fmla="*/ 2492 h 9447"/>
              <a:gd name="T56" fmla="*/ 333 w 7759"/>
              <a:gd name="T57" fmla="*/ 1918 h 9447"/>
              <a:gd name="T58" fmla="*/ 596 w 7759"/>
              <a:gd name="T59" fmla="*/ 1398 h 9447"/>
              <a:gd name="T60" fmla="*/ 931 w 7759"/>
              <a:gd name="T61" fmla="*/ 945 h 9447"/>
              <a:gd name="T62" fmla="*/ 1338 w 7759"/>
              <a:gd name="T63" fmla="*/ 567 h 9447"/>
              <a:gd name="T64" fmla="*/ 1812 w 7759"/>
              <a:gd name="T65" fmla="*/ 276 h 9447"/>
              <a:gd name="T66" fmla="*/ 2160 w 7759"/>
              <a:gd name="T67" fmla="*/ 137 h 9447"/>
              <a:gd name="T68" fmla="*/ 2701 w 7759"/>
              <a:gd name="T69" fmla="*/ 19 h 9447"/>
              <a:gd name="T70" fmla="*/ 3258 w 7759"/>
              <a:gd name="T71" fmla="*/ 7 h 9447"/>
              <a:gd name="T72" fmla="*/ 3819 w 7759"/>
              <a:gd name="T73" fmla="*/ 98 h 9447"/>
              <a:gd name="T74" fmla="*/ 4379 w 7759"/>
              <a:gd name="T75" fmla="*/ 284 h 9447"/>
              <a:gd name="T76" fmla="*/ 4926 w 7759"/>
              <a:gd name="T77" fmla="*/ 561 h 9447"/>
              <a:gd name="T78" fmla="*/ 5451 w 7759"/>
              <a:gd name="T79" fmla="*/ 925 h 9447"/>
              <a:gd name="T80" fmla="*/ 5946 w 7759"/>
              <a:gd name="T81" fmla="*/ 1368 h 9447"/>
              <a:gd name="T82" fmla="*/ 6402 w 7759"/>
              <a:gd name="T83" fmla="*/ 1888 h 9447"/>
              <a:gd name="T84" fmla="*/ 6811 w 7759"/>
              <a:gd name="T85" fmla="*/ 2479 h 9447"/>
              <a:gd name="T86" fmla="*/ 7162 w 7759"/>
              <a:gd name="T87" fmla="*/ 3135 h 9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759" h="9447">
                <a:moveTo>
                  <a:pt x="7214" y="3250"/>
                </a:moveTo>
                <a:lnTo>
                  <a:pt x="7264" y="3366"/>
                </a:lnTo>
                <a:lnTo>
                  <a:pt x="7356" y="3599"/>
                </a:lnTo>
                <a:lnTo>
                  <a:pt x="7439" y="3834"/>
                </a:lnTo>
                <a:lnTo>
                  <a:pt x="7513" y="4067"/>
                </a:lnTo>
                <a:lnTo>
                  <a:pt x="7577" y="4302"/>
                </a:lnTo>
                <a:lnTo>
                  <a:pt x="7630" y="4534"/>
                </a:lnTo>
                <a:lnTo>
                  <a:pt x="7675" y="4767"/>
                </a:lnTo>
                <a:lnTo>
                  <a:pt x="7710" y="4998"/>
                </a:lnTo>
                <a:lnTo>
                  <a:pt x="7735" y="5227"/>
                </a:lnTo>
                <a:lnTo>
                  <a:pt x="7752" y="5454"/>
                </a:lnTo>
                <a:lnTo>
                  <a:pt x="7759" y="5678"/>
                </a:lnTo>
                <a:lnTo>
                  <a:pt x="7757" y="5900"/>
                </a:lnTo>
                <a:lnTo>
                  <a:pt x="7747" y="6119"/>
                </a:lnTo>
                <a:lnTo>
                  <a:pt x="7727" y="6334"/>
                </a:lnTo>
                <a:lnTo>
                  <a:pt x="7699" y="6545"/>
                </a:lnTo>
                <a:lnTo>
                  <a:pt x="7661" y="6753"/>
                </a:lnTo>
                <a:lnTo>
                  <a:pt x="7616" y="6955"/>
                </a:lnTo>
                <a:lnTo>
                  <a:pt x="7561" y="7152"/>
                </a:lnTo>
                <a:lnTo>
                  <a:pt x="7498" y="7344"/>
                </a:lnTo>
                <a:lnTo>
                  <a:pt x="7426" y="7529"/>
                </a:lnTo>
                <a:lnTo>
                  <a:pt x="7347" y="7709"/>
                </a:lnTo>
                <a:lnTo>
                  <a:pt x="7259" y="7881"/>
                </a:lnTo>
                <a:lnTo>
                  <a:pt x="7163" y="8049"/>
                </a:lnTo>
                <a:lnTo>
                  <a:pt x="7060" y="8207"/>
                </a:lnTo>
                <a:lnTo>
                  <a:pt x="6947" y="8358"/>
                </a:lnTo>
                <a:lnTo>
                  <a:pt x="6828" y="8501"/>
                </a:lnTo>
                <a:lnTo>
                  <a:pt x="6699" y="8636"/>
                </a:lnTo>
                <a:lnTo>
                  <a:pt x="6564" y="8762"/>
                </a:lnTo>
                <a:lnTo>
                  <a:pt x="6422" y="8880"/>
                </a:lnTo>
                <a:lnTo>
                  <a:pt x="6270" y="8986"/>
                </a:lnTo>
                <a:lnTo>
                  <a:pt x="6113" y="9083"/>
                </a:lnTo>
                <a:lnTo>
                  <a:pt x="5947" y="9170"/>
                </a:lnTo>
                <a:lnTo>
                  <a:pt x="5862" y="9209"/>
                </a:lnTo>
                <a:lnTo>
                  <a:pt x="5775" y="9246"/>
                </a:lnTo>
                <a:lnTo>
                  <a:pt x="5599" y="9310"/>
                </a:lnTo>
                <a:lnTo>
                  <a:pt x="5421" y="9362"/>
                </a:lnTo>
                <a:lnTo>
                  <a:pt x="5241" y="9401"/>
                </a:lnTo>
                <a:lnTo>
                  <a:pt x="5058" y="9428"/>
                </a:lnTo>
                <a:lnTo>
                  <a:pt x="4874" y="9443"/>
                </a:lnTo>
                <a:lnTo>
                  <a:pt x="4688" y="9447"/>
                </a:lnTo>
                <a:lnTo>
                  <a:pt x="4501" y="9439"/>
                </a:lnTo>
                <a:lnTo>
                  <a:pt x="4314" y="9420"/>
                </a:lnTo>
                <a:lnTo>
                  <a:pt x="4126" y="9390"/>
                </a:lnTo>
                <a:lnTo>
                  <a:pt x="3940" y="9349"/>
                </a:lnTo>
                <a:lnTo>
                  <a:pt x="3752" y="9297"/>
                </a:lnTo>
                <a:lnTo>
                  <a:pt x="3565" y="9235"/>
                </a:lnTo>
                <a:lnTo>
                  <a:pt x="3380" y="9162"/>
                </a:lnTo>
                <a:lnTo>
                  <a:pt x="3196" y="9080"/>
                </a:lnTo>
                <a:lnTo>
                  <a:pt x="3014" y="8987"/>
                </a:lnTo>
                <a:lnTo>
                  <a:pt x="2833" y="8885"/>
                </a:lnTo>
                <a:lnTo>
                  <a:pt x="2655" y="8773"/>
                </a:lnTo>
                <a:lnTo>
                  <a:pt x="2480" y="8653"/>
                </a:lnTo>
                <a:lnTo>
                  <a:pt x="2308" y="8522"/>
                </a:lnTo>
                <a:lnTo>
                  <a:pt x="2139" y="8383"/>
                </a:lnTo>
                <a:lnTo>
                  <a:pt x="1974" y="8234"/>
                </a:lnTo>
                <a:lnTo>
                  <a:pt x="1813" y="8078"/>
                </a:lnTo>
                <a:lnTo>
                  <a:pt x="1656" y="7913"/>
                </a:lnTo>
                <a:lnTo>
                  <a:pt x="1503" y="7740"/>
                </a:lnTo>
                <a:lnTo>
                  <a:pt x="1357" y="7559"/>
                </a:lnTo>
                <a:lnTo>
                  <a:pt x="1214" y="7370"/>
                </a:lnTo>
                <a:lnTo>
                  <a:pt x="1078" y="7173"/>
                </a:lnTo>
                <a:lnTo>
                  <a:pt x="948" y="6968"/>
                </a:lnTo>
                <a:lnTo>
                  <a:pt x="824" y="6756"/>
                </a:lnTo>
                <a:lnTo>
                  <a:pt x="707" y="6537"/>
                </a:lnTo>
                <a:lnTo>
                  <a:pt x="597" y="6312"/>
                </a:lnTo>
                <a:lnTo>
                  <a:pt x="545" y="6197"/>
                </a:lnTo>
                <a:lnTo>
                  <a:pt x="495" y="6080"/>
                </a:lnTo>
                <a:lnTo>
                  <a:pt x="403" y="5847"/>
                </a:lnTo>
                <a:lnTo>
                  <a:pt x="320" y="5613"/>
                </a:lnTo>
                <a:lnTo>
                  <a:pt x="246" y="5380"/>
                </a:lnTo>
                <a:lnTo>
                  <a:pt x="182" y="5145"/>
                </a:lnTo>
                <a:lnTo>
                  <a:pt x="129" y="4912"/>
                </a:lnTo>
                <a:lnTo>
                  <a:pt x="85" y="4680"/>
                </a:lnTo>
                <a:lnTo>
                  <a:pt x="50" y="4449"/>
                </a:lnTo>
                <a:lnTo>
                  <a:pt x="24" y="4220"/>
                </a:lnTo>
                <a:lnTo>
                  <a:pt x="7" y="3993"/>
                </a:lnTo>
                <a:lnTo>
                  <a:pt x="0" y="3769"/>
                </a:lnTo>
                <a:lnTo>
                  <a:pt x="2" y="3546"/>
                </a:lnTo>
                <a:lnTo>
                  <a:pt x="13" y="3328"/>
                </a:lnTo>
                <a:lnTo>
                  <a:pt x="32" y="3113"/>
                </a:lnTo>
                <a:lnTo>
                  <a:pt x="60" y="2902"/>
                </a:lnTo>
                <a:lnTo>
                  <a:pt x="98" y="2694"/>
                </a:lnTo>
                <a:lnTo>
                  <a:pt x="143" y="2492"/>
                </a:lnTo>
                <a:lnTo>
                  <a:pt x="198" y="2295"/>
                </a:lnTo>
                <a:lnTo>
                  <a:pt x="261" y="2103"/>
                </a:lnTo>
                <a:lnTo>
                  <a:pt x="333" y="1918"/>
                </a:lnTo>
                <a:lnTo>
                  <a:pt x="412" y="1738"/>
                </a:lnTo>
                <a:lnTo>
                  <a:pt x="500" y="1564"/>
                </a:lnTo>
                <a:lnTo>
                  <a:pt x="596" y="1398"/>
                </a:lnTo>
                <a:lnTo>
                  <a:pt x="699" y="1240"/>
                </a:lnTo>
                <a:lnTo>
                  <a:pt x="812" y="1088"/>
                </a:lnTo>
                <a:lnTo>
                  <a:pt x="931" y="945"/>
                </a:lnTo>
                <a:lnTo>
                  <a:pt x="1060" y="811"/>
                </a:lnTo>
                <a:lnTo>
                  <a:pt x="1195" y="684"/>
                </a:lnTo>
                <a:lnTo>
                  <a:pt x="1338" y="567"/>
                </a:lnTo>
                <a:lnTo>
                  <a:pt x="1489" y="461"/>
                </a:lnTo>
                <a:lnTo>
                  <a:pt x="1647" y="364"/>
                </a:lnTo>
                <a:lnTo>
                  <a:pt x="1812" y="276"/>
                </a:lnTo>
                <a:lnTo>
                  <a:pt x="1897" y="237"/>
                </a:lnTo>
                <a:lnTo>
                  <a:pt x="1984" y="201"/>
                </a:lnTo>
                <a:lnTo>
                  <a:pt x="2160" y="137"/>
                </a:lnTo>
                <a:lnTo>
                  <a:pt x="2338" y="85"/>
                </a:lnTo>
                <a:lnTo>
                  <a:pt x="2518" y="46"/>
                </a:lnTo>
                <a:lnTo>
                  <a:pt x="2701" y="19"/>
                </a:lnTo>
                <a:lnTo>
                  <a:pt x="2885" y="4"/>
                </a:lnTo>
                <a:lnTo>
                  <a:pt x="3071" y="0"/>
                </a:lnTo>
                <a:lnTo>
                  <a:pt x="3258" y="7"/>
                </a:lnTo>
                <a:lnTo>
                  <a:pt x="3445" y="27"/>
                </a:lnTo>
                <a:lnTo>
                  <a:pt x="3633" y="57"/>
                </a:lnTo>
                <a:lnTo>
                  <a:pt x="3819" y="98"/>
                </a:lnTo>
                <a:lnTo>
                  <a:pt x="4007" y="150"/>
                </a:lnTo>
                <a:lnTo>
                  <a:pt x="4194" y="212"/>
                </a:lnTo>
                <a:lnTo>
                  <a:pt x="4379" y="284"/>
                </a:lnTo>
                <a:lnTo>
                  <a:pt x="4563" y="367"/>
                </a:lnTo>
                <a:lnTo>
                  <a:pt x="4745" y="460"/>
                </a:lnTo>
                <a:lnTo>
                  <a:pt x="4926" y="561"/>
                </a:lnTo>
                <a:lnTo>
                  <a:pt x="5104" y="674"/>
                </a:lnTo>
                <a:lnTo>
                  <a:pt x="5279" y="794"/>
                </a:lnTo>
                <a:lnTo>
                  <a:pt x="5451" y="925"/>
                </a:lnTo>
                <a:lnTo>
                  <a:pt x="5621" y="1064"/>
                </a:lnTo>
                <a:lnTo>
                  <a:pt x="5785" y="1212"/>
                </a:lnTo>
                <a:lnTo>
                  <a:pt x="5946" y="1368"/>
                </a:lnTo>
                <a:lnTo>
                  <a:pt x="6103" y="1534"/>
                </a:lnTo>
                <a:lnTo>
                  <a:pt x="6256" y="1707"/>
                </a:lnTo>
                <a:lnTo>
                  <a:pt x="6402" y="1888"/>
                </a:lnTo>
                <a:lnTo>
                  <a:pt x="6545" y="2077"/>
                </a:lnTo>
                <a:lnTo>
                  <a:pt x="6681" y="2274"/>
                </a:lnTo>
                <a:lnTo>
                  <a:pt x="6811" y="2479"/>
                </a:lnTo>
                <a:lnTo>
                  <a:pt x="6935" y="2690"/>
                </a:lnTo>
                <a:lnTo>
                  <a:pt x="7052" y="2910"/>
                </a:lnTo>
                <a:lnTo>
                  <a:pt x="7162" y="3135"/>
                </a:lnTo>
                <a:lnTo>
                  <a:pt x="7214" y="3250"/>
                </a:lnTo>
                <a:close/>
              </a:path>
            </a:pathLst>
          </a:custGeom>
          <a:solidFill>
            <a:srgbClr val="9D17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77361" y="1065298"/>
            <a:ext cx="2756944" cy="3243284"/>
          </a:xfrm>
          <a:custGeom>
            <a:avLst/>
            <a:gdLst>
              <a:gd name="T0" fmla="*/ 1647 w 7759"/>
              <a:gd name="T1" fmla="*/ 363 h 9447"/>
              <a:gd name="T2" fmla="*/ 1195 w 7759"/>
              <a:gd name="T3" fmla="*/ 684 h 9447"/>
              <a:gd name="T4" fmla="*/ 812 w 7759"/>
              <a:gd name="T5" fmla="*/ 1088 h 9447"/>
              <a:gd name="T6" fmla="*/ 500 w 7759"/>
              <a:gd name="T7" fmla="*/ 1564 h 9447"/>
              <a:gd name="T8" fmla="*/ 261 w 7759"/>
              <a:gd name="T9" fmla="*/ 2103 h 9447"/>
              <a:gd name="T10" fmla="*/ 98 w 7759"/>
              <a:gd name="T11" fmla="*/ 2694 h 9447"/>
              <a:gd name="T12" fmla="*/ 13 w 7759"/>
              <a:gd name="T13" fmla="*/ 3328 h 9447"/>
              <a:gd name="T14" fmla="*/ 7 w 7759"/>
              <a:gd name="T15" fmla="*/ 3993 h 9447"/>
              <a:gd name="T16" fmla="*/ 84 w 7759"/>
              <a:gd name="T17" fmla="*/ 4680 h 9447"/>
              <a:gd name="T18" fmla="*/ 246 w 7759"/>
              <a:gd name="T19" fmla="*/ 5380 h 9447"/>
              <a:gd name="T20" fmla="*/ 495 w 7759"/>
              <a:gd name="T21" fmla="*/ 6080 h 9447"/>
              <a:gd name="T22" fmla="*/ 707 w 7759"/>
              <a:gd name="T23" fmla="*/ 6537 h 9447"/>
              <a:gd name="T24" fmla="*/ 1078 w 7759"/>
              <a:gd name="T25" fmla="*/ 7173 h 9447"/>
              <a:gd name="T26" fmla="*/ 1503 w 7759"/>
              <a:gd name="T27" fmla="*/ 7740 h 9447"/>
              <a:gd name="T28" fmla="*/ 1974 w 7759"/>
              <a:gd name="T29" fmla="*/ 8234 h 9447"/>
              <a:gd name="T30" fmla="*/ 2480 w 7759"/>
              <a:gd name="T31" fmla="*/ 8653 h 9447"/>
              <a:gd name="T32" fmla="*/ 3014 w 7759"/>
              <a:gd name="T33" fmla="*/ 8987 h 9447"/>
              <a:gd name="T34" fmla="*/ 3565 w 7759"/>
              <a:gd name="T35" fmla="*/ 9235 h 9447"/>
              <a:gd name="T36" fmla="*/ 4126 w 7759"/>
              <a:gd name="T37" fmla="*/ 9390 h 9447"/>
              <a:gd name="T38" fmla="*/ 4688 w 7759"/>
              <a:gd name="T39" fmla="*/ 9447 h 9447"/>
              <a:gd name="T40" fmla="*/ 5241 w 7759"/>
              <a:gd name="T41" fmla="*/ 9401 h 9447"/>
              <a:gd name="T42" fmla="*/ 5775 w 7759"/>
              <a:gd name="T43" fmla="*/ 9246 h 9447"/>
              <a:gd name="T44" fmla="*/ 6113 w 7759"/>
              <a:gd name="T45" fmla="*/ 9083 h 9447"/>
              <a:gd name="T46" fmla="*/ 6564 w 7759"/>
              <a:gd name="T47" fmla="*/ 8762 h 9447"/>
              <a:gd name="T48" fmla="*/ 6947 w 7759"/>
              <a:gd name="T49" fmla="*/ 8358 h 9447"/>
              <a:gd name="T50" fmla="*/ 7259 w 7759"/>
              <a:gd name="T51" fmla="*/ 7881 h 9447"/>
              <a:gd name="T52" fmla="*/ 7498 w 7759"/>
              <a:gd name="T53" fmla="*/ 7344 h 9447"/>
              <a:gd name="T54" fmla="*/ 7661 w 7759"/>
              <a:gd name="T55" fmla="*/ 6753 h 9447"/>
              <a:gd name="T56" fmla="*/ 7747 w 7759"/>
              <a:gd name="T57" fmla="*/ 6119 h 9447"/>
              <a:gd name="T58" fmla="*/ 7752 w 7759"/>
              <a:gd name="T59" fmla="*/ 5454 h 9447"/>
              <a:gd name="T60" fmla="*/ 7675 w 7759"/>
              <a:gd name="T61" fmla="*/ 4767 h 9447"/>
              <a:gd name="T62" fmla="*/ 7513 w 7759"/>
              <a:gd name="T63" fmla="*/ 4067 h 9447"/>
              <a:gd name="T64" fmla="*/ 7264 w 7759"/>
              <a:gd name="T65" fmla="*/ 3366 h 9447"/>
              <a:gd name="T66" fmla="*/ 7052 w 7759"/>
              <a:gd name="T67" fmla="*/ 2910 h 9447"/>
              <a:gd name="T68" fmla="*/ 6681 w 7759"/>
              <a:gd name="T69" fmla="*/ 2274 h 9447"/>
              <a:gd name="T70" fmla="*/ 6256 w 7759"/>
              <a:gd name="T71" fmla="*/ 1707 h 9447"/>
              <a:gd name="T72" fmla="*/ 5785 w 7759"/>
              <a:gd name="T73" fmla="*/ 1212 h 9447"/>
              <a:gd name="T74" fmla="*/ 5279 w 7759"/>
              <a:gd name="T75" fmla="*/ 794 h 9447"/>
              <a:gd name="T76" fmla="*/ 4745 w 7759"/>
              <a:gd name="T77" fmla="*/ 459 h 9447"/>
              <a:gd name="T78" fmla="*/ 4194 w 7759"/>
              <a:gd name="T79" fmla="*/ 211 h 9447"/>
              <a:gd name="T80" fmla="*/ 3633 w 7759"/>
              <a:gd name="T81" fmla="*/ 57 h 9447"/>
              <a:gd name="T82" fmla="*/ 3071 w 7759"/>
              <a:gd name="T83" fmla="*/ 0 h 9447"/>
              <a:gd name="T84" fmla="*/ 2518 w 7759"/>
              <a:gd name="T85" fmla="*/ 46 h 9447"/>
              <a:gd name="T86" fmla="*/ 1984 w 7759"/>
              <a:gd name="T87" fmla="*/ 201 h 9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759" h="9447">
                <a:moveTo>
                  <a:pt x="1897" y="237"/>
                </a:moveTo>
                <a:lnTo>
                  <a:pt x="1812" y="276"/>
                </a:lnTo>
                <a:lnTo>
                  <a:pt x="1647" y="363"/>
                </a:lnTo>
                <a:lnTo>
                  <a:pt x="1489" y="461"/>
                </a:lnTo>
                <a:lnTo>
                  <a:pt x="1338" y="567"/>
                </a:lnTo>
                <a:lnTo>
                  <a:pt x="1195" y="684"/>
                </a:lnTo>
                <a:lnTo>
                  <a:pt x="1060" y="810"/>
                </a:lnTo>
                <a:lnTo>
                  <a:pt x="931" y="945"/>
                </a:lnTo>
                <a:lnTo>
                  <a:pt x="812" y="1088"/>
                </a:lnTo>
                <a:lnTo>
                  <a:pt x="699" y="1240"/>
                </a:lnTo>
                <a:lnTo>
                  <a:pt x="596" y="1398"/>
                </a:lnTo>
                <a:lnTo>
                  <a:pt x="500" y="1564"/>
                </a:lnTo>
                <a:lnTo>
                  <a:pt x="412" y="1738"/>
                </a:lnTo>
                <a:lnTo>
                  <a:pt x="333" y="1918"/>
                </a:lnTo>
                <a:lnTo>
                  <a:pt x="261" y="2103"/>
                </a:lnTo>
                <a:lnTo>
                  <a:pt x="198" y="2295"/>
                </a:lnTo>
                <a:lnTo>
                  <a:pt x="143" y="2492"/>
                </a:lnTo>
                <a:lnTo>
                  <a:pt x="98" y="2694"/>
                </a:lnTo>
                <a:lnTo>
                  <a:pt x="60" y="2902"/>
                </a:lnTo>
                <a:lnTo>
                  <a:pt x="32" y="3113"/>
                </a:lnTo>
                <a:lnTo>
                  <a:pt x="13" y="3328"/>
                </a:lnTo>
                <a:lnTo>
                  <a:pt x="2" y="3546"/>
                </a:lnTo>
                <a:lnTo>
                  <a:pt x="0" y="3769"/>
                </a:lnTo>
                <a:lnTo>
                  <a:pt x="7" y="3993"/>
                </a:lnTo>
                <a:lnTo>
                  <a:pt x="24" y="4220"/>
                </a:lnTo>
                <a:lnTo>
                  <a:pt x="49" y="4449"/>
                </a:lnTo>
                <a:lnTo>
                  <a:pt x="84" y="4680"/>
                </a:lnTo>
                <a:lnTo>
                  <a:pt x="129" y="4912"/>
                </a:lnTo>
                <a:lnTo>
                  <a:pt x="182" y="5145"/>
                </a:lnTo>
                <a:lnTo>
                  <a:pt x="246" y="5380"/>
                </a:lnTo>
                <a:lnTo>
                  <a:pt x="320" y="5613"/>
                </a:lnTo>
                <a:lnTo>
                  <a:pt x="403" y="5847"/>
                </a:lnTo>
                <a:lnTo>
                  <a:pt x="495" y="6080"/>
                </a:lnTo>
                <a:lnTo>
                  <a:pt x="545" y="6197"/>
                </a:lnTo>
                <a:lnTo>
                  <a:pt x="597" y="6312"/>
                </a:lnTo>
                <a:lnTo>
                  <a:pt x="707" y="6537"/>
                </a:lnTo>
                <a:lnTo>
                  <a:pt x="824" y="6756"/>
                </a:lnTo>
                <a:lnTo>
                  <a:pt x="948" y="6968"/>
                </a:lnTo>
                <a:lnTo>
                  <a:pt x="1078" y="7173"/>
                </a:lnTo>
                <a:lnTo>
                  <a:pt x="1214" y="7370"/>
                </a:lnTo>
                <a:lnTo>
                  <a:pt x="1357" y="7559"/>
                </a:lnTo>
                <a:lnTo>
                  <a:pt x="1503" y="7740"/>
                </a:lnTo>
                <a:lnTo>
                  <a:pt x="1655" y="7913"/>
                </a:lnTo>
                <a:lnTo>
                  <a:pt x="1813" y="8078"/>
                </a:lnTo>
                <a:lnTo>
                  <a:pt x="1974" y="8234"/>
                </a:lnTo>
                <a:lnTo>
                  <a:pt x="2138" y="8383"/>
                </a:lnTo>
                <a:lnTo>
                  <a:pt x="2308" y="8522"/>
                </a:lnTo>
                <a:lnTo>
                  <a:pt x="2480" y="8653"/>
                </a:lnTo>
                <a:lnTo>
                  <a:pt x="2655" y="8773"/>
                </a:lnTo>
                <a:lnTo>
                  <a:pt x="2833" y="8885"/>
                </a:lnTo>
                <a:lnTo>
                  <a:pt x="3014" y="8987"/>
                </a:lnTo>
                <a:lnTo>
                  <a:pt x="3196" y="9080"/>
                </a:lnTo>
                <a:lnTo>
                  <a:pt x="3380" y="9162"/>
                </a:lnTo>
                <a:lnTo>
                  <a:pt x="3565" y="9235"/>
                </a:lnTo>
                <a:lnTo>
                  <a:pt x="3752" y="9297"/>
                </a:lnTo>
                <a:lnTo>
                  <a:pt x="3940" y="9349"/>
                </a:lnTo>
                <a:lnTo>
                  <a:pt x="4126" y="9390"/>
                </a:lnTo>
                <a:lnTo>
                  <a:pt x="4314" y="9420"/>
                </a:lnTo>
                <a:lnTo>
                  <a:pt x="4501" y="9439"/>
                </a:lnTo>
                <a:lnTo>
                  <a:pt x="4688" y="9447"/>
                </a:lnTo>
                <a:lnTo>
                  <a:pt x="4874" y="9443"/>
                </a:lnTo>
                <a:lnTo>
                  <a:pt x="5058" y="9428"/>
                </a:lnTo>
                <a:lnTo>
                  <a:pt x="5241" y="9401"/>
                </a:lnTo>
                <a:lnTo>
                  <a:pt x="5421" y="9362"/>
                </a:lnTo>
                <a:lnTo>
                  <a:pt x="5599" y="9310"/>
                </a:lnTo>
                <a:lnTo>
                  <a:pt x="5775" y="9246"/>
                </a:lnTo>
                <a:lnTo>
                  <a:pt x="5862" y="9209"/>
                </a:lnTo>
                <a:lnTo>
                  <a:pt x="5947" y="9170"/>
                </a:lnTo>
                <a:lnTo>
                  <a:pt x="6113" y="9083"/>
                </a:lnTo>
                <a:lnTo>
                  <a:pt x="6270" y="8986"/>
                </a:lnTo>
                <a:lnTo>
                  <a:pt x="6422" y="8878"/>
                </a:lnTo>
                <a:lnTo>
                  <a:pt x="6564" y="8762"/>
                </a:lnTo>
                <a:lnTo>
                  <a:pt x="6699" y="8636"/>
                </a:lnTo>
                <a:lnTo>
                  <a:pt x="6828" y="8501"/>
                </a:lnTo>
                <a:lnTo>
                  <a:pt x="6947" y="8358"/>
                </a:lnTo>
                <a:lnTo>
                  <a:pt x="7060" y="8207"/>
                </a:lnTo>
                <a:lnTo>
                  <a:pt x="7163" y="8049"/>
                </a:lnTo>
                <a:lnTo>
                  <a:pt x="7259" y="7881"/>
                </a:lnTo>
                <a:lnTo>
                  <a:pt x="7347" y="7709"/>
                </a:lnTo>
                <a:lnTo>
                  <a:pt x="7426" y="7529"/>
                </a:lnTo>
                <a:lnTo>
                  <a:pt x="7498" y="7344"/>
                </a:lnTo>
                <a:lnTo>
                  <a:pt x="7561" y="7152"/>
                </a:lnTo>
                <a:lnTo>
                  <a:pt x="7616" y="6955"/>
                </a:lnTo>
                <a:lnTo>
                  <a:pt x="7661" y="6753"/>
                </a:lnTo>
                <a:lnTo>
                  <a:pt x="7699" y="6545"/>
                </a:lnTo>
                <a:lnTo>
                  <a:pt x="7727" y="6334"/>
                </a:lnTo>
                <a:lnTo>
                  <a:pt x="7747" y="6119"/>
                </a:lnTo>
                <a:lnTo>
                  <a:pt x="7757" y="5900"/>
                </a:lnTo>
                <a:lnTo>
                  <a:pt x="7759" y="5678"/>
                </a:lnTo>
                <a:lnTo>
                  <a:pt x="7752" y="5454"/>
                </a:lnTo>
                <a:lnTo>
                  <a:pt x="7735" y="5227"/>
                </a:lnTo>
                <a:lnTo>
                  <a:pt x="7710" y="4998"/>
                </a:lnTo>
                <a:lnTo>
                  <a:pt x="7675" y="4767"/>
                </a:lnTo>
                <a:lnTo>
                  <a:pt x="7630" y="4534"/>
                </a:lnTo>
                <a:lnTo>
                  <a:pt x="7577" y="4300"/>
                </a:lnTo>
                <a:lnTo>
                  <a:pt x="7513" y="4067"/>
                </a:lnTo>
                <a:lnTo>
                  <a:pt x="7439" y="3834"/>
                </a:lnTo>
                <a:lnTo>
                  <a:pt x="7356" y="3599"/>
                </a:lnTo>
                <a:lnTo>
                  <a:pt x="7264" y="3366"/>
                </a:lnTo>
                <a:lnTo>
                  <a:pt x="7214" y="3250"/>
                </a:lnTo>
                <a:lnTo>
                  <a:pt x="7162" y="3135"/>
                </a:lnTo>
                <a:lnTo>
                  <a:pt x="7052" y="2910"/>
                </a:lnTo>
                <a:lnTo>
                  <a:pt x="6935" y="2690"/>
                </a:lnTo>
                <a:lnTo>
                  <a:pt x="6811" y="2479"/>
                </a:lnTo>
                <a:lnTo>
                  <a:pt x="6681" y="2274"/>
                </a:lnTo>
                <a:lnTo>
                  <a:pt x="6545" y="2077"/>
                </a:lnTo>
                <a:lnTo>
                  <a:pt x="6402" y="1888"/>
                </a:lnTo>
                <a:lnTo>
                  <a:pt x="6256" y="1707"/>
                </a:lnTo>
                <a:lnTo>
                  <a:pt x="6103" y="1533"/>
                </a:lnTo>
                <a:lnTo>
                  <a:pt x="5946" y="1368"/>
                </a:lnTo>
                <a:lnTo>
                  <a:pt x="5785" y="1212"/>
                </a:lnTo>
                <a:lnTo>
                  <a:pt x="5621" y="1064"/>
                </a:lnTo>
                <a:lnTo>
                  <a:pt x="5451" y="925"/>
                </a:lnTo>
                <a:lnTo>
                  <a:pt x="5279" y="794"/>
                </a:lnTo>
                <a:lnTo>
                  <a:pt x="5104" y="674"/>
                </a:lnTo>
                <a:lnTo>
                  <a:pt x="4926" y="561"/>
                </a:lnTo>
                <a:lnTo>
                  <a:pt x="4745" y="459"/>
                </a:lnTo>
                <a:lnTo>
                  <a:pt x="4563" y="367"/>
                </a:lnTo>
                <a:lnTo>
                  <a:pt x="4379" y="284"/>
                </a:lnTo>
                <a:lnTo>
                  <a:pt x="4194" y="211"/>
                </a:lnTo>
                <a:lnTo>
                  <a:pt x="4007" y="150"/>
                </a:lnTo>
                <a:lnTo>
                  <a:pt x="3819" y="98"/>
                </a:lnTo>
                <a:lnTo>
                  <a:pt x="3633" y="57"/>
                </a:lnTo>
                <a:lnTo>
                  <a:pt x="3445" y="27"/>
                </a:lnTo>
                <a:lnTo>
                  <a:pt x="3258" y="7"/>
                </a:lnTo>
                <a:lnTo>
                  <a:pt x="3071" y="0"/>
                </a:lnTo>
                <a:lnTo>
                  <a:pt x="2885" y="4"/>
                </a:lnTo>
                <a:lnTo>
                  <a:pt x="2701" y="19"/>
                </a:lnTo>
                <a:lnTo>
                  <a:pt x="2518" y="46"/>
                </a:lnTo>
                <a:lnTo>
                  <a:pt x="2338" y="85"/>
                </a:lnTo>
                <a:lnTo>
                  <a:pt x="2160" y="136"/>
                </a:lnTo>
                <a:lnTo>
                  <a:pt x="1984" y="201"/>
                </a:lnTo>
                <a:lnTo>
                  <a:pt x="1897" y="23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680578" y="1302845"/>
            <a:ext cx="2351930" cy="2766816"/>
          </a:xfrm>
          <a:custGeom>
            <a:avLst/>
            <a:gdLst>
              <a:gd name="T0" fmla="*/ 1842 w 6619"/>
              <a:gd name="T1" fmla="*/ 116 h 8061"/>
              <a:gd name="T2" fmla="*/ 2303 w 6619"/>
              <a:gd name="T3" fmla="*/ 16 h 8061"/>
              <a:gd name="T4" fmla="*/ 2777 w 6619"/>
              <a:gd name="T5" fmla="*/ 7 h 8061"/>
              <a:gd name="T6" fmla="*/ 3257 w 6619"/>
              <a:gd name="T7" fmla="*/ 84 h 8061"/>
              <a:gd name="T8" fmla="*/ 3735 w 6619"/>
              <a:gd name="T9" fmla="*/ 244 h 8061"/>
              <a:gd name="T10" fmla="*/ 4202 w 6619"/>
              <a:gd name="T11" fmla="*/ 480 h 8061"/>
              <a:gd name="T12" fmla="*/ 4650 w 6619"/>
              <a:gd name="T13" fmla="*/ 791 h 8061"/>
              <a:gd name="T14" fmla="*/ 5074 w 6619"/>
              <a:gd name="T15" fmla="*/ 1169 h 8061"/>
              <a:gd name="T16" fmla="*/ 5463 w 6619"/>
              <a:gd name="T17" fmla="*/ 1613 h 8061"/>
              <a:gd name="T18" fmla="*/ 5812 w 6619"/>
              <a:gd name="T19" fmla="*/ 2115 h 8061"/>
              <a:gd name="T20" fmla="*/ 6111 w 6619"/>
              <a:gd name="T21" fmla="*/ 2674 h 8061"/>
              <a:gd name="T22" fmla="*/ 6277 w 6619"/>
              <a:gd name="T23" fmla="*/ 3071 h 8061"/>
              <a:gd name="T24" fmla="*/ 6464 w 6619"/>
              <a:gd name="T25" fmla="*/ 3669 h 8061"/>
              <a:gd name="T26" fmla="*/ 6578 w 6619"/>
              <a:gd name="T27" fmla="*/ 4263 h 8061"/>
              <a:gd name="T28" fmla="*/ 6619 w 6619"/>
              <a:gd name="T29" fmla="*/ 4844 h 8061"/>
              <a:gd name="T30" fmla="*/ 6592 w 6619"/>
              <a:gd name="T31" fmla="*/ 5404 h 8061"/>
              <a:gd name="T32" fmla="*/ 6496 w 6619"/>
              <a:gd name="T33" fmla="*/ 5934 h 8061"/>
              <a:gd name="T34" fmla="*/ 6335 w 6619"/>
              <a:gd name="T35" fmla="*/ 6424 h 8061"/>
              <a:gd name="T36" fmla="*/ 6110 w 6619"/>
              <a:gd name="T37" fmla="*/ 6867 h 8061"/>
              <a:gd name="T38" fmla="*/ 5823 w 6619"/>
              <a:gd name="T39" fmla="*/ 7255 h 8061"/>
              <a:gd name="T40" fmla="*/ 5477 w 6619"/>
              <a:gd name="T41" fmla="*/ 7577 h 8061"/>
              <a:gd name="T42" fmla="*/ 5074 w 6619"/>
              <a:gd name="T43" fmla="*/ 7825 h 8061"/>
              <a:gd name="T44" fmla="*/ 4777 w 6619"/>
              <a:gd name="T45" fmla="*/ 7944 h 8061"/>
              <a:gd name="T46" fmla="*/ 4316 w 6619"/>
              <a:gd name="T47" fmla="*/ 8045 h 8061"/>
              <a:gd name="T48" fmla="*/ 3842 w 6619"/>
              <a:gd name="T49" fmla="*/ 8054 h 8061"/>
              <a:gd name="T50" fmla="*/ 3362 w 6619"/>
              <a:gd name="T51" fmla="*/ 7977 h 8061"/>
              <a:gd name="T52" fmla="*/ 2884 w 6619"/>
              <a:gd name="T53" fmla="*/ 7817 h 8061"/>
              <a:gd name="T54" fmla="*/ 2417 w 6619"/>
              <a:gd name="T55" fmla="*/ 7580 h 8061"/>
              <a:gd name="T56" fmla="*/ 1969 w 6619"/>
              <a:gd name="T57" fmla="*/ 7270 h 8061"/>
              <a:gd name="T58" fmla="*/ 1545 w 6619"/>
              <a:gd name="T59" fmla="*/ 6892 h 8061"/>
              <a:gd name="T60" fmla="*/ 1156 w 6619"/>
              <a:gd name="T61" fmla="*/ 6448 h 8061"/>
              <a:gd name="T62" fmla="*/ 807 w 6619"/>
              <a:gd name="T63" fmla="*/ 5945 h 8061"/>
              <a:gd name="T64" fmla="*/ 508 w 6619"/>
              <a:gd name="T65" fmla="*/ 5386 h 8061"/>
              <a:gd name="T66" fmla="*/ 342 w 6619"/>
              <a:gd name="T67" fmla="*/ 4990 h 8061"/>
              <a:gd name="T68" fmla="*/ 155 w 6619"/>
              <a:gd name="T69" fmla="*/ 4391 h 8061"/>
              <a:gd name="T70" fmla="*/ 41 w 6619"/>
              <a:gd name="T71" fmla="*/ 3798 h 8061"/>
              <a:gd name="T72" fmla="*/ 0 w 6619"/>
              <a:gd name="T73" fmla="*/ 3217 h 8061"/>
              <a:gd name="T74" fmla="*/ 27 w 6619"/>
              <a:gd name="T75" fmla="*/ 2657 h 8061"/>
              <a:gd name="T76" fmla="*/ 123 w 6619"/>
              <a:gd name="T77" fmla="*/ 2127 h 8061"/>
              <a:gd name="T78" fmla="*/ 284 w 6619"/>
              <a:gd name="T79" fmla="*/ 1636 h 8061"/>
              <a:gd name="T80" fmla="*/ 509 w 6619"/>
              <a:gd name="T81" fmla="*/ 1193 h 8061"/>
              <a:gd name="T82" fmla="*/ 794 w 6619"/>
              <a:gd name="T83" fmla="*/ 806 h 8061"/>
              <a:gd name="T84" fmla="*/ 1140 w 6619"/>
              <a:gd name="T85" fmla="*/ 484 h 8061"/>
              <a:gd name="T86" fmla="*/ 1545 w 6619"/>
              <a:gd name="T87" fmla="*/ 235 h 8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619" h="8061">
                <a:moveTo>
                  <a:pt x="1617" y="202"/>
                </a:moveTo>
                <a:lnTo>
                  <a:pt x="1691" y="170"/>
                </a:lnTo>
                <a:lnTo>
                  <a:pt x="1842" y="116"/>
                </a:lnTo>
                <a:lnTo>
                  <a:pt x="1993" y="73"/>
                </a:lnTo>
                <a:lnTo>
                  <a:pt x="2148" y="39"/>
                </a:lnTo>
                <a:lnTo>
                  <a:pt x="2303" y="16"/>
                </a:lnTo>
                <a:lnTo>
                  <a:pt x="2460" y="3"/>
                </a:lnTo>
                <a:lnTo>
                  <a:pt x="2618" y="0"/>
                </a:lnTo>
                <a:lnTo>
                  <a:pt x="2777" y="7"/>
                </a:lnTo>
                <a:lnTo>
                  <a:pt x="2937" y="23"/>
                </a:lnTo>
                <a:lnTo>
                  <a:pt x="3098" y="49"/>
                </a:lnTo>
                <a:lnTo>
                  <a:pt x="3257" y="84"/>
                </a:lnTo>
                <a:lnTo>
                  <a:pt x="3418" y="128"/>
                </a:lnTo>
                <a:lnTo>
                  <a:pt x="3577" y="182"/>
                </a:lnTo>
                <a:lnTo>
                  <a:pt x="3735" y="244"/>
                </a:lnTo>
                <a:lnTo>
                  <a:pt x="3892" y="314"/>
                </a:lnTo>
                <a:lnTo>
                  <a:pt x="4048" y="393"/>
                </a:lnTo>
                <a:lnTo>
                  <a:pt x="4202" y="480"/>
                </a:lnTo>
                <a:lnTo>
                  <a:pt x="4354" y="576"/>
                </a:lnTo>
                <a:lnTo>
                  <a:pt x="4504" y="679"/>
                </a:lnTo>
                <a:lnTo>
                  <a:pt x="4650" y="791"/>
                </a:lnTo>
                <a:lnTo>
                  <a:pt x="4796" y="909"/>
                </a:lnTo>
                <a:lnTo>
                  <a:pt x="4937" y="1036"/>
                </a:lnTo>
                <a:lnTo>
                  <a:pt x="5074" y="1169"/>
                </a:lnTo>
                <a:lnTo>
                  <a:pt x="5208" y="1311"/>
                </a:lnTo>
                <a:lnTo>
                  <a:pt x="5337" y="1458"/>
                </a:lnTo>
                <a:lnTo>
                  <a:pt x="5463" y="1613"/>
                </a:lnTo>
                <a:lnTo>
                  <a:pt x="5585" y="1773"/>
                </a:lnTo>
                <a:lnTo>
                  <a:pt x="5700" y="1942"/>
                </a:lnTo>
                <a:lnTo>
                  <a:pt x="5812" y="2115"/>
                </a:lnTo>
                <a:lnTo>
                  <a:pt x="5917" y="2296"/>
                </a:lnTo>
                <a:lnTo>
                  <a:pt x="6016" y="2482"/>
                </a:lnTo>
                <a:lnTo>
                  <a:pt x="6111" y="2674"/>
                </a:lnTo>
                <a:lnTo>
                  <a:pt x="6155" y="2773"/>
                </a:lnTo>
                <a:lnTo>
                  <a:pt x="6198" y="2872"/>
                </a:lnTo>
                <a:lnTo>
                  <a:pt x="6277" y="3071"/>
                </a:lnTo>
                <a:lnTo>
                  <a:pt x="6347" y="3270"/>
                </a:lnTo>
                <a:lnTo>
                  <a:pt x="6411" y="3470"/>
                </a:lnTo>
                <a:lnTo>
                  <a:pt x="6464" y="3669"/>
                </a:lnTo>
                <a:lnTo>
                  <a:pt x="6510" y="3868"/>
                </a:lnTo>
                <a:lnTo>
                  <a:pt x="6548" y="4066"/>
                </a:lnTo>
                <a:lnTo>
                  <a:pt x="6578" y="4263"/>
                </a:lnTo>
                <a:lnTo>
                  <a:pt x="6598" y="4459"/>
                </a:lnTo>
                <a:lnTo>
                  <a:pt x="6613" y="4652"/>
                </a:lnTo>
                <a:lnTo>
                  <a:pt x="6619" y="4844"/>
                </a:lnTo>
                <a:lnTo>
                  <a:pt x="6618" y="5033"/>
                </a:lnTo>
                <a:lnTo>
                  <a:pt x="6609" y="5220"/>
                </a:lnTo>
                <a:lnTo>
                  <a:pt x="6592" y="5404"/>
                </a:lnTo>
                <a:lnTo>
                  <a:pt x="6567" y="5584"/>
                </a:lnTo>
                <a:lnTo>
                  <a:pt x="6535" y="5761"/>
                </a:lnTo>
                <a:lnTo>
                  <a:pt x="6496" y="5934"/>
                </a:lnTo>
                <a:lnTo>
                  <a:pt x="6449" y="6102"/>
                </a:lnTo>
                <a:lnTo>
                  <a:pt x="6396" y="6266"/>
                </a:lnTo>
                <a:lnTo>
                  <a:pt x="6335" y="6424"/>
                </a:lnTo>
                <a:lnTo>
                  <a:pt x="6267" y="6578"/>
                </a:lnTo>
                <a:lnTo>
                  <a:pt x="6193" y="6726"/>
                </a:lnTo>
                <a:lnTo>
                  <a:pt x="6110" y="6867"/>
                </a:lnTo>
                <a:lnTo>
                  <a:pt x="6022" y="7003"/>
                </a:lnTo>
                <a:lnTo>
                  <a:pt x="5926" y="7133"/>
                </a:lnTo>
                <a:lnTo>
                  <a:pt x="5823" y="7255"/>
                </a:lnTo>
                <a:lnTo>
                  <a:pt x="5716" y="7370"/>
                </a:lnTo>
                <a:lnTo>
                  <a:pt x="5600" y="7478"/>
                </a:lnTo>
                <a:lnTo>
                  <a:pt x="5477" y="7577"/>
                </a:lnTo>
                <a:lnTo>
                  <a:pt x="5349" y="7668"/>
                </a:lnTo>
                <a:lnTo>
                  <a:pt x="5215" y="7751"/>
                </a:lnTo>
                <a:lnTo>
                  <a:pt x="5074" y="7825"/>
                </a:lnTo>
                <a:lnTo>
                  <a:pt x="5002" y="7859"/>
                </a:lnTo>
                <a:lnTo>
                  <a:pt x="4928" y="7891"/>
                </a:lnTo>
                <a:lnTo>
                  <a:pt x="4777" y="7944"/>
                </a:lnTo>
                <a:lnTo>
                  <a:pt x="4626" y="7988"/>
                </a:lnTo>
                <a:lnTo>
                  <a:pt x="4472" y="8022"/>
                </a:lnTo>
                <a:lnTo>
                  <a:pt x="4316" y="8045"/>
                </a:lnTo>
                <a:lnTo>
                  <a:pt x="4159" y="8057"/>
                </a:lnTo>
                <a:lnTo>
                  <a:pt x="4001" y="8061"/>
                </a:lnTo>
                <a:lnTo>
                  <a:pt x="3842" y="8054"/>
                </a:lnTo>
                <a:lnTo>
                  <a:pt x="3682" y="8037"/>
                </a:lnTo>
                <a:lnTo>
                  <a:pt x="3521" y="8012"/>
                </a:lnTo>
                <a:lnTo>
                  <a:pt x="3362" y="7977"/>
                </a:lnTo>
                <a:lnTo>
                  <a:pt x="3201" y="7932"/>
                </a:lnTo>
                <a:lnTo>
                  <a:pt x="3042" y="7879"/>
                </a:lnTo>
                <a:lnTo>
                  <a:pt x="2884" y="7817"/>
                </a:lnTo>
                <a:lnTo>
                  <a:pt x="2727" y="7747"/>
                </a:lnTo>
                <a:lnTo>
                  <a:pt x="2571" y="7668"/>
                </a:lnTo>
                <a:lnTo>
                  <a:pt x="2417" y="7580"/>
                </a:lnTo>
                <a:lnTo>
                  <a:pt x="2265" y="7485"/>
                </a:lnTo>
                <a:lnTo>
                  <a:pt x="2115" y="7382"/>
                </a:lnTo>
                <a:lnTo>
                  <a:pt x="1969" y="7270"/>
                </a:lnTo>
                <a:lnTo>
                  <a:pt x="1824" y="7152"/>
                </a:lnTo>
                <a:lnTo>
                  <a:pt x="1682" y="7025"/>
                </a:lnTo>
                <a:lnTo>
                  <a:pt x="1545" y="6892"/>
                </a:lnTo>
                <a:lnTo>
                  <a:pt x="1411" y="6750"/>
                </a:lnTo>
                <a:lnTo>
                  <a:pt x="1282" y="6603"/>
                </a:lnTo>
                <a:lnTo>
                  <a:pt x="1156" y="6448"/>
                </a:lnTo>
                <a:lnTo>
                  <a:pt x="1034" y="6286"/>
                </a:lnTo>
                <a:lnTo>
                  <a:pt x="919" y="6119"/>
                </a:lnTo>
                <a:lnTo>
                  <a:pt x="807" y="5945"/>
                </a:lnTo>
                <a:lnTo>
                  <a:pt x="702" y="5764"/>
                </a:lnTo>
                <a:lnTo>
                  <a:pt x="603" y="5579"/>
                </a:lnTo>
                <a:lnTo>
                  <a:pt x="508" y="5386"/>
                </a:lnTo>
                <a:lnTo>
                  <a:pt x="464" y="5287"/>
                </a:lnTo>
                <a:lnTo>
                  <a:pt x="421" y="5189"/>
                </a:lnTo>
                <a:lnTo>
                  <a:pt x="342" y="4990"/>
                </a:lnTo>
                <a:lnTo>
                  <a:pt x="272" y="4791"/>
                </a:lnTo>
                <a:lnTo>
                  <a:pt x="210" y="4591"/>
                </a:lnTo>
                <a:lnTo>
                  <a:pt x="155" y="4391"/>
                </a:lnTo>
                <a:lnTo>
                  <a:pt x="109" y="4193"/>
                </a:lnTo>
                <a:lnTo>
                  <a:pt x="71" y="3995"/>
                </a:lnTo>
                <a:lnTo>
                  <a:pt x="41" y="3798"/>
                </a:lnTo>
                <a:lnTo>
                  <a:pt x="21" y="3602"/>
                </a:lnTo>
                <a:lnTo>
                  <a:pt x="6" y="3408"/>
                </a:lnTo>
                <a:lnTo>
                  <a:pt x="0" y="3217"/>
                </a:lnTo>
                <a:lnTo>
                  <a:pt x="1" y="3027"/>
                </a:lnTo>
                <a:lnTo>
                  <a:pt x="10" y="2840"/>
                </a:lnTo>
                <a:lnTo>
                  <a:pt x="27" y="2657"/>
                </a:lnTo>
                <a:lnTo>
                  <a:pt x="52" y="2476"/>
                </a:lnTo>
                <a:lnTo>
                  <a:pt x="84" y="2299"/>
                </a:lnTo>
                <a:lnTo>
                  <a:pt x="123" y="2127"/>
                </a:lnTo>
                <a:lnTo>
                  <a:pt x="170" y="1959"/>
                </a:lnTo>
                <a:lnTo>
                  <a:pt x="223" y="1795"/>
                </a:lnTo>
                <a:lnTo>
                  <a:pt x="284" y="1636"/>
                </a:lnTo>
                <a:lnTo>
                  <a:pt x="352" y="1483"/>
                </a:lnTo>
                <a:lnTo>
                  <a:pt x="426" y="1335"/>
                </a:lnTo>
                <a:lnTo>
                  <a:pt x="509" y="1193"/>
                </a:lnTo>
                <a:lnTo>
                  <a:pt x="597" y="1058"/>
                </a:lnTo>
                <a:lnTo>
                  <a:pt x="693" y="928"/>
                </a:lnTo>
                <a:lnTo>
                  <a:pt x="794" y="806"/>
                </a:lnTo>
                <a:lnTo>
                  <a:pt x="903" y="691"/>
                </a:lnTo>
                <a:lnTo>
                  <a:pt x="1019" y="583"/>
                </a:lnTo>
                <a:lnTo>
                  <a:pt x="1140" y="484"/>
                </a:lnTo>
                <a:lnTo>
                  <a:pt x="1269" y="393"/>
                </a:lnTo>
                <a:lnTo>
                  <a:pt x="1404" y="310"/>
                </a:lnTo>
                <a:lnTo>
                  <a:pt x="1545" y="235"/>
                </a:lnTo>
                <a:lnTo>
                  <a:pt x="1617" y="20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00850" y="1489588"/>
            <a:ext cx="1988127" cy="2339778"/>
          </a:xfrm>
          <a:custGeom>
            <a:avLst/>
            <a:gdLst>
              <a:gd name="T0" fmla="*/ 1188 w 5598"/>
              <a:gd name="T1" fmla="*/ 263 h 6817"/>
              <a:gd name="T2" fmla="*/ 862 w 5598"/>
              <a:gd name="T3" fmla="*/ 495 h 6817"/>
              <a:gd name="T4" fmla="*/ 586 w 5598"/>
              <a:gd name="T5" fmla="*/ 786 h 6817"/>
              <a:gd name="T6" fmla="*/ 361 w 5598"/>
              <a:gd name="T7" fmla="*/ 1129 h 6817"/>
              <a:gd name="T8" fmla="*/ 188 w 5598"/>
              <a:gd name="T9" fmla="*/ 1518 h 6817"/>
              <a:gd name="T10" fmla="*/ 70 w 5598"/>
              <a:gd name="T11" fmla="*/ 1944 h 6817"/>
              <a:gd name="T12" fmla="*/ 9 w 5598"/>
              <a:gd name="T13" fmla="*/ 2402 h 6817"/>
              <a:gd name="T14" fmla="*/ 6 w 5598"/>
              <a:gd name="T15" fmla="*/ 2882 h 6817"/>
              <a:gd name="T16" fmla="*/ 61 w 5598"/>
              <a:gd name="T17" fmla="*/ 3378 h 6817"/>
              <a:gd name="T18" fmla="*/ 178 w 5598"/>
              <a:gd name="T19" fmla="*/ 3882 h 6817"/>
              <a:gd name="T20" fmla="*/ 357 w 5598"/>
              <a:gd name="T21" fmla="*/ 4388 h 6817"/>
              <a:gd name="T22" fmla="*/ 510 w 5598"/>
              <a:gd name="T23" fmla="*/ 4718 h 6817"/>
              <a:gd name="T24" fmla="*/ 778 w 5598"/>
              <a:gd name="T25" fmla="*/ 5176 h 6817"/>
              <a:gd name="T26" fmla="*/ 1084 w 5598"/>
              <a:gd name="T27" fmla="*/ 5585 h 6817"/>
              <a:gd name="T28" fmla="*/ 1424 w 5598"/>
              <a:gd name="T29" fmla="*/ 5942 h 6817"/>
              <a:gd name="T30" fmla="*/ 1789 w 5598"/>
              <a:gd name="T31" fmla="*/ 6244 h 6817"/>
              <a:gd name="T32" fmla="*/ 2174 w 5598"/>
              <a:gd name="T33" fmla="*/ 6485 h 6817"/>
              <a:gd name="T34" fmla="*/ 2573 w 5598"/>
              <a:gd name="T35" fmla="*/ 6664 h 6817"/>
              <a:gd name="T36" fmla="*/ 2978 w 5598"/>
              <a:gd name="T37" fmla="*/ 6775 h 6817"/>
              <a:gd name="T38" fmla="*/ 3382 w 5598"/>
              <a:gd name="T39" fmla="*/ 6817 h 6817"/>
              <a:gd name="T40" fmla="*/ 3781 w 5598"/>
              <a:gd name="T41" fmla="*/ 6783 h 6817"/>
              <a:gd name="T42" fmla="*/ 4166 w 5598"/>
              <a:gd name="T43" fmla="*/ 6671 h 6817"/>
              <a:gd name="T44" fmla="*/ 4410 w 5598"/>
              <a:gd name="T45" fmla="*/ 6555 h 6817"/>
              <a:gd name="T46" fmla="*/ 4736 w 5598"/>
              <a:gd name="T47" fmla="*/ 6323 h 6817"/>
              <a:gd name="T48" fmla="*/ 5013 w 5598"/>
              <a:gd name="T49" fmla="*/ 6031 h 6817"/>
              <a:gd name="T50" fmla="*/ 5237 w 5598"/>
              <a:gd name="T51" fmla="*/ 5688 h 6817"/>
              <a:gd name="T52" fmla="*/ 5409 w 5598"/>
              <a:gd name="T53" fmla="*/ 5299 h 6817"/>
              <a:gd name="T54" fmla="*/ 5527 w 5598"/>
              <a:gd name="T55" fmla="*/ 4872 h 6817"/>
              <a:gd name="T56" fmla="*/ 5589 w 5598"/>
              <a:gd name="T57" fmla="*/ 4415 h 6817"/>
              <a:gd name="T58" fmla="*/ 5593 w 5598"/>
              <a:gd name="T59" fmla="*/ 3935 h 6817"/>
              <a:gd name="T60" fmla="*/ 5537 w 5598"/>
              <a:gd name="T61" fmla="*/ 3440 h 6817"/>
              <a:gd name="T62" fmla="*/ 5421 w 5598"/>
              <a:gd name="T63" fmla="*/ 2935 h 6817"/>
              <a:gd name="T64" fmla="*/ 5241 w 5598"/>
              <a:gd name="T65" fmla="*/ 2429 h 6817"/>
              <a:gd name="T66" fmla="*/ 5088 w 5598"/>
              <a:gd name="T67" fmla="*/ 2100 h 6817"/>
              <a:gd name="T68" fmla="*/ 4819 w 5598"/>
              <a:gd name="T69" fmla="*/ 1641 h 6817"/>
              <a:gd name="T70" fmla="*/ 4514 w 5598"/>
              <a:gd name="T71" fmla="*/ 1233 h 6817"/>
              <a:gd name="T72" fmla="*/ 4174 w 5598"/>
              <a:gd name="T73" fmla="*/ 875 h 6817"/>
              <a:gd name="T74" fmla="*/ 3808 w 5598"/>
              <a:gd name="T75" fmla="*/ 574 h 6817"/>
              <a:gd name="T76" fmla="*/ 3423 w 5598"/>
              <a:gd name="T77" fmla="*/ 332 h 6817"/>
              <a:gd name="T78" fmla="*/ 3026 w 5598"/>
              <a:gd name="T79" fmla="*/ 153 h 6817"/>
              <a:gd name="T80" fmla="*/ 2620 w 5598"/>
              <a:gd name="T81" fmla="*/ 42 h 6817"/>
              <a:gd name="T82" fmla="*/ 2215 w 5598"/>
              <a:gd name="T83" fmla="*/ 0 h 6817"/>
              <a:gd name="T84" fmla="*/ 1818 w 5598"/>
              <a:gd name="T85" fmla="*/ 34 h 6817"/>
              <a:gd name="T86" fmla="*/ 1431 w 5598"/>
              <a:gd name="T87" fmla="*/ 145 h 6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98" h="6817">
                <a:moveTo>
                  <a:pt x="1369" y="173"/>
                </a:moveTo>
                <a:lnTo>
                  <a:pt x="1307" y="200"/>
                </a:lnTo>
                <a:lnTo>
                  <a:pt x="1188" y="263"/>
                </a:lnTo>
                <a:lnTo>
                  <a:pt x="1074" y="333"/>
                </a:lnTo>
                <a:lnTo>
                  <a:pt x="965" y="411"/>
                </a:lnTo>
                <a:lnTo>
                  <a:pt x="862" y="495"/>
                </a:lnTo>
                <a:lnTo>
                  <a:pt x="764" y="586"/>
                </a:lnTo>
                <a:lnTo>
                  <a:pt x="672" y="683"/>
                </a:lnTo>
                <a:lnTo>
                  <a:pt x="586" y="786"/>
                </a:lnTo>
                <a:lnTo>
                  <a:pt x="505" y="895"/>
                </a:lnTo>
                <a:lnTo>
                  <a:pt x="429" y="1010"/>
                </a:lnTo>
                <a:lnTo>
                  <a:pt x="361" y="1129"/>
                </a:lnTo>
                <a:lnTo>
                  <a:pt x="297" y="1255"/>
                </a:lnTo>
                <a:lnTo>
                  <a:pt x="240" y="1384"/>
                </a:lnTo>
                <a:lnTo>
                  <a:pt x="188" y="1518"/>
                </a:lnTo>
                <a:lnTo>
                  <a:pt x="143" y="1657"/>
                </a:lnTo>
                <a:lnTo>
                  <a:pt x="104" y="1799"/>
                </a:lnTo>
                <a:lnTo>
                  <a:pt x="70" y="1944"/>
                </a:lnTo>
                <a:lnTo>
                  <a:pt x="44" y="2093"/>
                </a:lnTo>
                <a:lnTo>
                  <a:pt x="24" y="2246"/>
                </a:lnTo>
                <a:lnTo>
                  <a:pt x="9" y="2402"/>
                </a:lnTo>
                <a:lnTo>
                  <a:pt x="2" y="2560"/>
                </a:lnTo>
                <a:lnTo>
                  <a:pt x="0" y="2720"/>
                </a:lnTo>
                <a:lnTo>
                  <a:pt x="6" y="2882"/>
                </a:lnTo>
                <a:lnTo>
                  <a:pt x="17" y="3046"/>
                </a:lnTo>
                <a:lnTo>
                  <a:pt x="35" y="3211"/>
                </a:lnTo>
                <a:lnTo>
                  <a:pt x="61" y="3378"/>
                </a:lnTo>
                <a:lnTo>
                  <a:pt x="92" y="3545"/>
                </a:lnTo>
                <a:lnTo>
                  <a:pt x="131" y="3714"/>
                </a:lnTo>
                <a:lnTo>
                  <a:pt x="178" y="3882"/>
                </a:lnTo>
                <a:lnTo>
                  <a:pt x="230" y="4051"/>
                </a:lnTo>
                <a:lnTo>
                  <a:pt x="291" y="4219"/>
                </a:lnTo>
                <a:lnTo>
                  <a:pt x="357" y="4388"/>
                </a:lnTo>
                <a:lnTo>
                  <a:pt x="393" y="4472"/>
                </a:lnTo>
                <a:lnTo>
                  <a:pt x="431" y="4555"/>
                </a:lnTo>
                <a:lnTo>
                  <a:pt x="510" y="4718"/>
                </a:lnTo>
                <a:lnTo>
                  <a:pt x="595" y="4875"/>
                </a:lnTo>
                <a:lnTo>
                  <a:pt x="683" y="5028"/>
                </a:lnTo>
                <a:lnTo>
                  <a:pt x="778" y="5176"/>
                </a:lnTo>
                <a:lnTo>
                  <a:pt x="877" y="5317"/>
                </a:lnTo>
                <a:lnTo>
                  <a:pt x="978" y="5454"/>
                </a:lnTo>
                <a:lnTo>
                  <a:pt x="1084" y="5585"/>
                </a:lnTo>
                <a:lnTo>
                  <a:pt x="1194" y="5710"/>
                </a:lnTo>
                <a:lnTo>
                  <a:pt x="1307" y="5829"/>
                </a:lnTo>
                <a:lnTo>
                  <a:pt x="1424" y="5942"/>
                </a:lnTo>
                <a:lnTo>
                  <a:pt x="1543" y="6049"/>
                </a:lnTo>
                <a:lnTo>
                  <a:pt x="1665" y="6149"/>
                </a:lnTo>
                <a:lnTo>
                  <a:pt x="1789" y="6244"/>
                </a:lnTo>
                <a:lnTo>
                  <a:pt x="1916" y="6331"/>
                </a:lnTo>
                <a:lnTo>
                  <a:pt x="2044" y="6411"/>
                </a:lnTo>
                <a:lnTo>
                  <a:pt x="2174" y="6485"/>
                </a:lnTo>
                <a:lnTo>
                  <a:pt x="2306" y="6552"/>
                </a:lnTo>
                <a:lnTo>
                  <a:pt x="2438" y="6612"/>
                </a:lnTo>
                <a:lnTo>
                  <a:pt x="2573" y="6664"/>
                </a:lnTo>
                <a:lnTo>
                  <a:pt x="2707" y="6709"/>
                </a:lnTo>
                <a:lnTo>
                  <a:pt x="2842" y="6745"/>
                </a:lnTo>
                <a:lnTo>
                  <a:pt x="2978" y="6775"/>
                </a:lnTo>
                <a:lnTo>
                  <a:pt x="3112" y="6797"/>
                </a:lnTo>
                <a:lnTo>
                  <a:pt x="3247" y="6810"/>
                </a:lnTo>
                <a:lnTo>
                  <a:pt x="3382" y="6817"/>
                </a:lnTo>
                <a:lnTo>
                  <a:pt x="3517" y="6814"/>
                </a:lnTo>
                <a:lnTo>
                  <a:pt x="3649" y="6802"/>
                </a:lnTo>
                <a:lnTo>
                  <a:pt x="3781" y="6783"/>
                </a:lnTo>
                <a:lnTo>
                  <a:pt x="3911" y="6754"/>
                </a:lnTo>
                <a:lnTo>
                  <a:pt x="4040" y="6718"/>
                </a:lnTo>
                <a:lnTo>
                  <a:pt x="4166" y="6671"/>
                </a:lnTo>
                <a:lnTo>
                  <a:pt x="4228" y="6645"/>
                </a:lnTo>
                <a:lnTo>
                  <a:pt x="4291" y="6617"/>
                </a:lnTo>
                <a:lnTo>
                  <a:pt x="4410" y="6555"/>
                </a:lnTo>
                <a:lnTo>
                  <a:pt x="4524" y="6483"/>
                </a:lnTo>
                <a:lnTo>
                  <a:pt x="4633" y="6407"/>
                </a:lnTo>
                <a:lnTo>
                  <a:pt x="4736" y="6323"/>
                </a:lnTo>
                <a:lnTo>
                  <a:pt x="4834" y="6232"/>
                </a:lnTo>
                <a:lnTo>
                  <a:pt x="4926" y="6135"/>
                </a:lnTo>
                <a:lnTo>
                  <a:pt x="5013" y="6031"/>
                </a:lnTo>
                <a:lnTo>
                  <a:pt x="5093" y="5922"/>
                </a:lnTo>
                <a:lnTo>
                  <a:pt x="5168" y="5807"/>
                </a:lnTo>
                <a:lnTo>
                  <a:pt x="5237" y="5688"/>
                </a:lnTo>
                <a:lnTo>
                  <a:pt x="5300" y="5562"/>
                </a:lnTo>
                <a:lnTo>
                  <a:pt x="5357" y="5432"/>
                </a:lnTo>
                <a:lnTo>
                  <a:pt x="5409" y="5299"/>
                </a:lnTo>
                <a:lnTo>
                  <a:pt x="5455" y="5160"/>
                </a:lnTo>
                <a:lnTo>
                  <a:pt x="5493" y="5019"/>
                </a:lnTo>
                <a:lnTo>
                  <a:pt x="5527" y="4872"/>
                </a:lnTo>
                <a:lnTo>
                  <a:pt x="5554" y="4723"/>
                </a:lnTo>
                <a:lnTo>
                  <a:pt x="5575" y="4570"/>
                </a:lnTo>
                <a:lnTo>
                  <a:pt x="5589" y="4415"/>
                </a:lnTo>
                <a:lnTo>
                  <a:pt x="5597" y="4258"/>
                </a:lnTo>
                <a:lnTo>
                  <a:pt x="5598" y="4097"/>
                </a:lnTo>
                <a:lnTo>
                  <a:pt x="5593" y="3935"/>
                </a:lnTo>
                <a:lnTo>
                  <a:pt x="5580" y="3772"/>
                </a:lnTo>
                <a:lnTo>
                  <a:pt x="5562" y="3606"/>
                </a:lnTo>
                <a:lnTo>
                  <a:pt x="5537" y="3440"/>
                </a:lnTo>
                <a:lnTo>
                  <a:pt x="5505" y="3272"/>
                </a:lnTo>
                <a:lnTo>
                  <a:pt x="5466" y="3103"/>
                </a:lnTo>
                <a:lnTo>
                  <a:pt x="5421" y="2935"/>
                </a:lnTo>
                <a:lnTo>
                  <a:pt x="5368" y="2766"/>
                </a:lnTo>
                <a:lnTo>
                  <a:pt x="5308" y="2598"/>
                </a:lnTo>
                <a:lnTo>
                  <a:pt x="5241" y="2429"/>
                </a:lnTo>
                <a:lnTo>
                  <a:pt x="5204" y="2346"/>
                </a:lnTo>
                <a:lnTo>
                  <a:pt x="5167" y="2262"/>
                </a:lnTo>
                <a:lnTo>
                  <a:pt x="5088" y="2100"/>
                </a:lnTo>
                <a:lnTo>
                  <a:pt x="5003" y="1942"/>
                </a:lnTo>
                <a:lnTo>
                  <a:pt x="4914" y="1789"/>
                </a:lnTo>
                <a:lnTo>
                  <a:pt x="4819" y="1641"/>
                </a:lnTo>
                <a:lnTo>
                  <a:pt x="4722" y="1500"/>
                </a:lnTo>
                <a:lnTo>
                  <a:pt x="4620" y="1364"/>
                </a:lnTo>
                <a:lnTo>
                  <a:pt x="4514" y="1233"/>
                </a:lnTo>
                <a:lnTo>
                  <a:pt x="4403" y="1107"/>
                </a:lnTo>
                <a:lnTo>
                  <a:pt x="4291" y="988"/>
                </a:lnTo>
                <a:lnTo>
                  <a:pt x="4174" y="875"/>
                </a:lnTo>
                <a:lnTo>
                  <a:pt x="4055" y="769"/>
                </a:lnTo>
                <a:lnTo>
                  <a:pt x="3933" y="668"/>
                </a:lnTo>
                <a:lnTo>
                  <a:pt x="3808" y="574"/>
                </a:lnTo>
                <a:lnTo>
                  <a:pt x="3683" y="486"/>
                </a:lnTo>
                <a:lnTo>
                  <a:pt x="3553" y="406"/>
                </a:lnTo>
                <a:lnTo>
                  <a:pt x="3423" y="332"/>
                </a:lnTo>
                <a:lnTo>
                  <a:pt x="3291" y="266"/>
                </a:lnTo>
                <a:lnTo>
                  <a:pt x="3159" y="206"/>
                </a:lnTo>
                <a:lnTo>
                  <a:pt x="3026" y="153"/>
                </a:lnTo>
                <a:lnTo>
                  <a:pt x="2891" y="109"/>
                </a:lnTo>
                <a:lnTo>
                  <a:pt x="2756" y="72"/>
                </a:lnTo>
                <a:lnTo>
                  <a:pt x="2620" y="42"/>
                </a:lnTo>
                <a:lnTo>
                  <a:pt x="2485" y="20"/>
                </a:lnTo>
                <a:lnTo>
                  <a:pt x="2350" y="7"/>
                </a:lnTo>
                <a:lnTo>
                  <a:pt x="2215" y="0"/>
                </a:lnTo>
                <a:lnTo>
                  <a:pt x="2082" y="3"/>
                </a:lnTo>
                <a:lnTo>
                  <a:pt x="1948" y="14"/>
                </a:lnTo>
                <a:lnTo>
                  <a:pt x="1818" y="34"/>
                </a:lnTo>
                <a:lnTo>
                  <a:pt x="1687" y="62"/>
                </a:lnTo>
                <a:lnTo>
                  <a:pt x="1558" y="99"/>
                </a:lnTo>
                <a:lnTo>
                  <a:pt x="1431" y="145"/>
                </a:lnTo>
                <a:lnTo>
                  <a:pt x="1369" y="173"/>
                </a:lnTo>
              </a:path>
            </a:pathLst>
          </a:custGeom>
          <a:solidFill>
            <a:srgbClr val="BF1E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102647" y="1727136"/>
            <a:ext cx="1584533" cy="1864682"/>
          </a:xfrm>
          <a:custGeom>
            <a:avLst/>
            <a:gdLst>
              <a:gd name="T0" fmla="*/ 1141 w 4461"/>
              <a:gd name="T1" fmla="*/ 114 h 5429"/>
              <a:gd name="T2" fmla="*/ 1344 w 4461"/>
              <a:gd name="T3" fmla="*/ 49 h 5429"/>
              <a:gd name="T4" fmla="*/ 1553 w 4461"/>
              <a:gd name="T5" fmla="*/ 10 h 5429"/>
              <a:gd name="T6" fmla="*/ 1765 w 4461"/>
              <a:gd name="T7" fmla="*/ 0 h 5429"/>
              <a:gd name="T8" fmla="*/ 1981 w 4461"/>
              <a:gd name="T9" fmla="*/ 15 h 5429"/>
              <a:gd name="T10" fmla="*/ 2250 w 4461"/>
              <a:gd name="T11" fmla="*/ 70 h 5429"/>
              <a:gd name="T12" fmla="*/ 2677 w 4461"/>
              <a:gd name="T13" fmla="*/ 237 h 5429"/>
              <a:gd name="T14" fmla="*/ 3085 w 4461"/>
              <a:gd name="T15" fmla="*/ 493 h 5429"/>
              <a:gd name="T16" fmla="*/ 3465 w 4461"/>
              <a:gd name="T17" fmla="*/ 833 h 5429"/>
              <a:gd name="T18" fmla="*/ 3803 w 4461"/>
              <a:gd name="T19" fmla="*/ 1250 h 5429"/>
              <a:gd name="T20" fmla="*/ 4087 w 4461"/>
              <a:gd name="T21" fmla="*/ 1735 h 5429"/>
              <a:gd name="T22" fmla="*/ 4205 w 4461"/>
              <a:gd name="T23" fmla="*/ 2001 h 5429"/>
              <a:gd name="T24" fmla="*/ 4372 w 4461"/>
              <a:gd name="T25" fmla="*/ 2539 h 5429"/>
              <a:gd name="T26" fmla="*/ 4452 w 4461"/>
              <a:gd name="T27" fmla="*/ 3069 h 5429"/>
              <a:gd name="T28" fmla="*/ 4448 w 4461"/>
              <a:gd name="T29" fmla="*/ 3578 h 5429"/>
              <a:gd name="T30" fmla="*/ 4363 w 4461"/>
              <a:gd name="T31" fmla="*/ 4054 h 5429"/>
              <a:gd name="T32" fmla="*/ 4200 w 4461"/>
              <a:gd name="T33" fmla="*/ 4482 h 5429"/>
              <a:gd name="T34" fmla="*/ 4058 w 4461"/>
              <a:gd name="T35" fmla="*/ 4718 h 5429"/>
              <a:gd name="T36" fmla="*/ 3925 w 4461"/>
              <a:gd name="T37" fmla="*/ 4886 h 5429"/>
              <a:gd name="T38" fmla="*/ 3773 w 4461"/>
              <a:gd name="T39" fmla="*/ 5036 h 5429"/>
              <a:gd name="T40" fmla="*/ 3605 w 4461"/>
              <a:gd name="T41" fmla="*/ 5165 h 5429"/>
              <a:gd name="T42" fmla="*/ 3419 w 4461"/>
              <a:gd name="T43" fmla="*/ 5271 h 5429"/>
              <a:gd name="T44" fmla="*/ 3321 w 4461"/>
              <a:gd name="T45" fmla="*/ 5315 h 5429"/>
              <a:gd name="T46" fmla="*/ 3117 w 4461"/>
              <a:gd name="T47" fmla="*/ 5381 h 5429"/>
              <a:gd name="T48" fmla="*/ 2909 w 4461"/>
              <a:gd name="T49" fmla="*/ 5419 h 5429"/>
              <a:gd name="T50" fmla="*/ 2696 w 4461"/>
              <a:gd name="T51" fmla="*/ 5429 h 5429"/>
              <a:gd name="T52" fmla="*/ 2481 w 4461"/>
              <a:gd name="T53" fmla="*/ 5414 h 5429"/>
              <a:gd name="T54" fmla="*/ 2213 w 4461"/>
              <a:gd name="T55" fmla="*/ 5359 h 5429"/>
              <a:gd name="T56" fmla="*/ 1786 w 4461"/>
              <a:gd name="T57" fmla="*/ 5193 h 5429"/>
              <a:gd name="T58" fmla="*/ 1377 w 4461"/>
              <a:gd name="T59" fmla="*/ 4935 h 5429"/>
              <a:gd name="T60" fmla="*/ 997 w 4461"/>
              <a:gd name="T61" fmla="*/ 4596 h 5429"/>
              <a:gd name="T62" fmla="*/ 659 w 4461"/>
              <a:gd name="T63" fmla="*/ 4180 h 5429"/>
              <a:gd name="T64" fmla="*/ 375 w 4461"/>
              <a:gd name="T65" fmla="*/ 3694 h 5429"/>
              <a:gd name="T66" fmla="*/ 257 w 4461"/>
              <a:gd name="T67" fmla="*/ 3428 h 5429"/>
              <a:gd name="T68" fmla="*/ 90 w 4461"/>
              <a:gd name="T69" fmla="*/ 2891 h 5429"/>
              <a:gd name="T70" fmla="*/ 9 w 4461"/>
              <a:gd name="T71" fmla="*/ 2361 h 5429"/>
              <a:gd name="T72" fmla="*/ 13 w 4461"/>
              <a:gd name="T73" fmla="*/ 1851 h 5429"/>
              <a:gd name="T74" fmla="*/ 99 w 4461"/>
              <a:gd name="T75" fmla="*/ 1375 h 5429"/>
              <a:gd name="T76" fmla="*/ 263 w 4461"/>
              <a:gd name="T77" fmla="*/ 947 h 5429"/>
              <a:gd name="T78" fmla="*/ 405 w 4461"/>
              <a:gd name="T79" fmla="*/ 711 h 5429"/>
              <a:gd name="T80" fmla="*/ 537 w 4461"/>
              <a:gd name="T81" fmla="*/ 543 h 5429"/>
              <a:gd name="T82" fmla="*/ 688 w 4461"/>
              <a:gd name="T83" fmla="*/ 392 h 5429"/>
              <a:gd name="T84" fmla="*/ 857 w 4461"/>
              <a:gd name="T85" fmla="*/ 264 h 5429"/>
              <a:gd name="T86" fmla="*/ 1042 w 4461"/>
              <a:gd name="T87" fmla="*/ 158 h 5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61" h="5429">
                <a:moveTo>
                  <a:pt x="1091" y="136"/>
                </a:moveTo>
                <a:lnTo>
                  <a:pt x="1141" y="114"/>
                </a:lnTo>
                <a:lnTo>
                  <a:pt x="1242" y="77"/>
                </a:lnTo>
                <a:lnTo>
                  <a:pt x="1344" y="49"/>
                </a:lnTo>
                <a:lnTo>
                  <a:pt x="1448" y="26"/>
                </a:lnTo>
                <a:lnTo>
                  <a:pt x="1553" y="10"/>
                </a:lnTo>
                <a:lnTo>
                  <a:pt x="1659" y="2"/>
                </a:lnTo>
                <a:lnTo>
                  <a:pt x="1765" y="0"/>
                </a:lnTo>
                <a:lnTo>
                  <a:pt x="1873" y="5"/>
                </a:lnTo>
                <a:lnTo>
                  <a:pt x="1981" y="15"/>
                </a:lnTo>
                <a:lnTo>
                  <a:pt x="2088" y="32"/>
                </a:lnTo>
                <a:lnTo>
                  <a:pt x="2250" y="70"/>
                </a:lnTo>
                <a:lnTo>
                  <a:pt x="2464" y="141"/>
                </a:lnTo>
                <a:lnTo>
                  <a:pt x="2677" y="237"/>
                </a:lnTo>
                <a:lnTo>
                  <a:pt x="2884" y="354"/>
                </a:lnTo>
                <a:lnTo>
                  <a:pt x="3085" y="493"/>
                </a:lnTo>
                <a:lnTo>
                  <a:pt x="3279" y="653"/>
                </a:lnTo>
                <a:lnTo>
                  <a:pt x="3465" y="833"/>
                </a:lnTo>
                <a:lnTo>
                  <a:pt x="3640" y="1033"/>
                </a:lnTo>
                <a:lnTo>
                  <a:pt x="3803" y="1250"/>
                </a:lnTo>
                <a:lnTo>
                  <a:pt x="3953" y="1485"/>
                </a:lnTo>
                <a:lnTo>
                  <a:pt x="4087" y="1735"/>
                </a:lnTo>
                <a:lnTo>
                  <a:pt x="4148" y="1867"/>
                </a:lnTo>
                <a:lnTo>
                  <a:pt x="4205" y="2001"/>
                </a:lnTo>
                <a:lnTo>
                  <a:pt x="4299" y="2269"/>
                </a:lnTo>
                <a:lnTo>
                  <a:pt x="4372" y="2539"/>
                </a:lnTo>
                <a:lnTo>
                  <a:pt x="4424" y="2804"/>
                </a:lnTo>
                <a:lnTo>
                  <a:pt x="4452" y="3069"/>
                </a:lnTo>
                <a:lnTo>
                  <a:pt x="4461" y="3327"/>
                </a:lnTo>
                <a:lnTo>
                  <a:pt x="4448" y="3578"/>
                </a:lnTo>
                <a:lnTo>
                  <a:pt x="4416" y="3822"/>
                </a:lnTo>
                <a:lnTo>
                  <a:pt x="4363" y="4054"/>
                </a:lnTo>
                <a:lnTo>
                  <a:pt x="4290" y="4274"/>
                </a:lnTo>
                <a:lnTo>
                  <a:pt x="4200" y="4482"/>
                </a:lnTo>
                <a:lnTo>
                  <a:pt x="4118" y="4626"/>
                </a:lnTo>
                <a:lnTo>
                  <a:pt x="4058" y="4718"/>
                </a:lnTo>
                <a:lnTo>
                  <a:pt x="3993" y="4804"/>
                </a:lnTo>
                <a:lnTo>
                  <a:pt x="3925" y="4886"/>
                </a:lnTo>
                <a:lnTo>
                  <a:pt x="3851" y="4964"/>
                </a:lnTo>
                <a:lnTo>
                  <a:pt x="3773" y="5036"/>
                </a:lnTo>
                <a:lnTo>
                  <a:pt x="3691" y="5104"/>
                </a:lnTo>
                <a:lnTo>
                  <a:pt x="3605" y="5165"/>
                </a:lnTo>
                <a:lnTo>
                  <a:pt x="3514" y="5220"/>
                </a:lnTo>
                <a:lnTo>
                  <a:pt x="3419" y="5271"/>
                </a:lnTo>
                <a:lnTo>
                  <a:pt x="3370" y="5293"/>
                </a:lnTo>
                <a:lnTo>
                  <a:pt x="3321" y="5315"/>
                </a:lnTo>
                <a:lnTo>
                  <a:pt x="3220" y="5351"/>
                </a:lnTo>
                <a:lnTo>
                  <a:pt x="3117" y="5381"/>
                </a:lnTo>
                <a:lnTo>
                  <a:pt x="3014" y="5403"/>
                </a:lnTo>
                <a:lnTo>
                  <a:pt x="2909" y="5419"/>
                </a:lnTo>
                <a:lnTo>
                  <a:pt x="2802" y="5428"/>
                </a:lnTo>
                <a:lnTo>
                  <a:pt x="2696" y="5429"/>
                </a:lnTo>
                <a:lnTo>
                  <a:pt x="2588" y="5425"/>
                </a:lnTo>
                <a:lnTo>
                  <a:pt x="2481" y="5414"/>
                </a:lnTo>
                <a:lnTo>
                  <a:pt x="2373" y="5397"/>
                </a:lnTo>
                <a:lnTo>
                  <a:pt x="2213" y="5359"/>
                </a:lnTo>
                <a:lnTo>
                  <a:pt x="1997" y="5288"/>
                </a:lnTo>
                <a:lnTo>
                  <a:pt x="1786" y="5193"/>
                </a:lnTo>
                <a:lnTo>
                  <a:pt x="1579" y="5075"/>
                </a:lnTo>
                <a:lnTo>
                  <a:pt x="1377" y="4935"/>
                </a:lnTo>
                <a:lnTo>
                  <a:pt x="1182" y="4776"/>
                </a:lnTo>
                <a:lnTo>
                  <a:pt x="997" y="4596"/>
                </a:lnTo>
                <a:lnTo>
                  <a:pt x="822" y="4396"/>
                </a:lnTo>
                <a:lnTo>
                  <a:pt x="659" y="4180"/>
                </a:lnTo>
                <a:lnTo>
                  <a:pt x="509" y="3945"/>
                </a:lnTo>
                <a:lnTo>
                  <a:pt x="375" y="3694"/>
                </a:lnTo>
                <a:lnTo>
                  <a:pt x="314" y="3561"/>
                </a:lnTo>
                <a:lnTo>
                  <a:pt x="257" y="3428"/>
                </a:lnTo>
                <a:lnTo>
                  <a:pt x="162" y="3160"/>
                </a:lnTo>
                <a:lnTo>
                  <a:pt x="90" y="2891"/>
                </a:lnTo>
                <a:lnTo>
                  <a:pt x="39" y="2624"/>
                </a:lnTo>
                <a:lnTo>
                  <a:pt x="9" y="2361"/>
                </a:lnTo>
                <a:lnTo>
                  <a:pt x="0" y="2102"/>
                </a:lnTo>
                <a:lnTo>
                  <a:pt x="13" y="1851"/>
                </a:lnTo>
                <a:lnTo>
                  <a:pt x="45" y="1608"/>
                </a:lnTo>
                <a:lnTo>
                  <a:pt x="99" y="1375"/>
                </a:lnTo>
                <a:lnTo>
                  <a:pt x="171" y="1155"/>
                </a:lnTo>
                <a:lnTo>
                  <a:pt x="263" y="947"/>
                </a:lnTo>
                <a:lnTo>
                  <a:pt x="344" y="803"/>
                </a:lnTo>
                <a:lnTo>
                  <a:pt x="405" y="711"/>
                </a:lnTo>
                <a:lnTo>
                  <a:pt x="468" y="624"/>
                </a:lnTo>
                <a:lnTo>
                  <a:pt x="537" y="543"/>
                </a:lnTo>
                <a:lnTo>
                  <a:pt x="611" y="465"/>
                </a:lnTo>
                <a:lnTo>
                  <a:pt x="688" y="392"/>
                </a:lnTo>
                <a:lnTo>
                  <a:pt x="770" y="325"/>
                </a:lnTo>
                <a:lnTo>
                  <a:pt x="857" y="264"/>
                </a:lnTo>
                <a:lnTo>
                  <a:pt x="948" y="208"/>
                </a:lnTo>
                <a:lnTo>
                  <a:pt x="1042" y="158"/>
                </a:lnTo>
                <a:lnTo>
                  <a:pt x="1091" y="13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266074" y="1920744"/>
            <a:ext cx="1256257" cy="1477466"/>
          </a:xfrm>
          <a:custGeom>
            <a:avLst/>
            <a:gdLst>
              <a:gd name="T0" fmla="*/ 787 w 3536"/>
              <a:gd name="T1" fmla="*/ 145 h 4305"/>
              <a:gd name="T2" fmla="*/ 513 w 3536"/>
              <a:gd name="T3" fmla="*/ 340 h 4305"/>
              <a:gd name="T4" fmla="*/ 294 w 3536"/>
              <a:gd name="T5" fmla="*/ 600 h 4305"/>
              <a:gd name="T6" fmla="*/ 135 w 3536"/>
              <a:gd name="T7" fmla="*/ 915 h 4305"/>
              <a:gd name="T8" fmla="*/ 35 w 3536"/>
              <a:gd name="T9" fmla="*/ 1274 h 4305"/>
              <a:gd name="T10" fmla="*/ 0 w 3536"/>
              <a:gd name="T11" fmla="*/ 1667 h 4305"/>
              <a:gd name="T12" fmla="*/ 30 w 3536"/>
              <a:gd name="T13" fmla="*/ 2080 h 4305"/>
              <a:gd name="T14" fmla="*/ 128 w 3536"/>
              <a:gd name="T15" fmla="*/ 2504 h 4305"/>
              <a:gd name="T16" fmla="*/ 249 w 3536"/>
              <a:gd name="T17" fmla="*/ 2824 h 4305"/>
              <a:gd name="T18" fmla="*/ 403 w 3536"/>
              <a:gd name="T19" fmla="*/ 3128 h 4305"/>
              <a:gd name="T20" fmla="*/ 650 w 3536"/>
              <a:gd name="T21" fmla="*/ 3487 h 4305"/>
              <a:gd name="T22" fmla="*/ 937 w 3536"/>
              <a:gd name="T23" fmla="*/ 3787 h 4305"/>
              <a:gd name="T24" fmla="*/ 1251 w 3536"/>
              <a:gd name="T25" fmla="*/ 4025 h 4305"/>
              <a:gd name="T26" fmla="*/ 1582 w 3536"/>
              <a:gd name="T27" fmla="*/ 4193 h 4305"/>
              <a:gd name="T28" fmla="*/ 1923 w 3536"/>
              <a:gd name="T29" fmla="*/ 4286 h 4305"/>
              <a:gd name="T30" fmla="*/ 2263 w 3536"/>
              <a:gd name="T31" fmla="*/ 4301 h 4305"/>
              <a:gd name="T32" fmla="*/ 2592 w 3536"/>
              <a:gd name="T33" fmla="*/ 4229 h 4305"/>
              <a:gd name="T34" fmla="*/ 2749 w 3536"/>
              <a:gd name="T35" fmla="*/ 4161 h 4305"/>
              <a:gd name="T36" fmla="*/ 3022 w 3536"/>
              <a:gd name="T37" fmla="*/ 3965 h 4305"/>
              <a:gd name="T38" fmla="*/ 3241 w 3536"/>
              <a:gd name="T39" fmla="*/ 3705 h 4305"/>
              <a:gd name="T40" fmla="*/ 3401 w 3536"/>
              <a:gd name="T41" fmla="*/ 3390 h 4305"/>
              <a:gd name="T42" fmla="*/ 3501 w 3536"/>
              <a:gd name="T43" fmla="*/ 3031 h 4305"/>
              <a:gd name="T44" fmla="*/ 3536 w 3536"/>
              <a:gd name="T45" fmla="*/ 2639 h 4305"/>
              <a:gd name="T46" fmla="*/ 3506 w 3536"/>
              <a:gd name="T47" fmla="*/ 2224 h 4305"/>
              <a:gd name="T48" fmla="*/ 3407 w 3536"/>
              <a:gd name="T49" fmla="*/ 1801 h 4305"/>
              <a:gd name="T50" fmla="*/ 3287 w 3536"/>
              <a:gd name="T51" fmla="*/ 1482 h 4305"/>
              <a:gd name="T52" fmla="*/ 3133 w 3536"/>
              <a:gd name="T53" fmla="*/ 1177 h 4305"/>
              <a:gd name="T54" fmla="*/ 2885 w 3536"/>
              <a:gd name="T55" fmla="*/ 818 h 4305"/>
              <a:gd name="T56" fmla="*/ 2599 w 3536"/>
              <a:gd name="T57" fmla="*/ 517 h 4305"/>
              <a:gd name="T58" fmla="*/ 2285 w 3536"/>
              <a:gd name="T59" fmla="*/ 280 h 4305"/>
              <a:gd name="T60" fmla="*/ 1953 w 3536"/>
              <a:gd name="T61" fmla="*/ 112 h 4305"/>
              <a:gd name="T62" fmla="*/ 1612 w 3536"/>
              <a:gd name="T63" fmla="*/ 18 h 4305"/>
              <a:gd name="T64" fmla="*/ 1273 w 3536"/>
              <a:gd name="T65" fmla="*/ 4 h 4305"/>
              <a:gd name="T66" fmla="*/ 943 w 3536"/>
              <a:gd name="T67" fmla="*/ 75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36" h="4305">
                <a:moveTo>
                  <a:pt x="864" y="108"/>
                </a:moveTo>
                <a:lnTo>
                  <a:pt x="787" y="145"/>
                </a:lnTo>
                <a:lnTo>
                  <a:pt x="643" y="233"/>
                </a:lnTo>
                <a:lnTo>
                  <a:pt x="513" y="340"/>
                </a:lnTo>
                <a:lnTo>
                  <a:pt x="396" y="463"/>
                </a:lnTo>
                <a:lnTo>
                  <a:pt x="294" y="600"/>
                </a:lnTo>
                <a:lnTo>
                  <a:pt x="207" y="752"/>
                </a:lnTo>
                <a:lnTo>
                  <a:pt x="135" y="915"/>
                </a:lnTo>
                <a:lnTo>
                  <a:pt x="78" y="1090"/>
                </a:lnTo>
                <a:lnTo>
                  <a:pt x="35" y="1274"/>
                </a:lnTo>
                <a:lnTo>
                  <a:pt x="9" y="1467"/>
                </a:lnTo>
                <a:lnTo>
                  <a:pt x="0" y="1667"/>
                </a:lnTo>
                <a:lnTo>
                  <a:pt x="6" y="1872"/>
                </a:lnTo>
                <a:lnTo>
                  <a:pt x="30" y="2080"/>
                </a:lnTo>
                <a:lnTo>
                  <a:pt x="70" y="2292"/>
                </a:lnTo>
                <a:lnTo>
                  <a:pt x="128" y="2504"/>
                </a:lnTo>
                <a:lnTo>
                  <a:pt x="203" y="2718"/>
                </a:lnTo>
                <a:lnTo>
                  <a:pt x="249" y="2824"/>
                </a:lnTo>
                <a:lnTo>
                  <a:pt x="297" y="2928"/>
                </a:lnTo>
                <a:lnTo>
                  <a:pt x="403" y="3128"/>
                </a:lnTo>
                <a:lnTo>
                  <a:pt x="522" y="3314"/>
                </a:lnTo>
                <a:lnTo>
                  <a:pt x="650" y="3487"/>
                </a:lnTo>
                <a:lnTo>
                  <a:pt x="789" y="3645"/>
                </a:lnTo>
                <a:lnTo>
                  <a:pt x="937" y="3787"/>
                </a:lnTo>
                <a:lnTo>
                  <a:pt x="1091" y="3914"/>
                </a:lnTo>
                <a:lnTo>
                  <a:pt x="1251" y="4025"/>
                </a:lnTo>
                <a:lnTo>
                  <a:pt x="1415" y="4118"/>
                </a:lnTo>
                <a:lnTo>
                  <a:pt x="1582" y="4193"/>
                </a:lnTo>
                <a:lnTo>
                  <a:pt x="1752" y="4250"/>
                </a:lnTo>
                <a:lnTo>
                  <a:pt x="1923" y="4286"/>
                </a:lnTo>
                <a:lnTo>
                  <a:pt x="2094" y="4305"/>
                </a:lnTo>
                <a:lnTo>
                  <a:pt x="2263" y="4301"/>
                </a:lnTo>
                <a:lnTo>
                  <a:pt x="2430" y="4276"/>
                </a:lnTo>
                <a:lnTo>
                  <a:pt x="2592" y="4229"/>
                </a:lnTo>
                <a:lnTo>
                  <a:pt x="2671" y="4197"/>
                </a:lnTo>
                <a:lnTo>
                  <a:pt x="2749" y="4161"/>
                </a:lnTo>
                <a:lnTo>
                  <a:pt x="2893" y="4071"/>
                </a:lnTo>
                <a:lnTo>
                  <a:pt x="3022" y="3965"/>
                </a:lnTo>
                <a:lnTo>
                  <a:pt x="3139" y="3842"/>
                </a:lnTo>
                <a:lnTo>
                  <a:pt x="3241" y="3705"/>
                </a:lnTo>
                <a:lnTo>
                  <a:pt x="3328" y="3553"/>
                </a:lnTo>
                <a:lnTo>
                  <a:pt x="3401" y="3390"/>
                </a:lnTo>
                <a:lnTo>
                  <a:pt x="3459" y="3215"/>
                </a:lnTo>
                <a:lnTo>
                  <a:pt x="3501" y="3031"/>
                </a:lnTo>
                <a:lnTo>
                  <a:pt x="3527" y="2837"/>
                </a:lnTo>
                <a:lnTo>
                  <a:pt x="3536" y="2639"/>
                </a:lnTo>
                <a:lnTo>
                  <a:pt x="3529" y="2434"/>
                </a:lnTo>
                <a:lnTo>
                  <a:pt x="3506" y="2224"/>
                </a:lnTo>
                <a:lnTo>
                  <a:pt x="3466" y="2013"/>
                </a:lnTo>
                <a:lnTo>
                  <a:pt x="3407" y="1801"/>
                </a:lnTo>
                <a:lnTo>
                  <a:pt x="3332" y="1587"/>
                </a:lnTo>
                <a:lnTo>
                  <a:pt x="3287" y="1482"/>
                </a:lnTo>
                <a:lnTo>
                  <a:pt x="3239" y="1377"/>
                </a:lnTo>
                <a:lnTo>
                  <a:pt x="3133" y="1177"/>
                </a:lnTo>
                <a:lnTo>
                  <a:pt x="3015" y="990"/>
                </a:lnTo>
                <a:lnTo>
                  <a:pt x="2885" y="818"/>
                </a:lnTo>
                <a:lnTo>
                  <a:pt x="2746" y="661"/>
                </a:lnTo>
                <a:lnTo>
                  <a:pt x="2599" y="517"/>
                </a:lnTo>
                <a:lnTo>
                  <a:pt x="2446" y="390"/>
                </a:lnTo>
                <a:lnTo>
                  <a:pt x="2285" y="280"/>
                </a:lnTo>
                <a:lnTo>
                  <a:pt x="2122" y="187"/>
                </a:lnTo>
                <a:lnTo>
                  <a:pt x="1953" y="112"/>
                </a:lnTo>
                <a:lnTo>
                  <a:pt x="1783" y="56"/>
                </a:lnTo>
                <a:lnTo>
                  <a:pt x="1612" y="18"/>
                </a:lnTo>
                <a:lnTo>
                  <a:pt x="1441" y="0"/>
                </a:lnTo>
                <a:lnTo>
                  <a:pt x="1273" y="4"/>
                </a:lnTo>
                <a:lnTo>
                  <a:pt x="1107" y="29"/>
                </a:lnTo>
                <a:lnTo>
                  <a:pt x="943" y="75"/>
                </a:lnTo>
                <a:lnTo>
                  <a:pt x="864" y="108"/>
                </a:lnTo>
                <a:close/>
              </a:path>
            </a:pathLst>
          </a:custGeom>
          <a:solidFill>
            <a:srgbClr val="BF1E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871" y="2158293"/>
            <a:ext cx="852663" cy="1002370"/>
          </a:xfrm>
          <a:custGeom>
            <a:avLst/>
            <a:gdLst>
              <a:gd name="T0" fmla="*/ 640 w 2398"/>
              <a:gd name="T1" fmla="*/ 50 h 2917"/>
              <a:gd name="T2" fmla="*/ 863 w 2398"/>
              <a:gd name="T3" fmla="*/ 1 h 2917"/>
              <a:gd name="T4" fmla="*/ 1094 w 2398"/>
              <a:gd name="T5" fmla="*/ 11 h 2917"/>
              <a:gd name="T6" fmla="*/ 1324 w 2398"/>
              <a:gd name="T7" fmla="*/ 75 h 2917"/>
              <a:gd name="T8" fmla="*/ 1550 w 2398"/>
              <a:gd name="T9" fmla="*/ 189 h 2917"/>
              <a:gd name="T10" fmla="*/ 1763 w 2398"/>
              <a:gd name="T11" fmla="*/ 351 h 2917"/>
              <a:gd name="T12" fmla="*/ 1957 w 2398"/>
              <a:gd name="T13" fmla="*/ 554 h 2917"/>
              <a:gd name="T14" fmla="*/ 2124 w 2398"/>
              <a:gd name="T15" fmla="*/ 797 h 2917"/>
              <a:gd name="T16" fmla="*/ 2229 w 2398"/>
              <a:gd name="T17" fmla="*/ 1003 h 2917"/>
              <a:gd name="T18" fmla="*/ 2311 w 2398"/>
              <a:gd name="T19" fmla="*/ 1219 h 2917"/>
              <a:gd name="T20" fmla="*/ 2378 w 2398"/>
              <a:gd name="T21" fmla="*/ 1507 h 2917"/>
              <a:gd name="T22" fmla="*/ 2398 w 2398"/>
              <a:gd name="T23" fmla="*/ 1788 h 2917"/>
              <a:gd name="T24" fmla="*/ 2373 w 2398"/>
              <a:gd name="T25" fmla="*/ 2054 h 2917"/>
              <a:gd name="T26" fmla="*/ 2307 w 2398"/>
              <a:gd name="T27" fmla="*/ 2298 h 2917"/>
              <a:gd name="T28" fmla="*/ 2198 w 2398"/>
              <a:gd name="T29" fmla="*/ 2512 h 2917"/>
              <a:gd name="T30" fmla="*/ 2050 w 2398"/>
              <a:gd name="T31" fmla="*/ 2688 h 2917"/>
              <a:gd name="T32" fmla="*/ 1864 w 2398"/>
              <a:gd name="T33" fmla="*/ 2820 h 2917"/>
              <a:gd name="T34" fmla="*/ 1757 w 2398"/>
              <a:gd name="T35" fmla="*/ 2868 h 2917"/>
              <a:gd name="T36" fmla="*/ 1534 w 2398"/>
              <a:gd name="T37" fmla="*/ 2916 h 2917"/>
              <a:gd name="T38" fmla="*/ 1305 w 2398"/>
              <a:gd name="T39" fmla="*/ 2906 h 2917"/>
              <a:gd name="T40" fmla="*/ 1073 w 2398"/>
              <a:gd name="T41" fmla="*/ 2842 h 2917"/>
              <a:gd name="T42" fmla="*/ 847 w 2398"/>
              <a:gd name="T43" fmla="*/ 2728 h 2917"/>
              <a:gd name="T44" fmla="*/ 635 w 2398"/>
              <a:gd name="T45" fmla="*/ 2567 h 2917"/>
              <a:gd name="T46" fmla="*/ 441 w 2398"/>
              <a:gd name="T47" fmla="*/ 2362 h 2917"/>
              <a:gd name="T48" fmla="*/ 273 w 2398"/>
              <a:gd name="T49" fmla="*/ 2120 h 2917"/>
              <a:gd name="T50" fmla="*/ 168 w 2398"/>
              <a:gd name="T51" fmla="*/ 1914 h 2917"/>
              <a:gd name="T52" fmla="*/ 87 w 2398"/>
              <a:gd name="T53" fmla="*/ 1698 h 2917"/>
              <a:gd name="T54" fmla="*/ 21 w 2398"/>
              <a:gd name="T55" fmla="*/ 1410 h 2917"/>
              <a:gd name="T56" fmla="*/ 0 w 2398"/>
              <a:gd name="T57" fmla="*/ 1130 h 2917"/>
              <a:gd name="T58" fmla="*/ 24 w 2398"/>
              <a:gd name="T59" fmla="*/ 863 h 2917"/>
              <a:gd name="T60" fmla="*/ 92 w 2398"/>
              <a:gd name="T61" fmla="*/ 619 h 2917"/>
              <a:gd name="T62" fmla="*/ 199 w 2398"/>
              <a:gd name="T63" fmla="*/ 405 h 2917"/>
              <a:gd name="T64" fmla="*/ 348 w 2398"/>
              <a:gd name="T65" fmla="*/ 229 h 2917"/>
              <a:gd name="T66" fmla="*/ 534 w 2398"/>
              <a:gd name="T67" fmla="*/ 97 h 2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98" h="2917">
                <a:moveTo>
                  <a:pt x="586" y="72"/>
                </a:moveTo>
                <a:lnTo>
                  <a:pt x="640" y="50"/>
                </a:lnTo>
                <a:lnTo>
                  <a:pt x="750" y="18"/>
                </a:lnTo>
                <a:lnTo>
                  <a:pt x="863" y="1"/>
                </a:lnTo>
                <a:lnTo>
                  <a:pt x="977" y="0"/>
                </a:lnTo>
                <a:lnTo>
                  <a:pt x="1094" y="11"/>
                </a:lnTo>
                <a:lnTo>
                  <a:pt x="1209" y="36"/>
                </a:lnTo>
                <a:lnTo>
                  <a:pt x="1324" y="75"/>
                </a:lnTo>
                <a:lnTo>
                  <a:pt x="1439" y="127"/>
                </a:lnTo>
                <a:lnTo>
                  <a:pt x="1550" y="189"/>
                </a:lnTo>
                <a:lnTo>
                  <a:pt x="1659" y="264"/>
                </a:lnTo>
                <a:lnTo>
                  <a:pt x="1763" y="351"/>
                </a:lnTo>
                <a:lnTo>
                  <a:pt x="1862" y="447"/>
                </a:lnTo>
                <a:lnTo>
                  <a:pt x="1957" y="554"/>
                </a:lnTo>
                <a:lnTo>
                  <a:pt x="2044" y="671"/>
                </a:lnTo>
                <a:lnTo>
                  <a:pt x="2124" y="797"/>
                </a:lnTo>
                <a:lnTo>
                  <a:pt x="2197" y="932"/>
                </a:lnTo>
                <a:lnTo>
                  <a:pt x="2229" y="1003"/>
                </a:lnTo>
                <a:lnTo>
                  <a:pt x="2260" y="1075"/>
                </a:lnTo>
                <a:lnTo>
                  <a:pt x="2311" y="1219"/>
                </a:lnTo>
                <a:lnTo>
                  <a:pt x="2351" y="1363"/>
                </a:lnTo>
                <a:lnTo>
                  <a:pt x="2378" y="1507"/>
                </a:lnTo>
                <a:lnTo>
                  <a:pt x="2394" y="1648"/>
                </a:lnTo>
                <a:lnTo>
                  <a:pt x="2398" y="1788"/>
                </a:lnTo>
                <a:lnTo>
                  <a:pt x="2391" y="1923"/>
                </a:lnTo>
                <a:lnTo>
                  <a:pt x="2373" y="2054"/>
                </a:lnTo>
                <a:lnTo>
                  <a:pt x="2346" y="2178"/>
                </a:lnTo>
                <a:lnTo>
                  <a:pt x="2307" y="2298"/>
                </a:lnTo>
                <a:lnTo>
                  <a:pt x="2258" y="2409"/>
                </a:lnTo>
                <a:lnTo>
                  <a:pt x="2198" y="2512"/>
                </a:lnTo>
                <a:lnTo>
                  <a:pt x="2128" y="2605"/>
                </a:lnTo>
                <a:lnTo>
                  <a:pt x="2050" y="2688"/>
                </a:lnTo>
                <a:lnTo>
                  <a:pt x="1962" y="2760"/>
                </a:lnTo>
                <a:lnTo>
                  <a:pt x="1864" y="2820"/>
                </a:lnTo>
                <a:lnTo>
                  <a:pt x="1812" y="2845"/>
                </a:lnTo>
                <a:lnTo>
                  <a:pt x="1757" y="2868"/>
                </a:lnTo>
                <a:lnTo>
                  <a:pt x="1647" y="2899"/>
                </a:lnTo>
                <a:lnTo>
                  <a:pt x="1534" y="2916"/>
                </a:lnTo>
                <a:lnTo>
                  <a:pt x="1420" y="2917"/>
                </a:lnTo>
                <a:lnTo>
                  <a:pt x="1305" y="2906"/>
                </a:lnTo>
                <a:lnTo>
                  <a:pt x="1188" y="2881"/>
                </a:lnTo>
                <a:lnTo>
                  <a:pt x="1073" y="2842"/>
                </a:lnTo>
                <a:lnTo>
                  <a:pt x="959" y="2791"/>
                </a:lnTo>
                <a:lnTo>
                  <a:pt x="847" y="2728"/>
                </a:lnTo>
                <a:lnTo>
                  <a:pt x="740" y="2653"/>
                </a:lnTo>
                <a:lnTo>
                  <a:pt x="635" y="2567"/>
                </a:lnTo>
                <a:lnTo>
                  <a:pt x="535" y="2470"/>
                </a:lnTo>
                <a:lnTo>
                  <a:pt x="441" y="2362"/>
                </a:lnTo>
                <a:lnTo>
                  <a:pt x="354" y="2246"/>
                </a:lnTo>
                <a:lnTo>
                  <a:pt x="273" y="2120"/>
                </a:lnTo>
                <a:lnTo>
                  <a:pt x="201" y="1985"/>
                </a:lnTo>
                <a:lnTo>
                  <a:pt x="168" y="1914"/>
                </a:lnTo>
                <a:lnTo>
                  <a:pt x="137" y="1841"/>
                </a:lnTo>
                <a:lnTo>
                  <a:pt x="87" y="1698"/>
                </a:lnTo>
                <a:lnTo>
                  <a:pt x="48" y="1554"/>
                </a:lnTo>
                <a:lnTo>
                  <a:pt x="21" y="1410"/>
                </a:lnTo>
                <a:lnTo>
                  <a:pt x="4" y="1269"/>
                </a:lnTo>
                <a:lnTo>
                  <a:pt x="0" y="1130"/>
                </a:lnTo>
                <a:lnTo>
                  <a:pt x="6" y="994"/>
                </a:lnTo>
                <a:lnTo>
                  <a:pt x="24" y="863"/>
                </a:lnTo>
                <a:lnTo>
                  <a:pt x="53" y="738"/>
                </a:lnTo>
                <a:lnTo>
                  <a:pt x="92" y="619"/>
                </a:lnTo>
                <a:lnTo>
                  <a:pt x="141" y="509"/>
                </a:lnTo>
                <a:lnTo>
                  <a:pt x="199" y="405"/>
                </a:lnTo>
                <a:lnTo>
                  <a:pt x="269" y="312"/>
                </a:lnTo>
                <a:lnTo>
                  <a:pt x="348" y="229"/>
                </a:lnTo>
                <a:lnTo>
                  <a:pt x="437" y="156"/>
                </a:lnTo>
                <a:lnTo>
                  <a:pt x="534" y="97"/>
                </a:lnTo>
                <a:lnTo>
                  <a:pt x="586" y="7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632719" y="2324438"/>
            <a:ext cx="564179" cy="663212"/>
          </a:xfrm>
          <a:custGeom>
            <a:avLst/>
            <a:gdLst>
              <a:gd name="T0" fmla="*/ 1497 w 1588"/>
              <a:gd name="T1" fmla="*/ 712 h 1933"/>
              <a:gd name="T2" fmla="*/ 1556 w 1588"/>
              <a:gd name="T3" fmla="*/ 903 h 1933"/>
              <a:gd name="T4" fmla="*/ 1585 w 1588"/>
              <a:gd name="T5" fmla="*/ 1093 h 1933"/>
              <a:gd name="T6" fmla="*/ 1584 w 1588"/>
              <a:gd name="T7" fmla="*/ 1274 h 1933"/>
              <a:gd name="T8" fmla="*/ 1553 w 1588"/>
              <a:gd name="T9" fmla="*/ 1443 h 1933"/>
              <a:gd name="T10" fmla="*/ 1494 w 1588"/>
              <a:gd name="T11" fmla="*/ 1594 h 1933"/>
              <a:gd name="T12" fmla="*/ 1410 w 1588"/>
              <a:gd name="T13" fmla="*/ 1725 h 1933"/>
              <a:gd name="T14" fmla="*/ 1299 w 1588"/>
              <a:gd name="T15" fmla="*/ 1828 h 1933"/>
              <a:gd name="T16" fmla="*/ 1200 w 1588"/>
              <a:gd name="T17" fmla="*/ 1883 h 1933"/>
              <a:gd name="T18" fmla="*/ 1091 w 1588"/>
              <a:gd name="T19" fmla="*/ 1920 h 1933"/>
              <a:gd name="T20" fmla="*/ 941 w 1588"/>
              <a:gd name="T21" fmla="*/ 1933 h 1933"/>
              <a:gd name="T22" fmla="*/ 787 w 1588"/>
              <a:gd name="T23" fmla="*/ 1908 h 1933"/>
              <a:gd name="T24" fmla="*/ 635 w 1588"/>
              <a:gd name="T25" fmla="*/ 1848 h 1933"/>
              <a:gd name="T26" fmla="*/ 490 w 1588"/>
              <a:gd name="T27" fmla="*/ 1756 h 1933"/>
              <a:gd name="T28" fmla="*/ 355 w 1588"/>
              <a:gd name="T29" fmla="*/ 1636 h 1933"/>
              <a:gd name="T30" fmla="*/ 234 w 1588"/>
              <a:gd name="T31" fmla="*/ 1487 h 1933"/>
              <a:gd name="T32" fmla="*/ 133 w 1588"/>
              <a:gd name="T33" fmla="*/ 1314 h 1933"/>
              <a:gd name="T34" fmla="*/ 92 w 1588"/>
              <a:gd name="T35" fmla="*/ 1220 h 1933"/>
              <a:gd name="T36" fmla="*/ 31 w 1588"/>
              <a:gd name="T37" fmla="*/ 1028 h 1933"/>
              <a:gd name="T38" fmla="*/ 2 w 1588"/>
              <a:gd name="T39" fmla="*/ 840 h 1933"/>
              <a:gd name="T40" fmla="*/ 4 w 1588"/>
              <a:gd name="T41" fmla="*/ 658 h 1933"/>
              <a:gd name="T42" fmla="*/ 35 w 1588"/>
              <a:gd name="T43" fmla="*/ 489 h 1933"/>
              <a:gd name="T44" fmla="*/ 93 w 1588"/>
              <a:gd name="T45" fmla="*/ 337 h 1933"/>
              <a:gd name="T46" fmla="*/ 179 w 1588"/>
              <a:gd name="T47" fmla="*/ 207 h 1933"/>
              <a:gd name="T48" fmla="*/ 289 w 1588"/>
              <a:gd name="T49" fmla="*/ 104 h 1933"/>
              <a:gd name="T50" fmla="*/ 389 w 1588"/>
              <a:gd name="T51" fmla="*/ 48 h 1933"/>
              <a:gd name="T52" fmla="*/ 498 w 1588"/>
              <a:gd name="T53" fmla="*/ 12 h 1933"/>
              <a:gd name="T54" fmla="*/ 648 w 1588"/>
              <a:gd name="T55" fmla="*/ 0 h 1933"/>
              <a:gd name="T56" fmla="*/ 801 w 1588"/>
              <a:gd name="T57" fmla="*/ 25 h 1933"/>
              <a:gd name="T58" fmla="*/ 952 w 1588"/>
              <a:gd name="T59" fmla="*/ 83 h 1933"/>
              <a:gd name="T60" fmla="*/ 1098 w 1588"/>
              <a:gd name="T61" fmla="*/ 175 h 1933"/>
              <a:gd name="T62" fmla="*/ 1234 w 1588"/>
              <a:gd name="T63" fmla="*/ 296 h 1933"/>
              <a:gd name="T64" fmla="*/ 1353 w 1588"/>
              <a:gd name="T65" fmla="*/ 445 h 1933"/>
              <a:gd name="T66" fmla="*/ 1454 w 1588"/>
              <a:gd name="T67" fmla="*/ 617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88" h="1933">
                <a:moveTo>
                  <a:pt x="1476" y="664"/>
                </a:moveTo>
                <a:lnTo>
                  <a:pt x="1497" y="712"/>
                </a:lnTo>
                <a:lnTo>
                  <a:pt x="1531" y="808"/>
                </a:lnTo>
                <a:lnTo>
                  <a:pt x="1556" y="903"/>
                </a:lnTo>
                <a:lnTo>
                  <a:pt x="1575" y="998"/>
                </a:lnTo>
                <a:lnTo>
                  <a:pt x="1585" y="1093"/>
                </a:lnTo>
                <a:lnTo>
                  <a:pt x="1588" y="1183"/>
                </a:lnTo>
                <a:lnTo>
                  <a:pt x="1584" y="1274"/>
                </a:lnTo>
                <a:lnTo>
                  <a:pt x="1572" y="1360"/>
                </a:lnTo>
                <a:lnTo>
                  <a:pt x="1553" y="1443"/>
                </a:lnTo>
                <a:lnTo>
                  <a:pt x="1528" y="1522"/>
                </a:lnTo>
                <a:lnTo>
                  <a:pt x="1494" y="1594"/>
                </a:lnTo>
                <a:lnTo>
                  <a:pt x="1455" y="1663"/>
                </a:lnTo>
                <a:lnTo>
                  <a:pt x="1410" y="1725"/>
                </a:lnTo>
                <a:lnTo>
                  <a:pt x="1358" y="1780"/>
                </a:lnTo>
                <a:lnTo>
                  <a:pt x="1299" y="1828"/>
                </a:lnTo>
                <a:lnTo>
                  <a:pt x="1235" y="1868"/>
                </a:lnTo>
                <a:lnTo>
                  <a:pt x="1200" y="1883"/>
                </a:lnTo>
                <a:lnTo>
                  <a:pt x="1164" y="1899"/>
                </a:lnTo>
                <a:lnTo>
                  <a:pt x="1091" y="1920"/>
                </a:lnTo>
                <a:lnTo>
                  <a:pt x="1016" y="1930"/>
                </a:lnTo>
                <a:lnTo>
                  <a:pt x="941" y="1933"/>
                </a:lnTo>
                <a:lnTo>
                  <a:pt x="864" y="1925"/>
                </a:lnTo>
                <a:lnTo>
                  <a:pt x="787" y="1908"/>
                </a:lnTo>
                <a:lnTo>
                  <a:pt x="711" y="1882"/>
                </a:lnTo>
                <a:lnTo>
                  <a:pt x="635" y="1848"/>
                </a:lnTo>
                <a:lnTo>
                  <a:pt x="561" y="1807"/>
                </a:lnTo>
                <a:lnTo>
                  <a:pt x="490" y="1756"/>
                </a:lnTo>
                <a:lnTo>
                  <a:pt x="421" y="1699"/>
                </a:lnTo>
                <a:lnTo>
                  <a:pt x="355" y="1636"/>
                </a:lnTo>
                <a:lnTo>
                  <a:pt x="293" y="1564"/>
                </a:lnTo>
                <a:lnTo>
                  <a:pt x="234" y="1487"/>
                </a:lnTo>
                <a:lnTo>
                  <a:pt x="181" y="1404"/>
                </a:lnTo>
                <a:lnTo>
                  <a:pt x="133" y="1314"/>
                </a:lnTo>
                <a:lnTo>
                  <a:pt x="111" y="1268"/>
                </a:lnTo>
                <a:lnTo>
                  <a:pt x="92" y="1220"/>
                </a:lnTo>
                <a:lnTo>
                  <a:pt x="57" y="1124"/>
                </a:lnTo>
                <a:lnTo>
                  <a:pt x="31" y="1028"/>
                </a:lnTo>
                <a:lnTo>
                  <a:pt x="13" y="933"/>
                </a:lnTo>
                <a:lnTo>
                  <a:pt x="2" y="840"/>
                </a:lnTo>
                <a:lnTo>
                  <a:pt x="0" y="748"/>
                </a:lnTo>
                <a:lnTo>
                  <a:pt x="4" y="658"/>
                </a:lnTo>
                <a:lnTo>
                  <a:pt x="15" y="572"/>
                </a:lnTo>
                <a:lnTo>
                  <a:pt x="35" y="489"/>
                </a:lnTo>
                <a:lnTo>
                  <a:pt x="61" y="411"/>
                </a:lnTo>
                <a:lnTo>
                  <a:pt x="93" y="337"/>
                </a:lnTo>
                <a:lnTo>
                  <a:pt x="132" y="268"/>
                </a:lnTo>
                <a:lnTo>
                  <a:pt x="179" y="207"/>
                </a:lnTo>
                <a:lnTo>
                  <a:pt x="231" y="152"/>
                </a:lnTo>
                <a:lnTo>
                  <a:pt x="289" y="104"/>
                </a:lnTo>
                <a:lnTo>
                  <a:pt x="354" y="64"/>
                </a:lnTo>
                <a:lnTo>
                  <a:pt x="389" y="48"/>
                </a:lnTo>
                <a:lnTo>
                  <a:pt x="424" y="32"/>
                </a:lnTo>
                <a:lnTo>
                  <a:pt x="498" y="12"/>
                </a:lnTo>
                <a:lnTo>
                  <a:pt x="571" y="1"/>
                </a:lnTo>
                <a:lnTo>
                  <a:pt x="648" y="0"/>
                </a:lnTo>
                <a:lnTo>
                  <a:pt x="724" y="8"/>
                </a:lnTo>
                <a:lnTo>
                  <a:pt x="801" y="25"/>
                </a:lnTo>
                <a:lnTo>
                  <a:pt x="877" y="49"/>
                </a:lnTo>
                <a:lnTo>
                  <a:pt x="952" y="83"/>
                </a:lnTo>
                <a:lnTo>
                  <a:pt x="1026" y="124"/>
                </a:lnTo>
                <a:lnTo>
                  <a:pt x="1098" y="175"/>
                </a:lnTo>
                <a:lnTo>
                  <a:pt x="1168" y="232"/>
                </a:lnTo>
                <a:lnTo>
                  <a:pt x="1234" y="296"/>
                </a:lnTo>
                <a:lnTo>
                  <a:pt x="1296" y="367"/>
                </a:lnTo>
                <a:lnTo>
                  <a:pt x="1353" y="445"/>
                </a:lnTo>
                <a:lnTo>
                  <a:pt x="1407" y="528"/>
                </a:lnTo>
                <a:lnTo>
                  <a:pt x="1454" y="617"/>
                </a:lnTo>
                <a:lnTo>
                  <a:pt x="1476" y="664"/>
                </a:lnTo>
                <a:close/>
              </a:path>
            </a:pathLst>
          </a:custGeom>
          <a:solidFill>
            <a:srgbClr val="9D17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019260" y="2641627"/>
            <a:ext cx="885349" cy="1491197"/>
            <a:chOff x="6096000" y="2563813"/>
            <a:chExt cx="989013" cy="1724025"/>
          </a:xfrm>
        </p:grpSpPr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6661150" y="3667125"/>
              <a:ext cx="269875" cy="360363"/>
            </a:xfrm>
            <a:custGeom>
              <a:avLst/>
              <a:gdLst>
                <a:gd name="T0" fmla="*/ 273 w 680"/>
                <a:gd name="T1" fmla="*/ 906 h 906"/>
                <a:gd name="T2" fmla="*/ 0 w 680"/>
                <a:gd name="T3" fmla="*/ 314 h 906"/>
                <a:gd name="T4" fmla="*/ 48 w 680"/>
                <a:gd name="T5" fmla="*/ 279 h 906"/>
                <a:gd name="T6" fmla="*/ 139 w 680"/>
                <a:gd name="T7" fmla="*/ 205 h 906"/>
                <a:gd name="T8" fmla="*/ 227 w 680"/>
                <a:gd name="T9" fmla="*/ 127 h 906"/>
                <a:gd name="T10" fmla="*/ 310 w 680"/>
                <a:gd name="T11" fmla="*/ 44 h 906"/>
                <a:gd name="T12" fmla="*/ 350 w 680"/>
                <a:gd name="T13" fmla="*/ 0 h 906"/>
                <a:gd name="T14" fmla="*/ 680 w 680"/>
                <a:gd name="T15" fmla="*/ 519 h 906"/>
                <a:gd name="T16" fmla="*/ 634 w 680"/>
                <a:gd name="T17" fmla="*/ 572 h 906"/>
                <a:gd name="T18" fmla="*/ 537 w 680"/>
                <a:gd name="T19" fmla="*/ 675 h 906"/>
                <a:gd name="T20" fmla="*/ 436 w 680"/>
                <a:gd name="T21" fmla="*/ 773 h 906"/>
                <a:gd name="T22" fmla="*/ 328 w 680"/>
                <a:gd name="T23" fmla="*/ 863 h 906"/>
                <a:gd name="T24" fmla="*/ 273 w 680"/>
                <a:gd name="T25" fmla="*/ 90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0" h="906">
                  <a:moveTo>
                    <a:pt x="273" y="906"/>
                  </a:moveTo>
                  <a:lnTo>
                    <a:pt x="0" y="314"/>
                  </a:lnTo>
                  <a:lnTo>
                    <a:pt x="48" y="279"/>
                  </a:lnTo>
                  <a:lnTo>
                    <a:pt x="139" y="205"/>
                  </a:lnTo>
                  <a:lnTo>
                    <a:pt x="227" y="127"/>
                  </a:lnTo>
                  <a:lnTo>
                    <a:pt x="310" y="44"/>
                  </a:lnTo>
                  <a:lnTo>
                    <a:pt x="350" y="0"/>
                  </a:lnTo>
                  <a:lnTo>
                    <a:pt x="680" y="519"/>
                  </a:lnTo>
                  <a:lnTo>
                    <a:pt x="634" y="572"/>
                  </a:lnTo>
                  <a:lnTo>
                    <a:pt x="537" y="675"/>
                  </a:lnTo>
                  <a:lnTo>
                    <a:pt x="436" y="773"/>
                  </a:lnTo>
                  <a:lnTo>
                    <a:pt x="328" y="863"/>
                  </a:lnTo>
                  <a:lnTo>
                    <a:pt x="273" y="90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6442075" y="3228975"/>
              <a:ext cx="204788" cy="300038"/>
            </a:xfrm>
            <a:custGeom>
              <a:avLst/>
              <a:gdLst>
                <a:gd name="T0" fmla="*/ 249 w 515"/>
                <a:gd name="T1" fmla="*/ 756 h 756"/>
                <a:gd name="T2" fmla="*/ 0 w 515"/>
                <a:gd name="T3" fmla="*/ 215 h 756"/>
                <a:gd name="T4" fmla="*/ 55 w 515"/>
                <a:gd name="T5" fmla="*/ 166 h 756"/>
                <a:gd name="T6" fmla="*/ 153 w 515"/>
                <a:gd name="T7" fmla="*/ 58 h 756"/>
                <a:gd name="T8" fmla="*/ 199 w 515"/>
                <a:gd name="T9" fmla="*/ 0 h 756"/>
                <a:gd name="T10" fmla="*/ 515 w 515"/>
                <a:gd name="T11" fmla="*/ 495 h 756"/>
                <a:gd name="T12" fmla="*/ 454 w 515"/>
                <a:gd name="T13" fmla="*/ 567 h 756"/>
                <a:gd name="T14" fmla="*/ 320 w 515"/>
                <a:gd name="T15" fmla="*/ 697 h 756"/>
                <a:gd name="T16" fmla="*/ 249 w 515"/>
                <a:gd name="T17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5" h="756">
                  <a:moveTo>
                    <a:pt x="249" y="756"/>
                  </a:moveTo>
                  <a:lnTo>
                    <a:pt x="0" y="215"/>
                  </a:lnTo>
                  <a:lnTo>
                    <a:pt x="55" y="166"/>
                  </a:lnTo>
                  <a:lnTo>
                    <a:pt x="153" y="58"/>
                  </a:lnTo>
                  <a:lnTo>
                    <a:pt x="199" y="0"/>
                  </a:lnTo>
                  <a:lnTo>
                    <a:pt x="515" y="495"/>
                  </a:lnTo>
                  <a:lnTo>
                    <a:pt x="454" y="567"/>
                  </a:lnTo>
                  <a:lnTo>
                    <a:pt x="320" y="697"/>
                  </a:lnTo>
                  <a:lnTo>
                    <a:pt x="249" y="75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235700" y="2822575"/>
              <a:ext cx="128588" cy="223838"/>
            </a:xfrm>
            <a:custGeom>
              <a:avLst/>
              <a:gdLst>
                <a:gd name="T0" fmla="*/ 208 w 324"/>
                <a:gd name="T1" fmla="*/ 564 h 564"/>
                <a:gd name="T2" fmla="*/ 0 w 324"/>
                <a:gd name="T3" fmla="*/ 110 h 564"/>
                <a:gd name="T4" fmla="*/ 36 w 324"/>
                <a:gd name="T5" fmla="*/ 57 h 564"/>
                <a:gd name="T6" fmla="*/ 64 w 324"/>
                <a:gd name="T7" fmla="*/ 0 h 564"/>
                <a:gd name="T8" fmla="*/ 324 w 324"/>
                <a:gd name="T9" fmla="*/ 405 h 564"/>
                <a:gd name="T10" fmla="*/ 298 w 324"/>
                <a:gd name="T11" fmla="*/ 447 h 564"/>
                <a:gd name="T12" fmla="*/ 241 w 324"/>
                <a:gd name="T13" fmla="*/ 528 h 564"/>
                <a:gd name="T14" fmla="*/ 208 w 324"/>
                <a:gd name="T15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4" h="564">
                  <a:moveTo>
                    <a:pt x="208" y="564"/>
                  </a:moveTo>
                  <a:lnTo>
                    <a:pt x="0" y="110"/>
                  </a:lnTo>
                  <a:lnTo>
                    <a:pt x="36" y="57"/>
                  </a:lnTo>
                  <a:lnTo>
                    <a:pt x="64" y="0"/>
                  </a:lnTo>
                  <a:lnTo>
                    <a:pt x="324" y="405"/>
                  </a:lnTo>
                  <a:lnTo>
                    <a:pt x="298" y="447"/>
                  </a:lnTo>
                  <a:lnTo>
                    <a:pt x="241" y="528"/>
                  </a:lnTo>
                  <a:lnTo>
                    <a:pt x="208" y="564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6769100" y="3873500"/>
              <a:ext cx="315913" cy="414338"/>
            </a:xfrm>
            <a:custGeom>
              <a:avLst/>
              <a:gdLst>
                <a:gd name="T0" fmla="*/ 304 w 794"/>
                <a:gd name="T1" fmla="*/ 1047 h 1047"/>
                <a:gd name="T2" fmla="*/ 0 w 794"/>
                <a:gd name="T3" fmla="*/ 387 h 1047"/>
                <a:gd name="T4" fmla="*/ 55 w 794"/>
                <a:gd name="T5" fmla="*/ 344 h 1047"/>
                <a:gd name="T6" fmla="*/ 163 w 794"/>
                <a:gd name="T7" fmla="*/ 254 h 1047"/>
                <a:gd name="T8" fmla="*/ 264 w 794"/>
                <a:gd name="T9" fmla="*/ 156 h 1047"/>
                <a:gd name="T10" fmla="*/ 361 w 794"/>
                <a:gd name="T11" fmla="*/ 53 h 1047"/>
                <a:gd name="T12" fmla="*/ 407 w 794"/>
                <a:gd name="T13" fmla="*/ 0 h 1047"/>
                <a:gd name="T14" fmla="*/ 794 w 794"/>
                <a:gd name="T15" fmla="*/ 606 h 1047"/>
                <a:gd name="T16" fmla="*/ 794 w 794"/>
                <a:gd name="T17" fmla="*/ 606 h 1047"/>
                <a:gd name="T18" fmla="*/ 793 w 794"/>
                <a:gd name="T19" fmla="*/ 607 h 1047"/>
                <a:gd name="T20" fmla="*/ 728 w 794"/>
                <a:gd name="T21" fmla="*/ 680 h 1047"/>
                <a:gd name="T22" fmla="*/ 659 w 794"/>
                <a:gd name="T23" fmla="*/ 749 h 1047"/>
                <a:gd name="T24" fmla="*/ 597 w 794"/>
                <a:gd name="T25" fmla="*/ 807 h 1047"/>
                <a:gd name="T26" fmla="*/ 474 w 794"/>
                <a:gd name="T27" fmla="*/ 913 h 1047"/>
                <a:gd name="T28" fmla="*/ 328 w 794"/>
                <a:gd name="T29" fmla="*/ 1030 h 1047"/>
                <a:gd name="T30" fmla="*/ 304 w 794"/>
                <a:gd name="T3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4" h="1047">
                  <a:moveTo>
                    <a:pt x="304" y="1047"/>
                  </a:moveTo>
                  <a:lnTo>
                    <a:pt x="0" y="387"/>
                  </a:lnTo>
                  <a:lnTo>
                    <a:pt x="55" y="344"/>
                  </a:lnTo>
                  <a:lnTo>
                    <a:pt x="163" y="254"/>
                  </a:lnTo>
                  <a:lnTo>
                    <a:pt x="264" y="156"/>
                  </a:lnTo>
                  <a:lnTo>
                    <a:pt x="361" y="53"/>
                  </a:lnTo>
                  <a:lnTo>
                    <a:pt x="407" y="0"/>
                  </a:lnTo>
                  <a:lnTo>
                    <a:pt x="794" y="606"/>
                  </a:lnTo>
                  <a:lnTo>
                    <a:pt x="794" y="606"/>
                  </a:lnTo>
                  <a:lnTo>
                    <a:pt x="793" y="607"/>
                  </a:lnTo>
                  <a:lnTo>
                    <a:pt x="728" y="680"/>
                  </a:lnTo>
                  <a:lnTo>
                    <a:pt x="659" y="749"/>
                  </a:lnTo>
                  <a:lnTo>
                    <a:pt x="597" y="807"/>
                  </a:lnTo>
                  <a:lnTo>
                    <a:pt x="474" y="913"/>
                  </a:lnTo>
                  <a:lnTo>
                    <a:pt x="328" y="1030"/>
                  </a:lnTo>
                  <a:lnTo>
                    <a:pt x="304" y="1047"/>
                  </a:ln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540500" y="3425825"/>
              <a:ext cx="260350" cy="365125"/>
            </a:xfrm>
            <a:custGeom>
              <a:avLst/>
              <a:gdLst>
                <a:gd name="T0" fmla="*/ 303 w 653"/>
                <a:gd name="T1" fmla="*/ 922 h 922"/>
                <a:gd name="T2" fmla="*/ 0 w 653"/>
                <a:gd name="T3" fmla="*/ 261 h 922"/>
                <a:gd name="T4" fmla="*/ 71 w 653"/>
                <a:gd name="T5" fmla="*/ 202 h 922"/>
                <a:gd name="T6" fmla="*/ 205 w 653"/>
                <a:gd name="T7" fmla="*/ 72 h 922"/>
                <a:gd name="T8" fmla="*/ 266 w 653"/>
                <a:gd name="T9" fmla="*/ 0 h 922"/>
                <a:gd name="T10" fmla="*/ 653 w 653"/>
                <a:gd name="T11" fmla="*/ 608 h 922"/>
                <a:gd name="T12" fmla="*/ 613 w 653"/>
                <a:gd name="T13" fmla="*/ 652 h 922"/>
                <a:gd name="T14" fmla="*/ 530 w 653"/>
                <a:gd name="T15" fmla="*/ 735 h 922"/>
                <a:gd name="T16" fmla="*/ 442 w 653"/>
                <a:gd name="T17" fmla="*/ 813 h 922"/>
                <a:gd name="T18" fmla="*/ 351 w 653"/>
                <a:gd name="T19" fmla="*/ 887 h 922"/>
                <a:gd name="T20" fmla="*/ 303 w 653"/>
                <a:gd name="T21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3" h="922">
                  <a:moveTo>
                    <a:pt x="303" y="922"/>
                  </a:moveTo>
                  <a:lnTo>
                    <a:pt x="0" y="261"/>
                  </a:lnTo>
                  <a:lnTo>
                    <a:pt x="71" y="202"/>
                  </a:lnTo>
                  <a:lnTo>
                    <a:pt x="205" y="72"/>
                  </a:lnTo>
                  <a:lnTo>
                    <a:pt x="266" y="0"/>
                  </a:lnTo>
                  <a:lnTo>
                    <a:pt x="653" y="608"/>
                  </a:lnTo>
                  <a:lnTo>
                    <a:pt x="613" y="652"/>
                  </a:lnTo>
                  <a:lnTo>
                    <a:pt x="530" y="735"/>
                  </a:lnTo>
                  <a:lnTo>
                    <a:pt x="442" y="813"/>
                  </a:lnTo>
                  <a:lnTo>
                    <a:pt x="351" y="887"/>
                  </a:lnTo>
                  <a:lnTo>
                    <a:pt x="303" y="922"/>
                  </a:lnTo>
                  <a:close/>
                </a:path>
              </a:pathLst>
            </a:custGeom>
            <a:solidFill>
              <a:srgbClr val="971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6318250" y="2982913"/>
              <a:ext cx="203200" cy="331788"/>
            </a:xfrm>
            <a:custGeom>
              <a:avLst/>
              <a:gdLst>
                <a:gd name="T0" fmla="*/ 311 w 510"/>
                <a:gd name="T1" fmla="*/ 834 h 834"/>
                <a:gd name="T2" fmla="*/ 0 w 510"/>
                <a:gd name="T3" fmla="*/ 159 h 834"/>
                <a:gd name="T4" fmla="*/ 33 w 510"/>
                <a:gd name="T5" fmla="*/ 123 h 834"/>
                <a:gd name="T6" fmla="*/ 90 w 510"/>
                <a:gd name="T7" fmla="*/ 42 h 834"/>
                <a:gd name="T8" fmla="*/ 116 w 510"/>
                <a:gd name="T9" fmla="*/ 0 h 834"/>
                <a:gd name="T10" fmla="*/ 510 w 510"/>
                <a:gd name="T11" fmla="*/ 619 h 834"/>
                <a:gd name="T12" fmla="*/ 464 w 510"/>
                <a:gd name="T13" fmla="*/ 677 h 834"/>
                <a:gd name="T14" fmla="*/ 366 w 510"/>
                <a:gd name="T15" fmla="*/ 785 h 834"/>
                <a:gd name="T16" fmla="*/ 311 w 510"/>
                <a:gd name="T17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834">
                  <a:moveTo>
                    <a:pt x="311" y="834"/>
                  </a:moveTo>
                  <a:lnTo>
                    <a:pt x="0" y="159"/>
                  </a:lnTo>
                  <a:lnTo>
                    <a:pt x="33" y="123"/>
                  </a:lnTo>
                  <a:lnTo>
                    <a:pt x="90" y="42"/>
                  </a:lnTo>
                  <a:lnTo>
                    <a:pt x="116" y="0"/>
                  </a:lnTo>
                  <a:lnTo>
                    <a:pt x="510" y="619"/>
                  </a:lnTo>
                  <a:lnTo>
                    <a:pt x="464" y="677"/>
                  </a:lnTo>
                  <a:lnTo>
                    <a:pt x="366" y="785"/>
                  </a:lnTo>
                  <a:lnTo>
                    <a:pt x="311" y="834"/>
                  </a:lnTo>
                  <a:close/>
                </a:path>
              </a:pathLst>
            </a:custGeom>
            <a:solidFill>
              <a:srgbClr val="971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6096000" y="2563813"/>
              <a:ext cx="165100" cy="303213"/>
            </a:xfrm>
            <a:custGeom>
              <a:avLst/>
              <a:gdLst>
                <a:gd name="T0" fmla="*/ 352 w 416"/>
                <a:gd name="T1" fmla="*/ 763 h 763"/>
                <a:gd name="T2" fmla="*/ 0 w 416"/>
                <a:gd name="T3" fmla="*/ 0 h 763"/>
                <a:gd name="T4" fmla="*/ 416 w 416"/>
                <a:gd name="T5" fmla="*/ 653 h 763"/>
                <a:gd name="T6" fmla="*/ 388 w 416"/>
                <a:gd name="T7" fmla="*/ 710 h 763"/>
                <a:gd name="T8" fmla="*/ 352 w 416"/>
                <a:gd name="T9" fmla="*/ 76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763">
                  <a:moveTo>
                    <a:pt x="352" y="763"/>
                  </a:moveTo>
                  <a:lnTo>
                    <a:pt x="0" y="0"/>
                  </a:lnTo>
                  <a:lnTo>
                    <a:pt x="416" y="653"/>
                  </a:lnTo>
                  <a:lnTo>
                    <a:pt x="388" y="710"/>
                  </a:lnTo>
                  <a:lnTo>
                    <a:pt x="352" y="763"/>
                  </a:ln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19260" y="660230"/>
            <a:ext cx="1942651" cy="1981397"/>
            <a:chOff x="6096000" y="273050"/>
            <a:chExt cx="2170113" cy="2290763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096000" y="2252663"/>
              <a:ext cx="292100" cy="311150"/>
            </a:xfrm>
            <a:custGeom>
              <a:avLst/>
              <a:gdLst>
                <a:gd name="T0" fmla="*/ 118 w 734"/>
                <a:gd name="T1" fmla="*/ 705 h 784"/>
                <a:gd name="T2" fmla="*/ 0 w 734"/>
                <a:gd name="T3" fmla="*/ 784 h 784"/>
                <a:gd name="T4" fmla="*/ 73 w 734"/>
                <a:gd name="T5" fmla="*/ 658 h 784"/>
                <a:gd name="T6" fmla="*/ 687 w 734"/>
                <a:gd name="T7" fmla="*/ 0 h 784"/>
                <a:gd name="T8" fmla="*/ 734 w 734"/>
                <a:gd name="T9" fmla="*/ 44 h 784"/>
                <a:gd name="T10" fmla="*/ 118 w 734"/>
                <a:gd name="T11" fmla="*/ 705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4" h="784">
                  <a:moveTo>
                    <a:pt x="118" y="705"/>
                  </a:moveTo>
                  <a:lnTo>
                    <a:pt x="0" y="784"/>
                  </a:lnTo>
                  <a:lnTo>
                    <a:pt x="73" y="658"/>
                  </a:lnTo>
                  <a:lnTo>
                    <a:pt x="687" y="0"/>
                  </a:lnTo>
                  <a:lnTo>
                    <a:pt x="734" y="44"/>
                  </a:lnTo>
                  <a:lnTo>
                    <a:pt x="118" y="705"/>
                  </a:lnTo>
                  <a:close/>
                </a:path>
              </a:pathLst>
            </a:custGeom>
            <a:solidFill>
              <a:srgbClr val="D5A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096000" y="2362200"/>
              <a:ext cx="203200" cy="201613"/>
            </a:xfrm>
            <a:custGeom>
              <a:avLst/>
              <a:gdLst>
                <a:gd name="T0" fmla="*/ 0 w 511"/>
                <a:gd name="T1" fmla="*/ 507 h 507"/>
                <a:gd name="T2" fmla="*/ 21 w 511"/>
                <a:gd name="T3" fmla="*/ 472 h 507"/>
                <a:gd name="T4" fmla="*/ 105 w 511"/>
                <a:gd name="T5" fmla="*/ 416 h 507"/>
                <a:gd name="T6" fmla="*/ 493 w 511"/>
                <a:gd name="T7" fmla="*/ 0 h 507"/>
                <a:gd name="T8" fmla="*/ 501 w 511"/>
                <a:gd name="T9" fmla="*/ 4 h 507"/>
                <a:gd name="T10" fmla="*/ 511 w 511"/>
                <a:gd name="T11" fmla="*/ 7 h 507"/>
                <a:gd name="T12" fmla="*/ 118 w 511"/>
                <a:gd name="T13" fmla="*/ 428 h 507"/>
                <a:gd name="T14" fmla="*/ 0 w 511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1" h="507">
                  <a:moveTo>
                    <a:pt x="0" y="507"/>
                  </a:moveTo>
                  <a:lnTo>
                    <a:pt x="21" y="472"/>
                  </a:lnTo>
                  <a:lnTo>
                    <a:pt x="105" y="416"/>
                  </a:lnTo>
                  <a:lnTo>
                    <a:pt x="493" y="0"/>
                  </a:lnTo>
                  <a:lnTo>
                    <a:pt x="501" y="4"/>
                  </a:lnTo>
                  <a:lnTo>
                    <a:pt x="511" y="7"/>
                  </a:lnTo>
                  <a:lnTo>
                    <a:pt x="118" y="428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rgbClr val="BE9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299200" y="2352675"/>
              <a:ext cx="11113" cy="12700"/>
            </a:xfrm>
            <a:custGeom>
              <a:avLst/>
              <a:gdLst>
                <a:gd name="T0" fmla="*/ 0 w 30"/>
                <a:gd name="T1" fmla="*/ 32 h 32"/>
                <a:gd name="T2" fmla="*/ 0 w 30"/>
                <a:gd name="T3" fmla="*/ 32 h 32"/>
                <a:gd name="T4" fmla="*/ 0 w 30"/>
                <a:gd name="T5" fmla="*/ 32 h 32"/>
                <a:gd name="T6" fmla="*/ 30 w 30"/>
                <a:gd name="T7" fmla="*/ 0 h 32"/>
                <a:gd name="T8" fmla="*/ 30 w 30"/>
                <a:gd name="T9" fmla="*/ 0 h 32"/>
                <a:gd name="T10" fmla="*/ 30 w 30"/>
                <a:gd name="T11" fmla="*/ 0 h 32"/>
                <a:gd name="T12" fmla="*/ 0 w 30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2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280150" y="2335213"/>
              <a:ext cx="11113" cy="12700"/>
            </a:xfrm>
            <a:custGeom>
              <a:avLst/>
              <a:gdLst>
                <a:gd name="T0" fmla="*/ 0 w 28"/>
                <a:gd name="T1" fmla="*/ 30 h 30"/>
                <a:gd name="T2" fmla="*/ 0 w 28"/>
                <a:gd name="T3" fmla="*/ 30 h 30"/>
                <a:gd name="T4" fmla="*/ 0 w 28"/>
                <a:gd name="T5" fmla="*/ 30 h 30"/>
                <a:gd name="T6" fmla="*/ 28 w 28"/>
                <a:gd name="T7" fmla="*/ 0 h 30"/>
                <a:gd name="T8" fmla="*/ 0 w 28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0" y="3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28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280150" y="2335213"/>
              <a:ext cx="25400" cy="26988"/>
            </a:xfrm>
            <a:custGeom>
              <a:avLst/>
              <a:gdLst>
                <a:gd name="T0" fmla="*/ 29 w 61"/>
                <a:gd name="T1" fmla="*/ 70 h 70"/>
                <a:gd name="T2" fmla="*/ 17 w 61"/>
                <a:gd name="T3" fmla="*/ 61 h 70"/>
                <a:gd name="T4" fmla="*/ 3 w 61"/>
                <a:gd name="T5" fmla="*/ 42 h 70"/>
                <a:gd name="T6" fmla="*/ 0 w 61"/>
                <a:gd name="T7" fmla="*/ 31 h 70"/>
                <a:gd name="T8" fmla="*/ 28 w 61"/>
                <a:gd name="T9" fmla="*/ 1 h 70"/>
                <a:gd name="T10" fmla="*/ 29 w 61"/>
                <a:gd name="T11" fmla="*/ 0 h 70"/>
                <a:gd name="T12" fmla="*/ 39 w 61"/>
                <a:gd name="T13" fmla="*/ 13 h 70"/>
                <a:gd name="T14" fmla="*/ 51 w 61"/>
                <a:gd name="T15" fmla="*/ 25 h 70"/>
                <a:gd name="T16" fmla="*/ 56 w 61"/>
                <a:gd name="T17" fmla="*/ 30 h 70"/>
                <a:gd name="T18" fmla="*/ 61 w 61"/>
                <a:gd name="T19" fmla="*/ 34 h 70"/>
                <a:gd name="T20" fmla="*/ 29 w 61"/>
                <a:gd name="T2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70">
                  <a:moveTo>
                    <a:pt x="29" y="70"/>
                  </a:moveTo>
                  <a:lnTo>
                    <a:pt x="17" y="61"/>
                  </a:lnTo>
                  <a:lnTo>
                    <a:pt x="3" y="42"/>
                  </a:lnTo>
                  <a:lnTo>
                    <a:pt x="0" y="3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39" y="13"/>
                  </a:lnTo>
                  <a:lnTo>
                    <a:pt x="51" y="25"/>
                  </a:lnTo>
                  <a:lnTo>
                    <a:pt x="56" y="30"/>
                  </a:lnTo>
                  <a:lnTo>
                    <a:pt x="61" y="34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8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291263" y="2347913"/>
              <a:ext cx="19050" cy="17463"/>
            </a:xfrm>
            <a:custGeom>
              <a:avLst/>
              <a:gdLst>
                <a:gd name="T0" fmla="*/ 18 w 48"/>
                <a:gd name="T1" fmla="*/ 43 h 43"/>
                <a:gd name="T2" fmla="*/ 8 w 48"/>
                <a:gd name="T3" fmla="*/ 40 h 43"/>
                <a:gd name="T4" fmla="*/ 0 w 48"/>
                <a:gd name="T5" fmla="*/ 36 h 43"/>
                <a:gd name="T6" fmla="*/ 32 w 48"/>
                <a:gd name="T7" fmla="*/ 0 h 43"/>
                <a:gd name="T8" fmla="*/ 40 w 48"/>
                <a:gd name="T9" fmla="*/ 6 h 43"/>
                <a:gd name="T10" fmla="*/ 48 w 48"/>
                <a:gd name="T11" fmla="*/ 11 h 43"/>
                <a:gd name="T12" fmla="*/ 18 w 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3">
                  <a:moveTo>
                    <a:pt x="18" y="43"/>
                  </a:moveTo>
                  <a:lnTo>
                    <a:pt x="8" y="40"/>
                  </a:lnTo>
                  <a:lnTo>
                    <a:pt x="0" y="36"/>
                  </a:lnTo>
                  <a:lnTo>
                    <a:pt x="32" y="0"/>
                  </a:lnTo>
                  <a:lnTo>
                    <a:pt x="40" y="6"/>
                  </a:lnTo>
                  <a:lnTo>
                    <a:pt x="48" y="11"/>
                  </a:lnTo>
                  <a:lnTo>
                    <a:pt x="18" y="43"/>
                  </a:lnTo>
                  <a:close/>
                </a:path>
              </a:pathLst>
            </a:custGeom>
            <a:solidFill>
              <a:srgbClr val="957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7399338" y="504825"/>
              <a:ext cx="866775" cy="669925"/>
            </a:xfrm>
            <a:custGeom>
              <a:avLst/>
              <a:gdLst>
                <a:gd name="T0" fmla="*/ 1442 w 2184"/>
                <a:gd name="T1" fmla="*/ 140 h 1692"/>
                <a:gd name="T2" fmla="*/ 1473 w 2184"/>
                <a:gd name="T3" fmla="*/ 114 h 1692"/>
                <a:gd name="T4" fmla="*/ 1536 w 2184"/>
                <a:gd name="T5" fmla="*/ 70 h 1692"/>
                <a:gd name="T6" fmla="*/ 1595 w 2184"/>
                <a:gd name="T7" fmla="*/ 38 h 1692"/>
                <a:gd name="T8" fmla="*/ 1655 w 2184"/>
                <a:gd name="T9" fmla="*/ 16 h 1692"/>
                <a:gd name="T10" fmla="*/ 1713 w 2184"/>
                <a:gd name="T11" fmla="*/ 4 h 1692"/>
                <a:gd name="T12" fmla="*/ 1769 w 2184"/>
                <a:gd name="T13" fmla="*/ 0 h 1692"/>
                <a:gd name="T14" fmla="*/ 1823 w 2184"/>
                <a:gd name="T15" fmla="*/ 4 h 1692"/>
                <a:gd name="T16" fmla="*/ 1874 w 2184"/>
                <a:gd name="T17" fmla="*/ 16 h 1692"/>
                <a:gd name="T18" fmla="*/ 1945 w 2184"/>
                <a:gd name="T19" fmla="*/ 43 h 1692"/>
                <a:gd name="T20" fmla="*/ 2028 w 2184"/>
                <a:gd name="T21" fmla="*/ 96 h 1692"/>
                <a:gd name="T22" fmla="*/ 2096 w 2184"/>
                <a:gd name="T23" fmla="*/ 164 h 1692"/>
                <a:gd name="T24" fmla="*/ 2143 w 2184"/>
                <a:gd name="T25" fmla="*/ 236 h 1692"/>
                <a:gd name="T26" fmla="*/ 2159 w 2184"/>
                <a:gd name="T27" fmla="*/ 272 h 1692"/>
                <a:gd name="T28" fmla="*/ 2172 w 2184"/>
                <a:gd name="T29" fmla="*/ 309 h 1692"/>
                <a:gd name="T30" fmla="*/ 2184 w 2184"/>
                <a:gd name="T31" fmla="*/ 383 h 1692"/>
                <a:gd name="T32" fmla="*/ 2184 w 2184"/>
                <a:gd name="T33" fmla="*/ 455 h 1692"/>
                <a:gd name="T34" fmla="*/ 2173 w 2184"/>
                <a:gd name="T35" fmla="*/ 526 h 1692"/>
                <a:gd name="T36" fmla="*/ 2154 w 2184"/>
                <a:gd name="T37" fmla="*/ 596 h 1692"/>
                <a:gd name="T38" fmla="*/ 2128 w 2184"/>
                <a:gd name="T39" fmla="*/ 663 h 1692"/>
                <a:gd name="T40" fmla="*/ 2081 w 2184"/>
                <a:gd name="T41" fmla="*/ 757 h 1692"/>
                <a:gd name="T42" fmla="*/ 2048 w 2184"/>
                <a:gd name="T43" fmla="*/ 814 h 1692"/>
                <a:gd name="T44" fmla="*/ 2026 w 2184"/>
                <a:gd name="T45" fmla="*/ 848 h 1692"/>
                <a:gd name="T46" fmla="*/ 1976 w 2184"/>
                <a:gd name="T47" fmla="*/ 910 h 1692"/>
                <a:gd name="T48" fmla="*/ 1921 w 2184"/>
                <a:gd name="T49" fmla="*/ 968 h 1692"/>
                <a:gd name="T50" fmla="*/ 1858 w 2184"/>
                <a:gd name="T51" fmla="*/ 1020 h 1692"/>
                <a:gd name="T52" fmla="*/ 1760 w 2184"/>
                <a:gd name="T53" fmla="*/ 1092 h 1692"/>
                <a:gd name="T54" fmla="*/ 1621 w 2184"/>
                <a:gd name="T55" fmla="*/ 1171 h 1692"/>
                <a:gd name="T56" fmla="*/ 1552 w 2184"/>
                <a:gd name="T57" fmla="*/ 1203 h 1692"/>
                <a:gd name="T58" fmla="*/ 1488 w 2184"/>
                <a:gd name="T59" fmla="*/ 1233 h 1692"/>
                <a:gd name="T60" fmla="*/ 1326 w 2184"/>
                <a:gd name="T61" fmla="*/ 1296 h 1692"/>
                <a:gd name="T62" fmla="*/ 1026 w 2184"/>
                <a:gd name="T63" fmla="*/ 1397 h 1692"/>
                <a:gd name="T64" fmla="*/ 576 w 2184"/>
                <a:gd name="T65" fmla="*/ 1534 h 1692"/>
                <a:gd name="T66" fmla="*/ 159 w 2184"/>
                <a:gd name="T67" fmla="*/ 1649 h 1692"/>
                <a:gd name="T68" fmla="*/ 0 w 2184"/>
                <a:gd name="T69" fmla="*/ 1692 h 1692"/>
                <a:gd name="T70" fmla="*/ 1442 w 2184"/>
                <a:gd name="T71" fmla="*/ 14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84" h="1692">
                  <a:moveTo>
                    <a:pt x="1442" y="140"/>
                  </a:moveTo>
                  <a:lnTo>
                    <a:pt x="1473" y="114"/>
                  </a:lnTo>
                  <a:lnTo>
                    <a:pt x="1536" y="70"/>
                  </a:lnTo>
                  <a:lnTo>
                    <a:pt x="1595" y="38"/>
                  </a:lnTo>
                  <a:lnTo>
                    <a:pt x="1655" y="16"/>
                  </a:lnTo>
                  <a:lnTo>
                    <a:pt x="1713" y="4"/>
                  </a:lnTo>
                  <a:lnTo>
                    <a:pt x="1769" y="0"/>
                  </a:lnTo>
                  <a:lnTo>
                    <a:pt x="1823" y="4"/>
                  </a:lnTo>
                  <a:lnTo>
                    <a:pt x="1874" y="16"/>
                  </a:lnTo>
                  <a:lnTo>
                    <a:pt x="1945" y="43"/>
                  </a:lnTo>
                  <a:lnTo>
                    <a:pt x="2028" y="96"/>
                  </a:lnTo>
                  <a:lnTo>
                    <a:pt x="2096" y="164"/>
                  </a:lnTo>
                  <a:lnTo>
                    <a:pt x="2143" y="236"/>
                  </a:lnTo>
                  <a:lnTo>
                    <a:pt x="2159" y="272"/>
                  </a:lnTo>
                  <a:lnTo>
                    <a:pt x="2172" y="309"/>
                  </a:lnTo>
                  <a:lnTo>
                    <a:pt x="2184" y="383"/>
                  </a:lnTo>
                  <a:lnTo>
                    <a:pt x="2184" y="455"/>
                  </a:lnTo>
                  <a:lnTo>
                    <a:pt x="2173" y="526"/>
                  </a:lnTo>
                  <a:lnTo>
                    <a:pt x="2154" y="596"/>
                  </a:lnTo>
                  <a:lnTo>
                    <a:pt x="2128" y="663"/>
                  </a:lnTo>
                  <a:lnTo>
                    <a:pt x="2081" y="757"/>
                  </a:lnTo>
                  <a:lnTo>
                    <a:pt x="2048" y="814"/>
                  </a:lnTo>
                  <a:lnTo>
                    <a:pt x="2026" y="848"/>
                  </a:lnTo>
                  <a:lnTo>
                    <a:pt x="1976" y="910"/>
                  </a:lnTo>
                  <a:lnTo>
                    <a:pt x="1921" y="968"/>
                  </a:lnTo>
                  <a:lnTo>
                    <a:pt x="1858" y="1020"/>
                  </a:lnTo>
                  <a:lnTo>
                    <a:pt x="1760" y="1092"/>
                  </a:lnTo>
                  <a:lnTo>
                    <a:pt x="1621" y="1171"/>
                  </a:lnTo>
                  <a:lnTo>
                    <a:pt x="1552" y="1203"/>
                  </a:lnTo>
                  <a:lnTo>
                    <a:pt x="1488" y="1233"/>
                  </a:lnTo>
                  <a:lnTo>
                    <a:pt x="1326" y="1296"/>
                  </a:lnTo>
                  <a:lnTo>
                    <a:pt x="1026" y="1397"/>
                  </a:lnTo>
                  <a:lnTo>
                    <a:pt x="576" y="1534"/>
                  </a:lnTo>
                  <a:lnTo>
                    <a:pt x="159" y="1649"/>
                  </a:lnTo>
                  <a:lnTo>
                    <a:pt x="0" y="1692"/>
                  </a:lnTo>
                  <a:lnTo>
                    <a:pt x="1442" y="140"/>
                  </a:lnTo>
                  <a:close/>
                </a:path>
              </a:pathLst>
            </a:custGeom>
            <a:solidFill>
              <a:srgbClr val="9B1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399338" y="484188"/>
              <a:ext cx="785813" cy="690563"/>
            </a:xfrm>
            <a:custGeom>
              <a:avLst/>
              <a:gdLst>
                <a:gd name="T0" fmla="*/ 1444 w 1976"/>
                <a:gd name="T1" fmla="*/ 190 h 1742"/>
                <a:gd name="T2" fmla="*/ 1502 w 1976"/>
                <a:gd name="T3" fmla="*/ 136 h 1742"/>
                <a:gd name="T4" fmla="*/ 1609 w 1976"/>
                <a:gd name="T5" fmla="*/ 58 h 1742"/>
                <a:gd name="T6" fmla="*/ 1705 w 1976"/>
                <a:gd name="T7" fmla="*/ 14 h 1742"/>
                <a:gd name="T8" fmla="*/ 1787 w 1976"/>
                <a:gd name="T9" fmla="*/ 0 h 1742"/>
                <a:gd name="T10" fmla="*/ 1856 w 1976"/>
                <a:gd name="T11" fmla="*/ 7 h 1742"/>
                <a:gd name="T12" fmla="*/ 1909 w 1976"/>
                <a:gd name="T13" fmla="*/ 33 h 1742"/>
                <a:gd name="T14" fmla="*/ 1948 w 1976"/>
                <a:gd name="T15" fmla="*/ 74 h 1742"/>
                <a:gd name="T16" fmla="*/ 1970 w 1976"/>
                <a:gd name="T17" fmla="*/ 123 h 1742"/>
                <a:gd name="T18" fmla="*/ 1974 w 1976"/>
                <a:gd name="T19" fmla="*/ 149 h 1742"/>
                <a:gd name="T20" fmla="*/ 1976 w 1976"/>
                <a:gd name="T21" fmla="*/ 176 h 1742"/>
                <a:gd name="T22" fmla="*/ 1971 w 1976"/>
                <a:gd name="T23" fmla="*/ 233 h 1742"/>
                <a:gd name="T24" fmla="*/ 1956 w 1976"/>
                <a:gd name="T25" fmla="*/ 291 h 1742"/>
                <a:gd name="T26" fmla="*/ 1932 w 1976"/>
                <a:gd name="T27" fmla="*/ 351 h 1742"/>
                <a:gd name="T28" fmla="*/ 1887 w 1976"/>
                <a:gd name="T29" fmla="*/ 442 h 1742"/>
                <a:gd name="T30" fmla="*/ 1814 w 1976"/>
                <a:gd name="T31" fmla="*/ 557 h 1742"/>
                <a:gd name="T32" fmla="*/ 1775 w 1976"/>
                <a:gd name="T33" fmla="*/ 609 h 1742"/>
                <a:gd name="T34" fmla="*/ 1727 w 1976"/>
                <a:gd name="T35" fmla="*/ 672 h 1742"/>
                <a:gd name="T36" fmla="*/ 1616 w 1976"/>
                <a:gd name="T37" fmla="*/ 789 h 1742"/>
                <a:gd name="T38" fmla="*/ 1494 w 1976"/>
                <a:gd name="T39" fmla="*/ 893 h 1742"/>
                <a:gd name="T40" fmla="*/ 1370 w 1976"/>
                <a:gd name="T41" fmla="*/ 986 h 1742"/>
                <a:gd name="T42" fmla="*/ 1309 w 1976"/>
                <a:gd name="T43" fmla="*/ 1026 h 1742"/>
                <a:gd name="T44" fmla="*/ 1191 w 1976"/>
                <a:gd name="T45" fmla="*/ 1103 h 1742"/>
                <a:gd name="T46" fmla="*/ 859 w 1976"/>
                <a:gd name="T47" fmla="*/ 1292 h 1742"/>
                <a:gd name="T48" fmla="*/ 290 w 1976"/>
                <a:gd name="T49" fmla="*/ 1594 h 1742"/>
                <a:gd name="T50" fmla="*/ 0 w 1976"/>
                <a:gd name="T51" fmla="*/ 1742 h 1742"/>
                <a:gd name="T52" fmla="*/ 1444 w 1976"/>
                <a:gd name="T53" fmla="*/ 190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76" h="1742">
                  <a:moveTo>
                    <a:pt x="1444" y="190"/>
                  </a:moveTo>
                  <a:lnTo>
                    <a:pt x="1502" y="136"/>
                  </a:lnTo>
                  <a:lnTo>
                    <a:pt x="1609" y="58"/>
                  </a:lnTo>
                  <a:lnTo>
                    <a:pt x="1705" y="14"/>
                  </a:lnTo>
                  <a:lnTo>
                    <a:pt x="1787" y="0"/>
                  </a:lnTo>
                  <a:lnTo>
                    <a:pt x="1856" y="7"/>
                  </a:lnTo>
                  <a:lnTo>
                    <a:pt x="1909" y="33"/>
                  </a:lnTo>
                  <a:lnTo>
                    <a:pt x="1948" y="74"/>
                  </a:lnTo>
                  <a:lnTo>
                    <a:pt x="1970" y="123"/>
                  </a:lnTo>
                  <a:lnTo>
                    <a:pt x="1974" y="149"/>
                  </a:lnTo>
                  <a:lnTo>
                    <a:pt x="1976" y="176"/>
                  </a:lnTo>
                  <a:lnTo>
                    <a:pt x="1971" y="233"/>
                  </a:lnTo>
                  <a:lnTo>
                    <a:pt x="1956" y="291"/>
                  </a:lnTo>
                  <a:lnTo>
                    <a:pt x="1932" y="351"/>
                  </a:lnTo>
                  <a:lnTo>
                    <a:pt x="1887" y="442"/>
                  </a:lnTo>
                  <a:lnTo>
                    <a:pt x="1814" y="557"/>
                  </a:lnTo>
                  <a:lnTo>
                    <a:pt x="1775" y="609"/>
                  </a:lnTo>
                  <a:lnTo>
                    <a:pt x="1727" y="672"/>
                  </a:lnTo>
                  <a:lnTo>
                    <a:pt x="1616" y="789"/>
                  </a:lnTo>
                  <a:lnTo>
                    <a:pt x="1494" y="893"/>
                  </a:lnTo>
                  <a:lnTo>
                    <a:pt x="1370" y="986"/>
                  </a:lnTo>
                  <a:lnTo>
                    <a:pt x="1309" y="1026"/>
                  </a:lnTo>
                  <a:lnTo>
                    <a:pt x="1191" y="1103"/>
                  </a:lnTo>
                  <a:lnTo>
                    <a:pt x="859" y="1292"/>
                  </a:lnTo>
                  <a:lnTo>
                    <a:pt x="290" y="1594"/>
                  </a:lnTo>
                  <a:lnTo>
                    <a:pt x="0" y="1742"/>
                  </a:lnTo>
                  <a:lnTo>
                    <a:pt x="1444" y="190"/>
                  </a:lnTo>
                  <a:close/>
                </a:path>
              </a:pathLst>
            </a:custGeom>
            <a:solidFill>
              <a:srgbClr val="721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7399338" y="500063"/>
              <a:ext cx="785813" cy="674688"/>
            </a:xfrm>
            <a:custGeom>
              <a:avLst/>
              <a:gdLst>
                <a:gd name="T0" fmla="*/ 1777 w 1978"/>
                <a:gd name="T1" fmla="*/ 570 h 1702"/>
                <a:gd name="T2" fmla="*/ 1815 w 1978"/>
                <a:gd name="T3" fmla="*/ 517 h 1702"/>
                <a:gd name="T4" fmla="*/ 1889 w 1978"/>
                <a:gd name="T5" fmla="*/ 402 h 1702"/>
                <a:gd name="T6" fmla="*/ 1934 w 1978"/>
                <a:gd name="T7" fmla="*/ 312 h 1702"/>
                <a:gd name="T8" fmla="*/ 1958 w 1978"/>
                <a:gd name="T9" fmla="*/ 251 h 1702"/>
                <a:gd name="T10" fmla="*/ 1973 w 1978"/>
                <a:gd name="T11" fmla="*/ 193 h 1702"/>
                <a:gd name="T12" fmla="*/ 1978 w 1978"/>
                <a:gd name="T13" fmla="*/ 136 h 1702"/>
                <a:gd name="T14" fmla="*/ 1976 w 1978"/>
                <a:gd name="T15" fmla="*/ 109 h 1702"/>
                <a:gd name="T16" fmla="*/ 1971 w 1978"/>
                <a:gd name="T17" fmla="*/ 79 h 1702"/>
                <a:gd name="T18" fmla="*/ 1948 w 1978"/>
                <a:gd name="T19" fmla="*/ 35 h 1702"/>
                <a:gd name="T20" fmla="*/ 1929 w 1978"/>
                <a:gd name="T21" fmla="*/ 10 h 1702"/>
                <a:gd name="T22" fmla="*/ 1916 w 1978"/>
                <a:gd name="T23" fmla="*/ 0 h 1702"/>
                <a:gd name="T24" fmla="*/ 1933 w 1978"/>
                <a:gd name="T25" fmla="*/ 21 h 1702"/>
                <a:gd name="T26" fmla="*/ 1955 w 1978"/>
                <a:gd name="T27" fmla="*/ 69 h 1702"/>
                <a:gd name="T28" fmla="*/ 1959 w 1978"/>
                <a:gd name="T29" fmla="*/ 93 h 1702"/>
                <a:gd name="T30" fmla="*/ 1961 w 1978"/>
                <a:gd name="T31" fmla="*/ 120 h 1702"/>
                <a:gd name="T32" fmla="*/ 1956 w 1978"/>
                <a:gd name="T33" fmla="*/ 177 h 1702"/>
                <a:gd name="T34" fmla="*/ 1941 w 1978"/>
                <a:gd name="T35" fmla="*/ 236 h 1702"/>
                <a:gd name="T36" fmla="*/ 1917 w 1978"/>
                <a:gd name="T37" fmla="*/ 297 h 1702"/>
                <a:gd name="T38" fmla="*/ 1872 w 1978"/>
                <a:gd name="T39" fmla="*/ 386 h 1702"/>
                <a:gd name="T40" fmla="*/ 1798 w 1978"/>
                <a:gd name="T41" fmla="*/ 501 h 1702"/>
                <a:gd name="T42" fmla="*/ 1761 w 1978"/>
                <a:gd name="T43" fmla="*/ 555 h 1702"/>
                <a:gd name="T44" fmla="*/ 1713 w 1978"/>
                <a:gd name="T45" fmla="*/ 617 h 1702"/>
                <a:gd name="T46" fmla="*/ 1601 w 1978"/>
                <a:gd name="T47" fmla="*/ 733 h 1702"/>
                <a:gd name="T48" fmla="*/ 1479 w 1978"/>
                <a:gd name="T49" fmla="*/ 837 h 1702"/>
                <a:gd name="T50" fmla="*/ 1355 w 1978"/>
                <a:gd name="T51" fmla="*/ 930 h 1702"/>
                <a:gd name="T52" fmla="*/ 1294 w 1978"/>
                <a:gd name="T53" fmla="*/ 972 h 1702"/>
                <a:gd name="T54" fmla="*/ 1184 w 1978"/>
                <a:gd name="T55" fmla="*/ 1043 h 1702"/>
                <a:gd name="T56" fmla="*/ 875 w 1978"/>
                <a:gd name="T57" fmla="*/ 1219 h 1702"/>
                <a:gd name="T58" fmla="*/ 339 w 1978"/>
                <a:gd name="T59" fmla="*/ 1506 h 1702"/>
                <a:gd name="T60" fmla="*/ 43 w 1978"/>
                <a:gd name="T61" fmla="*/ 1656 h 1702"/>
                <a:gd name="T62" fmla="*/ 0 w 1978"/>
                <a:gd name="T63" fmla="*/ 1702 h 1702"/>
                <a:gd name="T64" fmla="*/ 292 w 1978"/>
                <a:gd name="T65" fmla="*/ 1554 h 1702"/>
                <a:gd name="T66" fmla="*/ 861 w 1978"/>
                <a:gd name="T67" fmla="*/ 1253 h 1702"/>
                <a:gd name="T68" fmla="*/ 1193 w 1978"/>
                <a:gd name="T69" fmla="*/ 1063 h 1702"/>
                <a:gd name="T70" fmla="*/ 1311 w 1978"/>
                <a:gd name="T71" fmla="*/ 987 h 1702"/>
                <a:gd name="T72" fmla="*/ 1372 w 1978"/>
                <a:gd name="T73" fmla="*/ 946 h 1702"/>
                <a:gd name="T74" fmla="*/ 1496 w 1978"/>
                <a:gd name="T75" fmla="*/ 854 h 1702"/>
                <a:gd name="T76" fmla="*/ 1618 w 1978"/>
                <a:gd name="T77" fmla="*/ 749 h 1702"/>
                <a:gd name="T78" fmla="*/ 1729 w 1978"/>
                <a:gd name="T79" fmla="*/ 632 h 1702"/>
                <a:gd name="T80" fmla="*/ 1777 w 1978"/>
                <a:gd name="T81" fmla="*/ 57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8" h="1702">
                  <a:moveTo>
                    <a:pt x="1777" y="570"/>
                  </a:moveTo>
                  <a:lnTo>
                    <a:pt x="1815" y="517"/>
                  </a:lnTo>
                  <a:lnTo>
                    <a:pt x="1889" y="402"/>
                  </a:lnTo>
                  <a:lnTo>
                    <a:pt x="1934" y="312"/>
                  </a:lnTo>
                  <a:lnTo>
                    <a:pt x="1958" y="251"/>
                  </a:lnTo>
                  <a:lnTo>
                    <a:pt x="1973" y="193"/>
                  </a:lnTo>
                  <a:lnTo>
                    <a:pt x="1978" y="136"/>
                  </a:lnTo>
                  <a:lnTo>
                    <a:pt x="1976" y="109"/>
                  </a:lnTo>
                  <a:lnTo>
                    <a:pt x="1971" y="79"/>
                  </a:lnTo>
                  <a:lnTo>
                    <a:pt x="1948" y="35"/>
                  </a:lnTo>
                  <a:lnTo>
                    <a:pt x="1929" y="10"/>
                  </a:lnTo>
                  <a:lnTo>
                    <a:pt x="1916" y="0"/>
                  </a:lnTo>
                  <a:lnTo>
                    <a:pt x="1933" y="21"/>
                  </a:lnTo>
                  <a:lnTo>
                    <a:pt x="1955" y="69"/>
                  </a:lnTo>
                  <a:lnTo>
                    <a:pt x="1959" y="93"/>
                  </a:lnTo>
                  <a:lnTo>
                    <a:pt x="1961" y="120"/>
                  </a:lnTo>
                  <a:lnTo>
                    <a:pt x="1956" y="177"/>
                  </a:lnTo>
                  <a:lnTo>
                    <a:pt x="1941" y="236"/>
                  </a:lnTo>
                  <a:lnTo>
                    <a:pt x="1917" y="297"/>
                  </a:lnTo>
                  <a:lnTo>
                    <a:pt x="1872" y="386"/>
                  </a:lnTo>
                  <a:lnTo>
                    <a:pt x="1798" y="501"/>
                  </a:lnTo>
                  <a:lnTo>
                    <a:pt x="1761" y="555"/>
                  </a:lnTo>
                  <a:lnTo>
                    <a:pt x="1713" y="617"/>
                  </a:lnTo>
                  <a:lnTo>
                    <a:pt x="1601" y="733"/>
                  </a:lnTo>
                  <a:lnTo>
                    <a:pt x="1479" y="837"/>
                  </a:lnTo>
                  <a:lnTo>
                    <a:pt x="1355" y="930"/>
                  </a:lnTo>
                  <a:lnTo>
                    <a:pt x="1294" y="972"/>
                  </a:lnTo>
                  <a:lnTo>
                    <a:pt x="1184" y="1043"/>
                  </a:lnTo>
                  <a:lnTo>
                    <a:pt x="875" y="1219"/>
                  </a:lnTo>
                  <a:lnTo>
                    <a:pt x="339" y="1506"/>
                  </a:lnTo>
                  <a:lnTo>
                    <a:pt x="43" y="1656"/>
                  </a:lnTo>
                  <a:lnTo>
                    <a:pt x="0" y="1702"/>
                  </a:lnTo>
                  <a:lnTo>
                    <a:pt x="292" y="1554"/>
                  </a:lnTo>
                  <a:lnTo>
                    <a:pt x="861" y="1253"/>
                  </a:lnTo>
                  <a:lnTo>
                    <a:pt x="1193" y="1063"/>
                  </a:lnTo>
                  <a:lnTo>
                    <a:pt x="1311" y="987"/>
                  </a:lnTo>
                  <a:lnTo>
                    <a:pt x="1372" y="946"/>
                  </a:lnTo>
                  <a:lnTo>
                    <a:pt x="1496" y="854"/>
                  </a:lnTo>
                  <a:lnTo>
                    <a:pt x="1618" y="749"/>
                  </a:lnTo>
                  <a:lnTo>
                    <a:pt x="1729" y="632"/>
                  </a:lnTo>
                  <a:lnTo>
                    <a:pt x="1777" y="570"/>
                  </a:lnTo>
                  <a:close/>
                </a:path>
              </a:pathLst>
            </a:custGeom>
            <a:solidFill>
              <a:srgbClr val="BE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7399338" y="328613"/>
              <a:ext cx="660400" cy="846138"/>
            </a:xfrm>
            <a:custGeom>
              <a:avLst/>
              <a:gdLst>
                <a:gd name="T0" fmla="*/ 1486 w 1663"/>
                <a:gd name="T1" fmla="*/ 536 h 2134"/>
                <a:gd name="T2" fmla="*/ 1538 w 1663"/>
                <a:gd name="T3" fmla="*/ 471 h 2134"/>
                <a:gd name="T4" fmla="*/ 1611 w 1663"/>
                <a:gd name="T5" fmla="*/ 355 h 2134"/>
                <a:gd name="T6" fmla="*/ 1651 w 1663"/>
                <a:gd name="T7" fmla="*/ 257 h 2134"/>
                <a:gd name="T8" fmla="*/ 1663 w 1663"/>
                <a:gd name="T9" fmla="*/ 173 h 2134"/>
                <a:gd name="T10" fmla="*/ 1651 w 1663"/>
                <a:gd name="T11" fmla="*/ 105 h 2134"/>
                <a:gd name="T12" fmla="*/ 1622 w 1663"/>
                <a:gd name="T13" fmla="*/ 55 h 2134"/>
                <a:gd name="T14" fmla="*/ 1581 w 1663"/>
                <a:gd name="T15" fmla="*/ 20 h 2134"/>
                <a:gd name="T16" fmla="*/ 1530 w 1663"/>
                <a:gd name="T17" fmla="*/ 3 h 2134"/>
                <a:gd name="T18" fmla="*/ 1504 w 1663"/>
                <a:gd name="T19" fmla="*/ 0 h 2134"/>
                <a:gd name="T20" fmla="*/ 1477 w 1663"/>
                <a:gd name="T21" fmla="*/ 2 h 2134"/>
                <a:gd name="T22" fmla="*/ 1420 w 1663"/>
                <a:gd name="T23" fmla="*/ 12 h 2134"/>
                <a:gd name="T24" fmla="*/ 1362 w 1663"/>
                <a:gd name="T25" fmla="*/ 33 h 2134"/>
                <a:gd name="T26" fmla="*/ 1304 w 1663"/>
                <a:gd name="T27" fmla="*/ 62 h 2134"/>
                <a:gd name="T28" fmla="*/ 1215 w 1663"/>
                <a:gd name="T29" fmla="*/ 117 h 2134"/>
                <a:gd name="T30" fmla="*/ 1104 w 1663"/>
                <a:gd name="T31" fmla="*/ 201 h 2134"/>
                <a:gd name="T32" fmla="*/ 1053 w 1663"/>
                <a:gd name="T33" fmla="*/ 245 h 2134"/>
                <a:gd name="T34" fmla="*/ 991 w 1663"/>
                <a:gd name="T35" fmla="*/ 300 h 2134"/>
                <a:gd name="T36" fmla="*/ 881 w 1663"/>
                <a:gd name="T37" fmla="*/ 423 h 2134"/>
                <a:gd name="T38" fmla="*/ 781 w 1663"/>
                <a:gd name="T39" fmla="*/ 555 h 2134"/>
                <a:gd name="T40" fmla="*/ 694 w 1663"/>
                <a:gd name="T41" fmla="*/ 688 h 2134"/>
                <a:gd name="T42" fmla="*/ 656 w 1663"/>
                <a:gd name="T43" fmla="*/ 752 h 2134"/>
                <a:gd name="T44" fmla="*/ 586 w 1663"/>
                <a:gd name="T45" fmla="*/ 878 h 2134"/>
                <a:gd name="T46" fmla="*/ 411 w 1663"/>
                <a:gd name="T47" fmla="*/ 1229 h 2134"/>
                <a:gd name="T48" fmla="*/ 133 w 1663"/>
                <a:gd name="T49" fmla="*/ 1828 h 2134"/>
                <a:gd name="T50" fmla="*/ 0 w 1663"/>
                <a:gd name="T51" fmla="*/ 2134 h 2134"/>
                <a:gd name="T52" fmla="*/ 1486 w 1663"/>
                <a:gd name="T53" fmla="*/ 536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3" h="2134">
                  <a:moveTo>
                    <a:pt x="1486" y="536"/>
                  </a:moveTo>
                  <a:lnTo>
                    <a:pt x="1538" y="471"/>
                  </a:lnTo>
                  <a:lnTo>
                    <a:pt x="1611" y="355"/>
                  </a:lnTo>
                  <a:lnTo>
                    <a:pt x="1651" y="257"/>
                  </a:lnTo>
                  <a:lnTo>
                    <a:pt x="1663" y="173"/>
                  </a:lnTo>
                  <a:lnTo>
                    <a:pt x="1651" y="105"/>
                  </a:lnTo>
                  <a:lnTo>
                    <a:pt x="1622" y="55"/>
                  </a:lnTo>
                  <a:lnTo>
                    <a:pt x="1581" y="20"/>
                  </a:lnTo>
                  <a:lnTo>
                    <a:pt x="1530" y="3"/>
                  </a:lnTo>
                  <a:lnTo>
                    <a:pt x="1504" y="0"/>
                  </a:lnTo>
                  <a:lnTo>
                    <a:pt x="1477" y="2"/>
                  </a:lnTo>
                  <a:lnTo>
                    <a:pt x="1420" y="12"/>
                  </a:lnTo>
                  <a:lnTo>
                    <a:pt x="1362" y="33"/>
                  </a:lnTo>
                  <a:lnTo>
                    <a:pt x="1304" y="62"/>
                  </a:lnTo>
                  <a:lnTo>
                    <a:pt x="1215" y="117"/>
                  </a:lnTo>
                  <a:lnTo>
                    <a:pt x="1104" y="201"/>
                  </a:lnTo>
                  <a:lnTo>
                    <a:pt x="1053" y="245"/>
                  </a:lnTo>
                  <a:lnTo>
                    <a:pt x="991" y="300"/>
                  </a:lnTo>
                  <a:lnTo>
                    <a:pt x="881" y="423"/>
                  </a:lnTo>
                  <a:lnTo>
                    <a:pt x="781" y="555"/>
                  </a:lnTo>
                  <a:lnTo>
                    <a:pt x="694" y="688"/>
                  </a:lnTo>
                  <a:lnTo>
                    <a:pt x="656" y="752"/>
                  </a:lnTo>
                  <a:lnTo>
                    <a:pt x="586" y="878"/>
                  </a:lnTo>
                  <a:lnTo>
                    <a:pt x="411" y="1229"/>
                  </a:lnTo>
                  <a:lnTo>
                    <a:pt x="133" y="1828"/>
                  </a:lnTo>
                  <a:lnTo>
                    <a:pt x="0" y="2134"/>
                  </a:lnTo>
                  <a:lnTo>
                    <a:pt x="1486" y="536"/>
                  </a:lnTo>
                  <a:close/>
                </a:path>
              </a:pathLst>
            </a:custGeom>
            <a:solidFill>
              <a:srgbClr val="EC1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7399338" y="273050"/>
              <a:ext cx="620713" cy="901700"/>
            </a:xfrm>
            <a:custGeom>
              <a:avLst/>
              <a:gdLst>
                <a:gd name="T0" fmla="*/ 1442 w 1560"/>
                <a:gd name="T1" fmla="*/ 722 h 2274"/>
                <a:gd name="T2" fmla="*/ 1467 w 1560"/>
                <a:gd name="T3" fmla="*/ 690 h 2274"/>
                <a:gd name="T4" fmla="*/ 1506 w 1560"/>
                <a:gd name="T5" fmla="*/ 625 h 2274"/>
                <a:gd name="T6" fmla="*/ 1534 w 1560"/>
                <a:gd name="T7" fmla="*/ 563 h 2274"/>
                <a:gd name="T8" fmla="*/ 1552 w 1560"/>
                <a:gd name="T9" fmla="*/ 502 h 2274"/>
                <a:gd name="T10" fmla="*/ 1560 w 1560"/>
                <a:gd name="T11" fmla="*/ 444 h 2274"/>
                <a:gd name="T12" fmla="*/ 1560 w 1560"/>
                <a:gd name="T13" fmla="*/ 386 h 2274"/>
                <a:gd name="T14" fmla="*/ 1552 w 1560"/>
                <a:gd name="T15" fmla="*/ 333 h 2274"/>
                <a:gd name="T16" fmla="*/ 1537 w 1560"/>
                <a:gd name="T17" fmla="*/ 283 h 2274"/>
                <a:gd name="T18" fmla="*/ 1504 w 1560"/>
                <a:gd name="T19" fmla="*/ 214 h 2274"/>
                <a:gd name="T20" fmla="*/ 1445 w 1560"/>
                <a:gd name="T21" fmla="*/ 135 h 2274"/>
                <a:gd name="T22" fmla="*/ 1374 w 1560"/>
                <a:gd name="T23" fmla="*/ 73 h 2274"/>
                <a:gd name="T24" fmla="*/ 1297 w 1560"/>
                <a:gd name="T25" fmla="*/ 30 h 2274"/>
                <a:gd name="T26" fmla="*/ 1260 w 1560"/>
                <a:gd name="T27" fmla="*/ 17 h 2274"/>
                <a:gd name="T28" fmla="*/ 1223 w 1560"/>
                <a:gd name="T29" fmla="*/ 8 h 2274"/>
                <a:gd name="T30" fmla="*/ 1148 w 1560"/>
                <a:gd name="T31" fmla="*/ 0 h 2274"/>
                <a:gd name="T32" fmla="*/ 1077 w 1560"/>
                <a:gd name="T33" fmla="*/ 5 h 2274"/>
                <a:gd name="T34" fmla="*/ 1005 w 1560"/>
                <a:gd name="T35" fmla="*/ 21 h 2274"/>
                <a:gd name="T36" fmla="*/ 938 w 1560"/>
                <a:gd name="T37" fmla="*/ 46 h 2274"/>
                <a:gd name="T38" fmla="*/ 873 w 1560"/>
                <a:gd name="T39" fmla="*/ 77 h 2274"/>
                <a:gd name="T40" fmla="*/ 783 w 1560"/>
                <a:gd name="T41" fmla="*/ 130 h 2274"/>
                <a:gd name="T42" fmla="*/ 728 w 1560"/>
                <a:gd name="T43" fmla="*/ 167 h 2274"/>
                <a:gd name="T44" fmla="*/ 696 w 1560"/>
                <a:gd name="T45" fmla="*/ 191 h 2274"/>
                <a:gd name="T46" fmla="*/ 637 w 1560"/>
                <a:gd name="T47" fmla="*/ 245 h 2274"/>
                <a:gd name="T48" fmla="*/ 584 w 1560"/>
                <a:gd name="T49" fmla="*/ 306 h 2274"/>
                <a:gd name="T50" fmla="*/ 536 w 1560"/>
                <a:gd name="T51" fmla="*/ 371 h 2274"/>
                <a:gd name="T52" fmla="*/ 473 w 1560"/>
                <a:gd name="T53" fmla="*/ 475 h 2274"/>
                <a:gd name="T54" fmla="*/ 403 w 1560"/>
                <a:gd name="T55" fmla="*/ 618 h 2274"/>
                <a:gd name="T56" fmla="*/ 374 w 1560"/>
                <a:gd name="T57" fmla="*/ 690 h 2274"/>
                <a:gd name="T58" fmla="*/ 351 w 1560"/>
                <a:gd name="T59" fmla="*/ 755 h 2274"/>
                <a:gd name="T60" fmla="*/ 299 w 1560"/>
                <a:gd name="T61" fmla="*/ 922 h 2274"/>
                <a:gd name="T62" fmla="*/ 219 w 1560"/>
                <a:gd name="T63" fmla="*/ 1228 h 2274"/>
                <a:gd name="T64" fmla="*/ 116 w 1560"/>
                <a:gd name="T65" fmla="*/ 1687 h 2274"/>
                <a:gd name="T66" fmla="*/ 29 w 1560"/>
                <a:gd name="T67" fmla="*/ 2110 h 2274"/>
                <a:gd name="T68" fmla="*/ 0 w 1560"/>
                <a:gd name="T69" fmla="*/ 2274 h 2274"/>
                <a:gd name="T70" fmla="*/ 1442 w 1560"/>
                <a:gd name="T71" fmla="*/ 722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60" h="2274">
                  <a:moveTo>
                    <a:pt x="1442" y="722"/>
                  </a:moveTo>
                  <a:lnTo>
                    <a:pt x="1467" y="690"/>
                  </a:lnTo>
                  <a:lnTo>
                    <a:pt x="1506" y="625"/>
                  </a:lnTo>
                  <a:lnTo>
                    <a:pt x="1534" y="563"/>
                  </a:lnTo>
                  <a:lnTo>
                    <a:pt x="1552" y="502"/>
                  </a:lnTo>
                  <a:lnTo>
                    <a:pt x="1560" y="444"/>
                  </a:lnTo>
                  <a:lnTo>
                    <a:pt x="1560" y="386"/>
                  </a:lnTo>
                  <a:lnTo>
                    <a:pt x="1552" y="333"/>
                  </a:lnTo>
                  <a:lnTo>
                    <a:pt x="1537" y="283"/>
                  </a:lnTo>
                  <a:lnTo>
                    <a:pt x="1504" y="214"/>
                  </a:lnTo>
                  <a:lnTo>
                    <a:pt x="1445" y="135"/>
                  </a:lnTo>
                  <a:lnTo>
                    <a:pt x="1374" y="73"/>
                  </a:lnTo>
                  <a:lnTo>
                    <a:pt x="1297" y="30"/>
                  </a:lnTo>
                  <a:lnTo>
                    <a:pt x="1260" y="17"/>
                  </a:lnTo>
                  <a:lnTo>
                    <a:pt x="1223" y="8"/>
                  </a:lnTo>
                  <a:lnTo>
                    <a:pt x="1148" y="0"/>
                  </a:lnTo>
                  <a:lnTo>
                    <a:pt x="1077" y="5"/>
                  </a:lnTo>
                  <a:lnTo>
                    <a:pt x="1005" y="21"/>
                  </a:lnTo>
                  <a:lnTo>
                    <a:pt x="938" y="46"/>
                  </a:lnTo>
                  <a:lnTo>
                    <a:pt x="873" y="77"/>
                  </a:lnTo>
                  <a:lnTo>
                    <a:pt x="783" y="130"/>
                  </a:lnTo>
                  <a:lnTo>
                    <a:pt x="728" y="167"/>
                  </a:lnTo>
                  <a:lnTo>
                    <a:pt x="696" y="191"/>
                  </a:lnTo>
                  <a:lnTo>
                    <a:pt x="637" y="245"/>
                  </a:lnTo>
                  <a:lnTo>
                    <a:pt x="584" y="306"/>
                  </a:lnTo>
                  <a:lnTo>
                    <a:pt x="536" y="371"/>
                  </a:lnTo>
                  <a:lnTo>
                    <a:pt x="473" y="475"/>
                  </a:lnTo>
                  <a:lnTo>
                    <a:pt x="403" y="618"/>
                  </a:lnTo>
                  <a:lnTo>
                    <a:pt x="374" y="690"/>
                  </a:lnTo>
                  <a:lnTo>
                    <a:pt x="351" y="755"/>
                  </a:lnTo>
                  <a:lnTo>
                    <a:pt x="299" y="922"/>
                  </a:lnTo>
                  <a:lnTo>
                    <a:pt x="219" y="1228"/>
                  </a:lnTo>
                  <a:lnTo>
                    <a:pt x="116" y="1687"/>
                  </a:lnTo>
                  <a:lnTo>
                    <a:pt x="29" y="2110"/>
                  </a:lnTo>
                  <a:lnTo>
                    <a:pt x="0" y="2274"/>
                  </a:lnTo>
                  <a:lnTo>
                    <a:pt x="1442" y="722"/>
                  </a:lnTo>
                  <a:close/>
                </a:path>
              </a:pathLst>
            </a:custGeom>
            <a:solidFill>
              <a:srgbClr val="BE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316663" y="547688"/>
              <a:ext cx="1666875" cy="1771650"/>
            </a:xfrm>
            <a:custGeom>
              <a:avLst/>
              <a:gdLst>
                <a:gd name="T0" fmla="*/ 311 w 4199"/>
                <a:gd name="T1" fmla="*/ 4461 h 4461"/>
                <a:gd name="T2" fmla="*/ 0 w 4199"/>
                <a:gd name="T3" fmla="*/ 4171 h 4461"/>
                <a:gd name="T4" fmla="*/ 4199 w 4199"/>
                <a:gd name="T5" fmla="*/ 0 h 4461"/>
                <a:gd name="T6" fmla="*/ 311 w 4199"/>
                <a:gd name="T7" fmla="*/ 4461 h 4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9" h="4461">
                  <a:moveTo>
                    <a:pt x="311" y="4461"/>
                  </a:moveTo>
                  <a:lnTo>
                    <a:pt x="0" y="4171"/>
                  </a:lnTo>
                  <a:lnTo>
                    <a:pt x="4199" y="0"/>
                  </a:lnTo>
                  <a:lnTo>
                    <a:pt x="311" y="4461"/>
                  </a:lnTo>
                  <a:close/>
                </a:path>
              </a:pathLst>
            </a:custGeom>
            <a:solidFill>
              <a:srgbClr val="BE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284913" y="2155825"/>
              <a:ext cx="196850" cy="200025"/>
            </a:xfrm>
            <a:custGeom>
              <a:avLst/>
              <a:gdLst>
                <a:gd name="T0" fmla="*/ 403 w 495"/>
                <a:gd name="T1" fmla="*/ 396 h 503"/>
                <a:gd name="T2" fmla="*/ 382 w 495"/>
                <a:gd name="T3" fmla="*/ 416 h 503"/>
                <a:gd name="T4" fmla="*/ 338 w 495"/>
                <a:gd name="T5" fmla="*/ 451 h 503"/>
                <a:gd name="T6" fmla="*/ 293 w 495"/>
                <a:gd name="T7" fmla="*/ 477 h 503"/>
                <a:gd name="T8" fmla="*/ 245 w 495"/>
                <a:gd name="T9" fmla="*/ 495 h 503"/>
                <a:gd name="T10" fmla="*/ 198 w 495"/>
                <a:gd name="T11" fmla="*/ 503 h 503"/>
                <a:gd name="T12" fmla="*/ 151 w 495"/>
                <a:gd name="T13" fmla="*/ 503 h 503"/>
                <a:gd name="T14" fmla="*/ 110 w 495"/>
                <a:gd name="T15" fmla="*/ 493 h 503"/>
                <a:gd name="T16" fmla="*/ 71 w 495"/>
                <a:gd name="T17" fmla="*/ 472 h 503"/>
                <a:gd name="T18" fmla="*/ 55 w 495"/>
                <a:gd name="T19" fmla="*/ 459 h 503"/>
                <a:gd name="T20" fmla="*/ 40 w 495"/>
                <a:gd name="T21" fmla="*/ 444 h 503"/>
                <a:gd name="T22" fmla="*/ 17 w 495"/>
                <a:gd name="T23" fmla="*/ 406 h 503"/>
                <a:gd name="T24" fmla="*/ 4 w 495"/>
                <a:gd name="T25" fmla="*/ 365 h 503"/>
                <a:gd name="T26" fmla="*/ 0 w 495"/>
                <a:gd name="T27" fmla="*/ 319 h 503"/>
                <a:gd name="T28" fmla="*/ 5 w 495"/>
                <a:gd name="T29" fmla="*/ 273 h 503"/>
                <a:gd name="T30" fmla="*/ 19 w 495"/>
                <a:gd name="T31" fmla="*/ 223 h 503"/>
                <a:gd name="T32" fmla="*/ 41 w 495"/>
                <a:gd name="T33" fmla="*/ 175 h 503"/>
                <a:gd name="T34" fmla="*/ 74 w 495"/>
                <a:gd name="T35" fmla="*/ 129 h 503"/>
                <a:gd name="T36" fmla="*/ 93 w 495"/>
                <a:gd name="T37" fmla="*/ 108 h 503"/>
                <a:gd name="T38" fmla="*/ 112 w 495"/>
                <a:gd name="T39" fmla="*/ 87 h 503"/>
                <a:gd name="T40" fmla="*/ 157 w 495"/>
                <a:gd name="T41" fmla="*/ 52 h 503"/>
                <a:gd name="T42" fmla="*/ 203 w 495"/>
                <a:gd name="T43" fmla="*/ 26 h 503"/>
                <a:gd name="T44" fmla="*/ 250 w 495"/>
                <a:gd name="T45" fmla="*/ 8 h 503"/>
                <a:gd name="T46" fmla="*/ 298 w 495"/>
                <a:gd name="T47" fmla="*/ 0 h 503"/>
                <a:gd name="T48" fmla="*/ 343 w 495"/>
                <a:gd name="T49" fmla="*/ 0 h 503"/>
                <a:gd name="T50" fmla="*/ 386 w 495"/>
                <a:gd name="T51" fmla="*/ 11 h 503"/>
                <a:gd name="T52" fmla="*/ 424 w 495"/>
                <a:gd name="T53" fmla="*/ 31 h 503"/>
                <a:gd name="T54" fmla="*/ 440 w 495"/>
                <a:gd name="T55" fmla="*/ 44 h 503"/>
                <a:gd name="T56" fmla="*/ 455 w 495"/>
                <a:gd name="T57" fmla="*/ 60 h 503"/>
                <a:gd name="T58" fmla="*/ 478 w 495"/>
                <a:gd name="T59" fmla="*/ 98 h 503"/>
                <a:gd name="T60" fmla="*/ 491 w 495"/>
                <a:gd name="T61" fmla="*/ 139 h 503"/>
                <a:gd name="T62" fmla="*/ 495 w 495"/>
                <a:gd name="T63" fmla="*/ 184 h 503"/>
                <a:gd name="T64" fmla="*/ 490 w 495"/>
                <a:gd name="T65" fmla="*/ 231 h 503"/>
                <a:gd name="T66" fmla="*/ 475 w 495"/>
                <a:gd name="T67" fmla="*/ 280 h 503"/>
                <a:gd name="T68" fmla="*/ 453 w 495"/>
                <a:gd name="T69" fmla="*/ 328 h 503"/>
                <a:gd name="T70" fmla="*/ 422 w 495"/>
                <a:gd name="T71" fmla="*/ 375 h 503"/>
                <a:gd name="T72" fmla="*/ 403 w 495"/>
                <a:gd name="T73" fmla="*/ 396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5" h="503">
                  <a:moveTo>
                    <a:pt x="403" y="396"/>
                  </a:moveTo>
                  <a:lnTo>
                    <a:pt x="382" y="416"/>
                  </a:lnTo>
                  <a:lnTo>
                    <a:pt x="338" y="451"/>
                  </a:lnTo>
                  <a:lnTo>
                    <a:pt x="293" y="477"/>
                  </a:lnTo>
                  <a:lnTo>
                    <a:pt x="245" y="495"/>
                  </a:lnTo>
                  <a:lnTo>
                    <a:pt x="198" y="503"/>
                  </a:lnTo>
                  <a:lnTo>
                    <a:pt x="151" y="503"/>
                  </a:lnTo>
                  <a:lnTo>
                    <a:pt x="110" y="493"/>
                  </a:lnTo>
                  <a:lnTo>
                    <a:pt x="71" y="472"/>
                  </a:lnTo>
                  <a:lnTo>
                    <a:pt x="55" y="459"/>
                  </a:lnTo>
                  <a:lnTo>
                    <a:pt x="40" y="444"/>
                  </a:lnTo>
                  <a:lnTo>
                    <a:pt x="17" y="406"/>
                  </a:lnTo>
                  <a:lnTo>
                    <a:pt x="4" y="365"/>
                  </a:lnTo>
                  <a:lnTo>
                    <a:pt x="0" y="319"/>
                  </a:lnTo>
                  <a:lnTo>
                    <a:pt x="5" y="273"/>
                  </a:lnTo>
                  <a:lnTo>
                    <a:pt x="19" y="223"/>
                  </a:lnTo>
                  <a:lnTo>
                    <a:pt x="41" y="175"/>
                  </a:lnTo>
                  <a:lnTo>
                    <a:pt x="74" y="129"/>
                  </a:lnTo>
                  <a:lnTo>
                    <a:pt x="93" y="108"/>
                  </a:lnTo>
                  <a:lnTo>
                    <a:pt x="112" y="87"/>
                  </a:lnTo>
                  <a:lnTo>
                    <a:pt x="157" y="52"/>
                  </a:lnTo>
                  <a:lnTo>
                    <a:pt x="203" y="26"/>
                  </a:lnTo>
                  <a:lnTo>
                    <a:pt x="250" y="8"/>
                  </a:lnTo>
                  <a:lnTo>
                    <a:pt x="298" y="0"/>
                  </a:lnTo>
                  <a:lnTo>
                    <a:pt x="343" y="0"/>
                  </a:lnTo>
                  <a:lnTo>
                    <a:pt x="386" y="11"/>
                  </a:lnTo>
                  <a:lnTo>
                    <a:pt x="424" y="31"/>
                  </a:lnTo>
                  <a:lnTo>
                    <a:pt x="440" y="44"/>
                  </a:lnTo>
                  <a:lnTo>
                    <a:pt x="455" y="60"/>
                  </a:lnTo>
                  <a:lnTo>
                    <a:pt x="478" y="98"/>
                  </a:lnTo>
                  <a:lnTo>
                    <a:pt x="491" y="139"/>
                  </a:lnTo>
                  <a:lnTo>
                    <a:pt x="495" y="184"/>
                  </a:lnTo>
                  <a:lnTo>
                    <a:pt x="490" y="231"/>
                  </a:lnTo>
                  <a:lnTo>
                    <a:pt x="475" y="280"/>
                  </a:lnTo>
                  <a:lnTo>
                    <a:pt x="453" y="328"/>
                  </a:lnTo>
                  <a:lnTo>
                    <a:pt x="422" y="375"/>
                  </a:lnTo>
                  <a:lnTo>
                    <a:pt x="403" y="396"/>
                  </a:lnTo>
                  <a:close/>
                </a:path>
              </a:pathLst>
            </a:custGeom>
            <a:solidFill>
              <a:srgbClr val="283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278563" y="1820863"/>
              <a:ext cx="523875" cy="542925"/>
            </a:xfrm>
            <a:custGeom>
              <a:avLst/>
              <a:gdLst>
                <a:gd name="T0" fmla="*/ 1128 w 1321"/>
                <a:gd name="T1" fmla="*/ 169 h 1369"/>
                <a:gd name="T2" fmla="*/ 1111 w 1321"/>
                <a:gd name="T3" fmla="*/ 152 h 1369"/>
                <a:gd name="T4" fmla="*/ 1084 w 1321"/>
                <a:gd name="T5" fmla="*/ 116 h 1369"/>
                <a:gd name="T6" fmla="*/ 1066 w 1321"/>
                <a:gd name="T7" fmla="*/ 73 h 1369"/>
                <a:gd name="T8" fmla="*/ 1058 w 1321"/>
                <a:gd name="T9" fmla="*/ 26 h 1369"/>
                <a:gd name="T10" fmla="*/ 1060 w 1321"/>
                <a:gd name="T11" fmla="*/ 0 h 1369"/>
                <a:gd name="T12" fmla="*/ 117 w 1321"/>
                <a:gd name="T13" fmla="*/ 943 h 1369"/>
                <a:gd name="T14" fmla="*/ 105 w 1321"/>
                <a:gd name="T15" fmla="*/ 954 h 1369"/>
                <a:gd name="T16" fmla="*/ 93 w 1321"/>
                <a:gd name="T17" fmla="*/ 966 h 1369"/>
                <a:gd name="T18" fmla="*/ 88 w 1321"/>
                <a:gd name="T19" fmla="*/ 972 h 1369"/>
                <a:gd name="T20" fmla="*/ 80 w 1321"/>
                <a:gd name="T21" fmla="*/ 979 h 1369"/>
                <a:gd name="T22" fmla="*/ 82 w 1321"/>
                <a:gd name="T23" fmla="*/ 980 h 1369"/>
                <a:gd name="T24" fmla="*/ 64 w 1321"/>
                <a:gd name="T25" fmla="*/ 1001 h 1369"/>
                <a:gd name="T26" fmla="*/ 36 w 1321"/>
                <a:gd name="T27" fmla="*/ 1046 h 1369"/>
                <a:gd name="T28" fmla="*/ 16 w 1321"/>
                <a:gd name="T29" fmla="*/ 1093 h 1369"/>
                <a:gd name="T30" fmla="*/ 4 w 1321"/>
                <a:gd name="T31" fmla="*/ 1140 h 1369"/>
                <a:gd name="T32" fmla="*/ 0 w 1321"/>
                <a:gd name="T33" fmla="*/ 1186 h 1369"/>
                <a:gd name="T34" fmla="*/ 5 w 1321"/>
                <a:gd name="T35" fmla="*/ 1229 h 1369"/>
                <a:gd name="T36" fmla="*/ 18 w 1321"/>
                <a:gd name="T37" fmla="*/ 1269 h 1369"/>
                <a:gd name="T38" fmla="*/ 40 w 1321"/>
                <a:gd name="T39" fmla="*/ 1304 h 1369"/>
                <a:gd name="T40" fmla="*/ 56 w 1321"/>
                <a:gd name="T41" fmla="*/ 1320 h 1369"/>
                <a:gd name="T42" fmla="*/ 71 w 1321"/>
                <a:gd name="T43" fmla="*/ 1334 h 1369"/>
                <a:gd name="T44" fmla="*/ 108 w 1321"/>
                <a:gd name="T45" fmla="*/ 1353 h 1369"/>
                <a:gd name="T46" fmla="*/ 147 w 1321"/>
                <a:gd name="T47" fmla="*/ 1366 h 1369"/>
                <a:gd name="T48" fmla="*/ 189 w 1321"/>
                <a:gd name="T49" fmla="*/ 1369 h 1369"/>
                <a:gd name="T50" fmla="*/ 233 w 1321"/>
                <a:gd name="T51" fmla="*/ 1365 h 1369"/>
                <a:gd name="T52" fmla="*/ 279 w 1321"/>
                <a:gd name="T53" fmla="*/ 1351 h 1369"/>
                <a:gd name="T54" fmla="*/ 323 w 1321"/>
                <a:gd name="T55" fmla="*/ 1329 h 1369"/>
                <a:gd name="T56" fmla="*/ 364 w 1321"/>
                <a:gd name="T57" fmla="*/ 1299 h 1369"/>
                <a:gd name="T58" fmla="*/ 385 w 1321"/>
                <a:gd name="T59" fmla="*/ 1280 h 1369"/>
                <a:gd name="T60" fmla="*/ 394 w 1321"/>
                <a:gd name="T61" fmla="*/ 1271 h 1369"/>
                <a:gd name="T62" fmla="*/ 1321 w 1321"/>
                <a:gd name="T63" fmla="*/ 217 h 1369"/>
                <a:gd name="T64" fmla="*/ 1292 w 1321"/>
                <a:gd name="T65" fmla="*/ 223 h 1369"/>
                <a:gd name="T66" fmla="*/ 1239 w 1321"/>
                <a:gd name="T67" fmla="*/ 225 h 1369"/>
                <a:gd name="T68" fmla="*/ 1191 w 1321"/>
                <a:gd name="T69" fmla="*/ 212 h 1369"/>
                <a:gd name="T70" fmla="*/ 1147 w 1321"/>
                <a:gd name="T71" fmla="*/ 186 h 1369"/>
                <a:gd name="T72" fmla="*/ 1128 w 1321"/>
                <a:gd name="T73" fmla="*/ 169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1" h="1369">
                  <a:moveTo>
                    <a:pt x="1128" y="169"/>
                  </a:moveTo>
                  <a:lnTo>
                    <a:pt x="1111" y="152"/>
                  </a:lnTo>
                  <a:lnTo>
                    <a:pt x="1084" y="116"/>
                  </a:lnTo>
                  <a:lnTo>
                    <a:pt x="1066" y="73"/>
                  </a:lnTo>
                  <a:lnTo>
                    <a:pt x="1058" y="26"/>
                  </a:lnTo>
                  <a:lnTo>
                    <a:pt x="1060" y="0"/>
                  </a:lnTo>
                  <a:lnTo>
                    <a:pt x="117" y="943"/>
                  </a:lnTo>
                  <a:lnTo>
                    <a:pt x="105" y="954"/>
                  </a:lnTo>
                  <a:lnTo>
                    <a:pt x="93" y="966"/>
                  </a:lnTo>
                  <a:lnTo>
                    <a:pt x="88" y="972"/>
                  </a:lnTo>
                  <a:lnTo>
                    <a:pt x="80" y="979"/>
                  </a:lnTo>
                  <a:lnTo>
                    <a:pt x="82" y="980"/>
                  </a:lnTo>
                  <a:lnTo>
                    <a:pt x="64" y="1001"/>
                  </a:lnTo>
                  <a:lnTo>
                    <a:pt x="36" y="1046"/>
                  </a:lnTo>
                  <a:lnTo>
                    <a:pt x="16" y="1093"/>
                  </a:lnTo>
                  <a:lnTo>
                    <a:pt x="4" y="1140"/>
                  </a:lnTo>
                  <a:lnTo>
                    <a:pt x="0" y="1186"/>
                  </a:lnTo>
                  <a:lnTo>
                    <a:pt x="5" y="1229"/>
                  </a:lnTo>
                  <a:lnTo>
                    <a:pt x="18" y="1269"/>
                  </a:lnTo>
                  <a:lnTo>
                    <a:pt x="40" y="1304"/>
                  </a:lnTo>
                  <a:lnTo>
                    <a:pt x="56" y="1320"/>
                  </a:lnTo>
                  <a:lnTo>
                    <a:pt x="71" y="1334"/>
                  </a:lnTo>
                  <a:lnTo>
                    <a:pt x="108" y="1353"/>
                  </a:lnTo>
                  <a:lnTo>
                    <a:pt x="147" y="1366"/>
                  </a:lnTo>
                  <a:lnTo>
                    <a:pt x="189" y="1369"/>
                  </a:lnTo>
                  <a:lnTo>
                    <a:pt x="233" y="1365"/>
                  </a:lnTo>
                  <a:lnTo>
                    <a:pt x="279" y="1351"/>
                  </a:lnTo>
                  <a:lnTo>
                    <a:pt x="323" y="1329"/>
                  </a:lnTo>
                  <a:lnTo>
                    <a:pt x="364" y="1299"/>
                  </a:lnTo>
                  <a:lnTo>
                    <a:pt x="385" y="1280"/>
                  </a:lnTo>
                  <a:lnTo>
                    <a:pt x="394" y="1271"/>
                  </a:lnTo>
                  <a:lnTo>
                    <a:pt x="1321" y="217"/>
                  </a:lnTo>
                  <a:lnTo>
                    <a:pt x="1292" y="223"/>
                  </a:lnTo>
                  <a:lnTo>
                    <a:pt x="1239" y="225"/>
                  </a:lnTo>
                  <a:lnTo>
                    <a:pt x="1191" y="212"/>
                  </a:lnTo>
                  <a:lnTo>
                    <a:pt x="1147" y="186"/>
                  </a:lnTo>
                  <a:lnTo>
                    <a:pt x="1128" y="169"/>
                  </a:lnTo>
                  <a:close/>
                </a:path>
              </a:pathLst>
            </a:custGeom>
            <a:solidFill>
              <a:srgbClr val="E4A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700838" y="573088"/>
              <a:ext cx="1258888" cy="1301750"/>
            </a:xfrm>
            <a:custGeom>
              <a:avLst/>
              <a:gdLst>
                <a:gd name="T0" fmla="*/ 36 w 3172"/>
                <a:gd name="T1" fmla="*/ 3283 h 3283"/>
                <a:gd name="T2" fmla="*/ 23 w 3172"/>
                <a:gd name="T3" fmla="*/ 3265 h 3283"/>
                <a:gd name="T4" fmla="*/ 5 w 3172"/>
                <a:gd name="T5" fmla="*/ 3224 h 3283"/>
                <a:gd name="T6" fmla="*/ 0 w 3172"/>
                <a:gd name="T7" fmla="*/ 3202 h 3283"/>
                <a:gd name="T8" fmla="*/ 3172 w 3172"/>
                <a:gd name="T9" fmla="*/ 0 h 3283"/>
                <a:gd name="T10" fmla="*/ 36 w 3172"/>
                <a:gd name="T11" fmla="*/ 3283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2" h="3283">
                  <a:moveTo>
                    <a:pt x="36" y="3283"/>
                  </a:moveTo>
                  <a:lnTo>
                    <a:pt x="23" y="3265"/>
                  </a:lnTo>
                  <a:lnTo>
                    <a:pt x="5" y="3224"/>
                  </a:lnTo>
                  <a:lnTo>
                    <a:pt x="0" y="3202"/>
                  </a:lnTo>
                  <a:lnTo>
                    <a:pt x="3172" y="0"/>
                  </a:lnTo>
                  <a:lnTo>
                    <a:pt x="36" y="3283"/>
                  </a:lnTo>
                  <a:close/>
                </a:path>
              </a:pathLst>
            </a:custGeom>
            <a:solidFill>
              <a:srgbClr val="CC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297613" y="2203450"/>
              <a:ext cx="65088" cy="104775"/>
            </a:xfrm>
            <a:custGeom>
              <a:avLst/>
              <a:gdLst>
                <a:gd name="T0" fmla="*/ 9 w 165"/>
                <a:gd name="T1" fmla="*/ 263 h 263"/>
                <a:gd name="T2" fmla="*/ 4 w 165"/>
                <a:gd name="T3" fmla="*/ 244 h 263"/>
                <a:gd name="T4" fmla="*/ 0 w 165"/>
                <a:gd name="T5" fmla="*/ 205 h 263"/>
                <a:gd name="T6" fmla="*/ 7 w 165"/>
                <a:gd name="T7" fmla="*/ 153 h 263"/>
                <a:gd name="T8" fmla="*/ 39 w 165"/>
                <a:gd name="T9" fmla="*/ 78 h 263"/>
                <a:gd name="T10" fmla="*/ 47 w 165"/>
                <a:gd name="T11" fmla="*/ 67 h 263"/>
                <a:gd name="T12" fmla="*/ 114 w 165"/>
                <a:gd name="T13" fmla="*/ 0 h 263"/>
                <a:gd name="T14" fmla="*/ 122 w 165"/>
                <a:gd name="T15" fmla="*/ 26 h 263"/>
                <a:gd name="T16" fmla="*/ 148 w 165"/>
                <a:gd name="T17" fmla="*/ 76 h 263"/>
                <a:gd name="T18" fmla="*/ 165 w 165"/>
                <a:gd name="T19" fmla="*/ 100 h 263"/>
                <a:gd name="T20" fmla="*/ 9 w 165"/>
                <a:gd name="T2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263">
                  <a:moveTo>
                    <a:pt x="9" y="263"/>
                  </a:moveTo>
                  <a:lnTo>
                    <a:pt x="4" y="244"/>
                  </a:lnTo>
                  <a:lnTo>
                    <a:pt x="0" y="205"/>
                  </a:lnTo>
                  <a:lnTo>
                    <a:pt x="7" y="153"/>
                  </a:lnTo>
                  <a:lnTo>
                    <a:pt x="39" y="78"/>
                  </a:lnTo>
                  <a:lnTo>
                    <a:pt x="47" y="67"/>
                  </a:lnTo>
                  <a:lnTo>
                    <a:pt x="114" y="0"/>
                  </a:lnTo>
                  <a:lnTo>
                    <a:pt x="122" y="26"/>
                  </a:lnTo>
                  <a:lnTo>
                    <a:pt x="148" y="76"/>
                  </a:lnTo>
                  <a:lnTo>
                    <a:pt x="165" y="100"/>
                  </a:lnTo>
                  <a:lnTo>
                    <a:pt x="9" y="263"/>
                  </a:lnTo>
                  <a:close/>
                </a:path>
              </a:pathLst>
            </a:custGeom>
            <a:solidFill>
              <a:srgbClr val="E9B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348413" y="2181225"/>
              <a:ext cx="36513" cy="58738"/>
            </a:xfrm>
            <a:custGeom>
              <a:avLst/>
              <a:gdLst>
                <a:gd name="T0" fmla="*/ 48 w 94"/>
                <a:gd name="T1" fmla="*/ 145 h 145"/>
                <a:gd name="T2" fmla="*/ 33 w 94"/>
                <a:gd name="T3" fmla="*/ 120 h 145"/>
                <a:gd name="T4" fmla="*/ 8 w 94"/>
                <a:gd name="T5" fmla="*/ 70 h 145"/>
                <a:gd name="T6" fmla="*/ 0 w 94"/>
                <a:gd name="T7" fmla="*/ 43 h 145"/>
                <a:gd name="T8" fmla="*/ 43 w 94"/>
                <a:gd name="T9" fmla="*/ 0 h 145"/>
                <a:gd name="T10" fmla="*/ 51 w 94"/>
                <a:gd name="T11" fmla="*/ 26 h 145"/>
                <a:gd name="T12" fmla="*/ 77 w 94"/>
                <a:gd name="T13" fmla="*/ 75 h 145"/>
                <a:gd name="T14" fmla="*/ 94 w 94"/>
                <a:gd name="T15" fmla="*/ 97 h 145"/>
                <a:gd name="T16" fmla="*/ 48 w 94"/>
                <a:gd name="T1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45">
                  <a:moveTo>
                    <a:pt x="48" y="145"/>
                  </a:moveTo>
                  <a:lnTo>
                    <a:pt x="33" y="120"/>
                  </a:lnTo>
                  <a:lnTo>
                    <a:pt x="8" y="70"/>
                  </a:lnTo>
                  <a:lnTo>
                    <a:pt x="0" y="43"/>
                  </a:lnTo>
                  <a:lnTo>
                    <a:pt x="43" y="0"/>
                  </a:lnTo>
                  <a:lnTo>
                    <a:pt x="51" y="26"/>
                  </a:lnTo>
                  <a:lnTo>
                    <a:pt x="77" y="75"/>
                  </a:lnTo>
                  <a:lnTo>
                    <a:pt x="94" y="97"/>
                  </a:lnTo>
                  <a:lnTo>
                    <a:pt x="48" y="145"/>
                  </a:lnTo>
                  <a:close/>
                </a:path>
              </a:pathLst>
            </a:custGeom>
            <a:solidFill>
              <a:srgbClr val="E9B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370638" y="2159000"/>
              <a:ext cx="38100" cy="57150"/>
            </a:xfrm>
            <a:custGeom>
              <a:avLst/>
              <a:gdLst>
                <a:gd name="T0" fmla="*/ 49 w 96"/>
                <a:gd name="T1" fmla="*/ 143 h 143"/>
                <a:gd name="T2" fmla="*/ 33 w 96"/>
                <a:gd name="T3" fmla="*/ 120 h 143"/>
                <a:gd name="T4" fmla="*/ 8 w 96"/>
                <a:gd name="T5" fmla="*/ 71 h 143"/>
                <a:gd name="T6" fmla="*/ 0 w 96"/>
                <a:gd name="T7" fmla="*/ 44 h 143"/>
                <a:gd name="T8" fmla="*/ 44 w 96"/>
                <a:gd name="T9" fmla="*/ 0 h 143"/>
                <a:gd name="T10" fmla="*/ 53 w 96"/>
                <a:gd name="T11" fmla="*/ 25 h 143"/>
                <a:gd name="T12" fmla="*/ 79 w 96"/>
                <a:gd name="T13" fmla="*/ 72 h 143"/>
                <a:gd name="T14" fmla="*/ 96 w 96"/>
                <a:gd name="T15" fmla="*/ 94 h 143"/>
                <a:gd name="T16" fmla="*/ 49 w 96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43">
                  <a:moveTo>
                    <a:pt x="49" y="143"/>
                  </a:moveTo>
                  <a:lnTo>
                    <a:pt x="33" y="120"/>
                  </a:lnTo>
                  <a:lnTo>
                    <a:pt x="8" y="71"/>
                  </a:lnTo>
                  <a:lnTo>
                    <a:pt x="0" y="44"/>
                  </a:lnTo>
                  <a:lnTo>
                    <a:pt x="44" y="0"/>
                  </a:lnTo>
                  <a:lnTo>
                    <a:pt x="53" y="25"/>
                  </a:lnTo>
                  <a:lnTo>
                    <a:pt x="79" y="72"/>
                  </a:lnTo>
                  <a:lnTo>
                    <a:pt x="96" y="94"/>
                  </a:lnTo>
                  <a:lnTo>
                    <a:pt x="49" y="1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394450" y="2135188"/>
              <a:ext cx="38100" cy="55563"/>
            </a:xfrm>
            <a:custGeom>
              <a:avLst/>
              <a:gdLst>
                <a:gd name="T0" fmla="*/ 51 w 96"/>
                <a:gd name="T1" fmla="*/ 138 h 138"/>
                <a:gd name="T2" fmla="*/ 34 w 96"/>
                <a:gd name="T3" fmla="*/ 116 h 138"/>
                <a:gd name="T4" fmla="*/ 8 w 96"/>
                <a:gd name="T5" fmla="*/ 68 h 138"/>
                <a:gd name="T6" fmla="*/ 0 w 96"/>
                <a:gd name="T7" fmla="*/ 44 h 138"/>
                <a:gd name="T8" fmla="*/ 43 w 96"/>
                <a:gd name="T9" fmla="*/ 0 h 138"/>
                <a:gd name="T10" fmla="*/ 52 w 96"/>
                <a:gd name="T11" fmla="*/ 23 h 138"/>
                <a:gd name="T12" fmla="*/ 80 w 96"/>
                <a:gd name="T13" fmla="*/ 70 h 138"/>
                <a:gd name="T14" fmla="*/ 96 w 96"/>
                <a:gd name="T15" fmla="*/ 90 h 138"/>
                <a:gd name="T16" fmla="*/ 51 w 96"/>
                <a:gd name="T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38">
                  <a:moveTo>
                    <a:pt x="51" y="138"/>
                  </a:moveTo>
                  <a:lnTo>
                    <a:pt x="34" y="116"/>
                  </a:lnTo>
                  <a:lnTo>
                    <a:pt x="8" y="68"/>
                  </a:lnTo>
                  <a:lnTo>
                    <a:pt x="0" y="44"/>
                  </a:lnTo>
                  <a:lnTo>
                    <a:pt x="43" y="0"/>
                  </a:lnTo>
                  <a:lnTo>
                    <a:pt x="52" y="23"/>
                  </a:lnTo>
                  <a:lnTo>
                    <a:pt x="80" y="70"/>
                  </a:lnTo>
                  <a:lnTo>
                    <a:pt x="96" y="90"/>
                  </a:lnTo>
                  <a:lnTo>
                    <a:pt x="51" y="138"/>
                  </a:lnTo>
                  <a:close/>
                </a:path>
              </a:pathLst>
            </a:custGeom>
            <a:solidFill>
              <a:srgbClr val="E9B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416675" y="1952625"/>
              <a:ext cx="193675" cy="214313"/>
            </a:xfrm>
            <a:custGeom>
              <a:avLst/>
              <a:gdLst>
                <a:gd name="T0" fmla="*/ 52 w 491"/>
                <a:gd name="T1" fmla="*/ 541 h 541"/>
                <a:gd name="T2" fmla="*/ 35 w 491"/>
                <a:gd name="T3" fmla="*/ 519 h 541"/>
                <a:gd name="T4" fmla="*/ 9 w 491"/>
                <a:gd name="T5" fmla="*/ 472 h 541"/>
                <a:gd name="T6" fmla="*/ 0 w 491"/>
                <a:gd name="T7" fmla="*/ 447 h 541"/>
                <a:gd name="T8" fmla="*/ 443 w 491"/>
                <a:gd name="T9" fmla="*/ 0 h 541"/>
                <a:gd name="T10" fmla="*/ 453 w 491"/>
                <a:gd name="T11" fmla="*/ 21 h 541"/>
                <a:gd name="T12" fmla="*/ 476 w 491"/>
                <a:gd name="T13" fmla="*/ 61 h 541"/>
                <a:gd name="T14" fmla="*/ 491 w 491"/>
                <a:gd name="T15" fmla="*/ 80 h 541"/>
                <a:gd name="T16" fmla="*/ 52 w 491"/>
                <a:gd name="T17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541">
                  <a:moveTo>
                    <a:pt x="52" y="541"/>
                  </a:moveTo>
                  <a:lnTo>
                    <a:pt x="35" y="519"/>
                  </a:lnTo>
                  <a:lnTo>
                    <a:pt x="9" y="472"/>
                  </a:lnTo>
                  <a:lnTo>
                    <a:pt x="0" y="447"/>
                  </a:lnTo>
                  <a:lnTo>
                    <a:pt x="443" y="0"/>
                  </a:lnTo>
                  <a:lnTo>
                    <a:pt x="453" y="21"/>
                  </a:lnTo>
                  <a:lnTo>
                    <a:pt x="476" y="61"/>
                  </a:lnTo>
                  <a:lnTo>
                    <a:pt x="491" y="80"/>
                  </a:lnTo>
                  <a:lnTo>
                    <a:pt x="52" y="5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597650" y="1928813"/>
              <a:ext cx="36513" cy="50800"/>
            </a:xfrm>
            <a:custGeom>
              <a:avLst/>
              <a:gdLst>
                <a:gd name="T0" fmla="*/ 45 w 90"/>
                <a:gd name="T1" fmla="*/ 127 h 127"/>
                <a:gd name="T2" fmla="*/ 30 w 90"/>
                <a:gd name="T3" fmla="*/ 107 h 127"/>
                <a:gd name="T4" fmla="*/ 6 w 90"/>
                <a:gd name="T5" fmla="*/ 66 h 127"/>
                <a:gd name="T6" fmla="*/ 0 w 90"/>
                <a:gd name="T7" fmla="*/ 45 h 127"/>
                <a:gd name="T8" fmla="*/ 44 w 90"/>
                <a:gd name="T9" fmla="*/ 0 h 127"/>
                <a:gd name="T10" fmla="*/ 53 w 90"/>
                <a:gd name="T11" fmla="*/ 21 h 127"/>
                <a:gd name="T12" fmla="*/ 76 w 90"/>
                <a:gd name="T13" fmla="*/ 59 h 127"/>
                <a:gd name="T14" fmla="*/ 90 w 90"/>
                <a:gd name="T15" fmla="*/ 79 h 127"/>
                <a:gd name="T16" fmla="*/ 45 w 90"/>
                <a:gd name="T1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27">
                  <a:moveTo>
                    <a:pt x="45" y="127"/>
                  </a:moveTo>
                  <a:lnTo>
                    <a:pt x="30" y="107"/>
                  </a:lnTo>
                  <a:lnTo>
                    <a:pt x="6" y="66"/>
                  </a:lnTo>
                  <a:lnTo>
                    <a:pt x="0" y="45"/>
                  </a:lnTo>
                  <a:lnTo>
                    <a:pt x="44" y="0"/>
                  </a:lnTo>
                  <a:lnTo>
                    <a:pt x="53" y="21"/>
                  </a:lnTo>
                  <a:lnTo>
                    <a:pt x="76" y="59"/>
                  </a:lnTo>
                  <a:lnTo>
                    <a:pt x="90" y="79"/>
                  </a:lnTo>
                  <a:lnTo>
                    <a:pt x="45" y="127"/>
                  </a:lnTo>
                  <a:close/>
                </a:path>
              </a:pathLst>
            </a:custGeom>
            <a:solidFill>
              <a:srgbClr val="E9B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621463" y="1908175"/>
              <a:ext cx="33338" cy="47625"/>
            </a:xfrm>
            <a:custGeom>
              <a:avLst/>
              <a:gdLst>
                <a:gd name="T0" fmla="*/ 44 w 84"/>
                <a:gd name="T1" fmla="*/ 119 h 119"/>
                <a:gd name="T2" fmla="*/ 30 w 84"/>
                <a:gd name="T3" fmla="*/ 101 h 119"/>
                <a:gd name="T4" fmla="*/ 7 w 84"/>
                <a:gd name="T5" fmla="*/ 59 h 119"/>
                <a:gd name="T6" fmla="*/ 0 w 84"/>
                <a:gd name="T7" fmla="*/ 39 h 119"/>
                <a:gd name="T8" fmla="*/ 39 w 84"/>
                <a:gd name="T9" fmla="*/ 0 h 119"/>
                <a:gd name="T10" fmla="*/ 47 w 84"/>
                <a:gd name="T11" fmla="*/ 20 h 119"/>
                <a:gd name="T12" fmla="*/ 70 w 84"/>
                <a:gd name="T13" fmla="*/ 59 h 119"/>
                <a:gd name="T14" fmla="*/ 84 w 84"/>
                <a:gd name="T15" fmla="*/ 77 h 119"/>
                <a:gd name="T16" fmla="*/ 44 w 84"/>
                <a:gd name="T1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44" y="119"/>
                  </a:moveTo>
                  <a:lnTo>
                    <a:pt x="30" y="101"/>
                  </a:lnTo>
                  <a:lnTo>
                    <a:pt x="7" y="59"/>
                  </a:lnTo>
                  <a:lnTo>
                    <a:pt x="0" y="39"/>
                  </a:lnTo>
                  <a:lnTo>
                    <a:pt x="39" y="0"/>
                  </a:lnTo>
                  <a:lnTo>
                    <a:pt x="47" y="20"/>
                  </a:lnTo>
                  <a:lnTo>
                    <a:pt x="70" y="59"/>
                  </a:lnTo>
                  <a:lnTo>
                    <a:pt x="84" y="77"/>
                  </a:lnTo>
                  <a:lnTo>
                    <a:pt x="44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6640513" y="1843088"/>
              <a:ext cx="74613" cy="90488"/>
            </a:xfrm>
            <a:custGeom>
              <a:avLst/>
              <a:gdLst>
                <a:gd name="T0" fmla="*/ 44 w 185"/>
                <a:gd name="T1" fmla="*/ 228 h 228"/>
                <a:gd name="T2" fmla="*/ 30 w 185"/>
                <a:gd name="T3" fmla="*/ 210 h 228"/>
                <a:gd name="T4" fmla="*/ 8 w 185"/>
                <a:gd name="T5" fmla="*/ 170 h 228"/>
                <a:gd name="T6" fmla="*/ 0 w 185"/>
                <a:gd name="T7" fmla="*/ 151 h 228"/>
                <a:gd name="T8" fmla="*/ 149 w 185"/>
                <a:gd name="T9" fmla="*/ 0 h 228"/>
                <a:gd name="T10" fmla="*/ 154 w 185"/>
                <a:gd name="T11" fmla="*/ 22 h 228"/>
                <a:gd name="T12" fmla="*/ 172 w 185"/>
                <a:gd name="T13" fmla="*/ 63 h 228"/>
                <a:gd name="T14" fmla="*/ 185 w 185"/>
                <a:gd name="T15" fmla="*/ 81 h 228"/>
                <a:gd name="T16" fmla="*/ 44 w 185"/>
                <a:gd name="T1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8">
                  <a:moveTo>
                    <a:pt x="44" y="228"/>
                  </a:moveTo>
                  <a:lnTo>
                    <a:pt x="30" y="210"/>
                  </a:lnTo>
                  <a:lnTo>
                    <a:pt x="8" y="170"/>
                  </a:lnTo>
                  <a:lnTo>
                    <a:pt x="0" y="151"/>
                  </a:lnTo>
                  <a:lnTo>
                    <a:pt x="149" y="0"/>
                  </a:lnTo>
                  <a:lnTo>
                    <a:pt x="154" y="22"/>
                  </a:lnTo>
                  <a:lnTo>
                    <a:pt x="172" y="63"/>
                  </a:lnTo>
                  <a:lnTo>
                    <a:pt x="185" y="81"/>
                  </a:lnTo>
                  <a:lnTo>
                    <a:pt x="44" y="228"/>
                  </a:lnTo>
                  <a:close/>
                </a:path>
              </a:pathLst>
            </a:custGeom>
            <a:solidFill>
              <a:srgbClr val="E9B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632575" y="1874838"/>
              <a:ext cx="122238" cy="104775"/>
            </a:xfrm>
            <a:custGeom>
              <a:avLst/>
              <a:gdLst>
                <a:gd name="T0" fmla="*/ 2 w 311"/>
                <a:gd name="T1" fmla="*/ 7 h 264"/>
                <a:gd name="T2" fmla="*/ 0 w 311"/>
                <a:gd name="T3" fmla="*/ 33 h 264"/>
                <a:gd name="T4" fmla="*/ 10 w 311"/>
                <a:gd name="T5" fmla="*/ 86 h 264"/>
                <a:gd name="T6" fmla="*/ 36 w 311"/>
                <a:gd name="T7" fmla="*/ 136 h 264"/>
                <a:gd name="T8" fmla="*/ 73 w 311"/>
                <a:gd name="T9" fmla="*/ 182 h 264"/>
                <a:gd name="T10" fmla="*/ 120 w 311"/>
                <a:gd name="T11" fmla="*/ 221 h 264"/>
                <a:gd name="T12" fmla="*/ 173 w 311"/>
                <a:gd name="T13" fmla="*/ 249 h 264"/>
                <a:gd name="T14" fmla="*/ 228 w 311"/>
                <a:gd name="T15" fmla="*/ 264 h 264"/>
                <a:gd name="T16" fmla="*/ 281 w 311"/>
                <a:gd name="T17" fmla="*/ 262 h 264"/>
                <a:gd name="T18" fmla="*/ 305 w 311"/>
                <a:gd name="T19" fmla="*/ 253 h 264"/>
                <a:gd name="T20" fmla="*/ 311 w 311"/>
                <a:gd name="T21" fmla="*/ 249 h 264"/>
                <a:gd name="T22" fmla="*/ 308 w 311"/>
                <a:gd name="T23" fmla="*/ 236 h 264"/>
                <a:gd name="T24" fmla="*/ 300 w 311"/>
                <a:gd name="T25" fmla="*/ 236 h 264"/>
                <a:gd name="T26" fmla="*/ 278 w 311"/>
                <a:gd name="T27" fmla="*/ 244 h 264"/>
                <a:gd name="T28" fmla="*/ 230 w 311"/>
                <a:gd name="T29" fmla="*/ 245 h 264"/>
                <a:gd name="T30" fmla="*/ 180 w 311"/>
                <a:gd name="T31" fmla="*/ 232 h 264"/>
                <a:gd name="T32" fmla="*/ 130 w 311"/>
                <a:gd name="T33" fmla="*/ 206 h 264"/>
                <a:gd name="T34" fmla="*/ 86 w 311"/>
                <a:gd name="T35" fmla="*/ 170 h 264"/>
                <a:gd name="T36" fmla="*/ 50 w 311"/>
                <a:gd name="T37" fmla="*/ 129 h 264"/>
                <a:gd name="T38" fmla="*/ 25 w 311"/>
                <a:gd name="T39" fmla="*/ 82 h 264"/>
                <a:gd name="T40" fmla="*/ 16 w 311"/>
                <a:gd name="T41" fmla="*/ 34 h 264"/>
                <a:gd name="T42" fmla="*/ 19 w 311"/>
                <a:gd name="T43" fmla="*/ 11 h 264"/>
                <a:gd name="T44" fmla="*/ 18 w 311"/>
                <a:gd name="T45" fmla="*/ 4 h 264"/>
                <a:gd name="T46" fmla="*/ 5 w 311"/>
                <a:gd name="T47" fmla="*/ 0 h 264"/>
                <a:gd name="T48" fmla="*/ 2 w 311"/>
                <a:gd name="T49" fmla="*/ 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1" h="264">
                  <a:moveTo>
                    <a:pt x="2" y="7"/>
                  </a:moveTo>
                  <a:lnTo>
                    <a:pt x="0" y="33"/>
                  </a:lnTo>
                  <a:lnTo>
                    <a:pt x="10" y="86"/>
                  </a:lnTo>
                  <a:lnTo>
                    <a:pt x="36" y="136"/>
                  </a:lnTo>
                  <a:lnTo>
                    <a:pt x="73" y="182"/>
                  </a:lnTo>
                  <a:lnTo>
                    <a:pt x="120" y="221"/>
                  </a:lnTo>
                  <a:lnTo>
                    <a:pt x="173" y="249"/>
                  </a:lnTo>
                  <a:lnTo>
                    <a:pt x="228" y="264"/>
                  </a:lnTo>
                  <a:lnTo>
                    <a:pt x="281" y="262"/>
                  </a:lnTo>
                  <a:lnTo>
                    <a:pt x="305" y="253"/>
                  </a:lnTo>
                  <a:lnTo>
                    <a:pt x="311" y="249"/>
                  </a:lnTo>
                  <a:lnTo>
                    <a:pt x="308" y="236"/>
                  </a:lnTo>
                  <a:lnTo>
                    <a:pt x="300" y="236"/>
                  </a:lnTo>
                  <a:lnTo>
                    <a:pt x="278" y="244"/>
                  </a:lnTo>
                  <a:lnTo>
                    <a:pt x="230" y="245"/>
                  </a:lnTo>
                  <a:lnTo>
                    <a:pt x="180" y="232"/>
                  </a:lnTo>
                  <a:lnTo>
                    <a:pt x="130" y="206"/>
                  </a:lnTo>
                  <a:lnTo>
                    <a:pt x="86" y="170"/>
                  </a:lnTo>
                  <a:lnTo>
                    <a:pt x="50" y="129"/>
                  </a:lnTo>
                  <a:lnTo>
                    <a:pt x="25" y="82"/>
                  </a:lnTo>
                  <a:lnTo>
                    <a:pt x="16" y="34"/>
                  </a:lnTo>
                  <a:lnTo>
                    <a:pt x="19" y="11"/>
                  </a:lnTo>
                  <a:lnTo>
                    <a:pt x="18" y="4"/>
                  </a:lnTo>
                  <a:lnTo>
                    <a:pt x="5" y="0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987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611938" y="1897063"/>
              <a:ext cx="123825" cy="104775"/>
            </a:xfrm>
            <a:custGeom>
              <a:avLst/>
              <a:gdLst>
                <a:gd name="T0" fmla="*/ 2 w 312"/>
                <a:gd name="T1" fmla="*/ 7 h 263"/>
                <a:gd name="T2" fmla="*/ 0 w 312"/>
                <a:gd name="T3" fmla="*/ 33 h 263"/>
                <a:gd name="T4" fmla="*/ 10 w 312"/>
                <a:gd name="T5" fmla="*/ 84 h 263"/>
                <a:gd name="T6" fmla="*/ 36 w 312"/>
                <a:gd name="T7" fmla="*/ 135 h 263"/>
                <a:gd name="T8" fmla="*/ 74 w 312"/>
                <a:gd name="T9" fmla="*/ 182 h 263"/>
                <a:gd name="T10" fmla="*/ 122 w 312"/>
                <a:gd name="T11" fmla="*/ 220 h 263"/>
                <a:gd name="T12" fmla="*/ 173 w 312"/>
                <a:gd name="T13" fmla="*/ 248 h 263"/>
                <a:gd name="T14" fmla="*/ 228 w 312"/>
                <a:gd name="T15" fmla="*/ 263 h 263"/>
                <a:gd name="T16" fmla="*/ 281 w 312"/>
                <a:gd name="T17" fmla="*/ 262 h 263"/>
                <a:gd name="T18" fmla="*/ 306 w 312"/>
                <a:gd name="T19" fmla="*/ 253 h 263"/>
                <a:gd name="T20" fmla="*/ 312 w 312"/>
                <a:gd name="T21" fmla="*/ 248 h 263"/>
                <a:gd name="T22" fmla="*/ 308 w 312"/>
                <a:gd name="T23" fmla="*/ 236 h 263"/>
                <a:gd name="T24" fmla="*/ 300 w 312"/>
                <a:gd name="T25" fmla="*/ 236 h 263"/>
                <a:gd name="T26" fmla="*/ 278 w 312"/>
                <a:gd name="T27" fmla="*/ 244 h 263"/>
                <a:gd name="T28" fmla="*/ 230 w 312"/>
                <a:gd name="T29" fmla="*/ 245 h 263"/>
                <a:gd name="T30" fmla="*/ 180 w 312"/>
                <a:gd name="T31" fmla="*/ 231 h 263"/>
                <a:gd name="T32" fmla="*/ 131 w 312"/>
                <a:gd name="T33" fmla="*/ 205 h 263"/>
                <a:gd name="T34" fmla="*/ 87 w 312"/>
                <a:gd name="T35" fmla="*/ 170 h 263"/>
                <a:gd name="T36" fmla="*/ 52 w 312"/>
                <a:gd name="T37" fmla="*/ 128 h 263"/>
                <a:gd name="T38" fmla="*/ 27 w 312"/>
                <a:gd name="T39" fmla="*/ 82 h 263"/>
                <a:gd name="T40" fmla="*/ 17 w 312"/>
                <a:gd name="T41" fmla="*/ 34 h 263"/>
                <a:gd name="T42" fmla="*/ 19 w 312"/>
                <a:gd name="T43" fmla="*/ 10 h 263"/>
                <a:gd name="T44" fmla="*/ 18 w 312"/>
                <a:gd name="T45" fmla="*/ 3 h 263"/>
                <a:gd name="T46" fmla="*/ 5 w 312"/>
                <a:gd name="T47" fmla="*/ 0 h 263"/>
                <a:gd name="T48" fmla="*/ 2 w 312"/>
                <a:gd name="T4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2" h="263">
                  <a:moveTo>
                    <a:pt x="2" y="7"/>
                  </a:moveTo>
                  <a:lnTo>
                    <a:pt x="0" y="33"/>
                  </a:lnTo>
                  <a:lnTo>
                    <a:pt x="10" y="84"/>
                  </a:lnTo>
                  <a:lnTo>
                    <a:pt x="36" y="135"/>
                  </a:lnTo>
                  <a:lnTo>
                    <a:pt x="74" y="182"/>
                  </a:lnTo>
                  <a:lnTo>
                    <a:pt x="122" y="220"/>
                  </a:lnTo>
                  <a:lnTo>
                    <a:pt x="173" y="248"/>
                  </a:lnTo>
                  <a:lnTo>
                    <a:pt x="228" y="263"/>
                  </a:lnTo>
                  <a:lnTo>
                    <a:pt x="281" y="262"/>
                  </a:lnTo>
                  <a:lnTo>
                    <a:pt x="306" y="253"/>
                  </a:lnTo>
                  <a:lnTo>
                    <a:pt x="312" y="248"/>
                  </a:lnTo>
                  <a:lnTo>
                    <a:pt x="308" y="236"/>
                  </a:lnTo>
                  <a:lnTo>
                    <a:pt x="300" y="236"/>
                  </a:lnTo>
                  <a:lnTo>
                    <a:pt x="278" y="244"/>
                  </a:lnTo>
                  <a:lnTo>
                    <a:pt x="230" y="245"/>
                  </a:lnTo>
                  <a:lnTo>
                    <a:pt x="180" y="231"/>
                  </a:lnTo>
                  <a:lnTo>
                    <a:pt x="131" y="205"/>
                  </a:lnTo>
                  <a:lnTo>
                    <a:pt x="87" y="170"/>
                  </a:lnTo>
                  <a:lnTo>
                    <a:pt x="52" y="128"/>
                  </a:lnTo>
                  <a:lnTo>
                    <a:pt x="27" y="82"/>
                  </a:lnTo>
                  <a:lnTo>
                    <a:pt x="17" y="34"/>
                  </a:lnTo>
                  <a:lnTo>
                    <a:pt x="19" y="10"/>
                  </a:lnTo>
                  <a:lnTo>
                    <a:pt x="18" y="3"/>
                  </a:lnTo>
                  <a:lnTo>
                    <a:pt x="5" y="0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987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588125" y="1922463"/>
              <a:ext cx="123825" cy="103188"/>
            </a:xfrm>
            <a:custGeom>
              <a:avLst/>
              <a:gdLst>
                <a:gd name="T0" fmla="*/ 2 w 311"/>
                <a:gd name="T1" fmla="*/ 6 h 261"/>
                <a:gd name="T2" fmla="*/ 0 w 311"/>
                <a:gd name="T3" fmla="*/ 32 h 261"/>
                <a:gd name="T4" fmla="*/ 12 w 311"/>
                <a:gd name="T5" fmla="*/ 83 h 261"/>
                <a:gd name="T6" fmla="*/ 38 w 311"/>
                <a:gd name="T7" fmla="*/ 133 h 261"/>
                <a:gd name="T8" fmla="*/ 77 w 311"/>
                <a:gd name="T9" fmla="*/ 179 h 261"/>
                <a:gd name="T10" fmla="*/ 124 w 311"/>
                <a:gd name="T11" fmla="*/ 217 h 261"/>
                <a:gd name="T12" fmla="*/ 175 w 311"/>
                <a:gd name="T13" fmla="*/ 246 h 261"/>
                <a:gd name="T14" fmla="*/ 229 w 311"/>
                <a:gd name="T15" fmla="*/ 261 h 261"/>
                <a:gd name="T16" fmla="*/ 282 w 311"/>
                <a:gd name="T17" fmla="*/ 261 h 261"/>
                <a:gd name="T18" fmla="*/ 305 w 311"/>
                <a:gd name="T19" fmla="*/ 252 h 261"/>
                <a:gd name="T20" fmla="*/ 311 w 311"/>
                <a:gd name="T21" fmla="*/ 247 h 261"/>
                <a:gd name="T22" fmla="*/ 308 w 311"/>
                <a:gd name="T23" fmla="*/ 236 h 261"/>
                <a:gd name="T24" fmla="*/ 301 w 311"/>
                <a:gd name="T25" fmla="*/ 236 h 261"/>
                <a:gd name="T26" fmla="*/ 279 w 311"/>
                <a:gd name="T27" fmla="*/ 243 h 261"/>
                <a:gd name="T28" fmla="*/ 231 w 311"/>
                <a:gd name="T29" fmla="*/ 243 h 261"/>
                <a:gd name="T30" fmla="*/ 182 w 311"/>
                <a:gd name="T31" fmla="*/ 229 h 261"/>
                <a:gd name="T32" fmla="*/ 134 w 311"/>
                <a:gd name="T33" fmla="*/ 203 h 261"/>
                <a:gd name="T34" fmla="*/ 90 w 311"/>
                <a:gd name="T35" fmla="*/ 168 h 261"/>
                <a:gd name="T36" fmla="*/ 54 w 311"/>
                <a:gd name="T37" fmla="*/ 125 h 261"/>
                <a:gd name="T38" fmla="*/ 29 w 311"/>
                <a:gd name="T39" fmla="*/ 80 h 261"/>
                <a:gd name="T40" fmla="*/ 17 w 311"/>
                <a:gd name="T41" fmla="*/ 33 h 261"/>
                <a:gd name="T42" fmla="*/ 19 w 311"/>
                <a:gd name="T43" fmla="*/ 10 h 261"/>
                <a:gd name="T44" fmla="*/ 17 w 311"/>
                <a:gd name="T45" fmla="*/ 4 h 261"/>
                <a:gd name="T46" fmla="*/ 4 w 311"/>
                <a:gd name="T47" fmla="*/ 0 h 261"/>
                <a:gd name="T48" fmla="*/ 2 w 311"/>
                <a:gd name="T49" fmla="*/ 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1" h="261">
                  <a:moveTo>
                    <a:pt x="2" y="6"/>
                  </a:moveTo>
                  <a:lnTo>
                    <a:pt x="0" y="32"/>
                  </a:lnTo>
                  <a:lnTo>
                    <a:pt x="12" y="83"/>
                  </a:lnTo>
                  <a:lnTo>
                    <a:pt x="38" y="133"/>
                  </a:lnTo>
                  <a:lnTo>
                    <a:pt x="77" y="179"/>
                  </a:lnTo>
                  <a:lnTo>
                    <a:pt x="124" y="217"/>
                  </a:lnTo>
                  <a:lnTo>
                    <a:pt x="175" y="246"/>
                  </a:lnTo>
                  <a:lnTo>
                    <a:pt x="229" y="261"/>
                  </a:lnTo>
                  <a:lnTo>
                    <a:pt x="282" y="261"/>
                  </a:lnTo>
                  <a:lnTo>
                    <a:pt x="305" y="252"/>
                  </a:lnTo>
                  <a:lnTo>
                    <a:pt x="311" y="247"/>
                  </a:lnTo>
                  <a:lnTo>
                    <a:pt x="308" y="236"/>
                  </a:lnTo>
                  <a:lnTo>
                    <a:pt x="301" y="236"/>
                  </a:lnTo>
                  <a:lnTo>
                    <a:pt x="279" y="243"/>
                  </a:lnTo>
                  <a:lnTo>
                    <a:pt x="231" y="243"/>
                  </a:lnTo>
                  <a:lnTo>
                    <a:pt x="182" y="229"/>
                  </a:lnTo>
                  <a:lnTo>
                    <a:pt x="134" y="203"/>
                  </a:lnTo>
                  <a:lnTo>
                    <a:pt x="90" y="168"/>
                  </a:lnTo>
                  <a:lnTo>
                    <a:pt x="54" y="125"/>
                  </a:lnTo>
                  <a:lnTo>
                    <a:pt x="29" y="80"/>
                  </a:lnTo>
                  <a:lnTo>
                    <a:pt x="17" y="33"/>
                  </a:lnTo>
                  <a:lnTo>
                    <a:pt x="19" y="10"/>
                  </a:lnTo>
                  <a:lnTo>
                    <a:pt x="17" y="4"/>
                  </a:lnTo>
                  <a:lnTo>
                    <a:pt x="4" y="0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987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6405563" y="2087563"/>
              <a:ext cx="149225" cy="131763"/>
            </a:xfrm>
            <a:custGeom>
              <a:avLst/>
              <a:gdLst>
                <a:gd name="T0" fmla="*/ 5 w 375"/>
                <a:gd name="T1" fmla="*/ 6 h 333"/>
                <a:gd name="T2" fmla="*/ 3 w 375"/>
                <a:gd name="T3" fmla="*/ 22 h 333"/>
                <a:gd name="T4" fmla="*/ 0 w 375"/>
                <a:gd name="T5" fmla="*/ 55 h 333"/>
                <a:gd name="T6" fmla="*/ 7 w 375"/>
                <a:gd name="T7" fmla="*/ 106 h 333"/>
                <a:gd name="T8" fmla="*/ 35 w 375"/>
                <a:gd name="T9" fmla="*/ 171 h 333"/>
                <a:gd name="T10" fmla="*/ 81 w 375"/>
                <a:gd name="T11" fmla="*/ 229 h 333"/>
                <a:gd name="T12" fmla="*/ 138 w 375"/>
                <a:gd name="T13" fmla="*/ 278 h 333"/>
                <a:gd name="T14" fmla="*/ 202 w 375"/>
                <a:gd name="T15" fmla="*/ 315 h 333"/>
                <a:gd name="T16" fmla="*/ 271 w 375"/>
                <a:gd name="T17" fmla="*/ 333 h 333"/>
                <a:gd name="T18" fmla="*/ 322 w 375"/>
                <a:gd name="T19" fmla="*/ 333 h 333"/>
                <a:gd name="T20" fmla="*/ 354 w 375"/>
                <a:gd name="T21" fmla="*/ 326 h 333"/>
                <a:gd name="T22" fmla="*/ 370 w 375"/>
                <a:gd name="T23" fmla="*/ 320 h 333"/>
                <a:gd name="T24" fmla="*/ 375 w 375"/>
                <a:gd name="T25" fmla="*/ 315 h 333"/>
                <a:gd name="T26" fmla="*/ 371 w 375"/>
                <a:gd name="T27" fmla="*/ 303 h 333"/>
                <a:gd name="T28" fmla="*/ 364 w 375"/>
                <a:gd name="T29" fmla="*/ 303 h 333"/>
                <a:gd name="T30" fmla="*/ 335 w 375"/>
                <a:gd name="T31" fmla="*/ 313 h 333"/>
                <a:gd name="T32" fmla="*/ 272 w 375"/>
                <a:gd name="T33" fmla="*/ 316 h 333"/>
                <a:gd name="T34" fmla="*/ 209 w 375"/>
                <a:gd name="T35" fmla="*/ 298 h 333"/>
                <a:gd name="T36" fmla="*/ 148 w 375"/>
                <a:gd name="T37" fmla="*/ 264 h 333"/>
                <a:gd name="T38" fmla="*/ 94 w 375"/>
                <a:gd name="T39" fmla="*/ 219 h 333"/>
                <a:gd name="T40" fmla="*/ 51 w 375"/>
                <a:gd name="T41" fmla="*/ 163 h 333"/>
                <a:gd name="T42" fmla="*/ 24 w 375"/>
                <a:gd name="T43" fmla="*/ 102 h 333"/>
                <a:gd name="T44" fmla="*/ 17 w 375"/>
                <a:gd name="T45" fmla="*/ 40 h 333"/>
                <a:gd name="T46" fmla="*/ 22 w 375"/>
                <a:gd name="T47" fmla="*/ 10 h 333"/>
                <a:gd name="T48" fmla="*/ 22 w 375"/>
                <a:gd name="T49" fmla="*/ 2 h 333"/>
                <a:gd name="T50" fmla="*/ 11 w 375"/>
                <a:gd name="T51" fmla="*/ 0 h 333"/>
                <a:gd name="T52" fmla="*/ 5 w 375"/>
                <a:gd name="T53" fmla="*/ 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5" h="333">
                  <a:moveTo>
                    <a:pt x="5" y="6"/>
                  </a:moveTo>
                  <a:lnTo>
                    <a:pt x="3" y="22"/>
                  </a:lnTo>
                  <a:lnTo>
                    <a:pt x="0" y="55"/>
                  </a:lnTo>
                  <a:lnTo>
                    <a:pt x="7" y="106"/>
                  </a:lnTo>
                  <a:lnTo>
                    <a:pt x="35" y="171"/>
                  </a:lnTo>
                  <a:lnTo>
                    <a:pt x="81" y="229"/>
                  </a:lnTo>
                  <a:lnTo>
                    <a:pt x="138" y="278"/>
                  </a:lnTo>
                  <a:lnTo>
                    <a:pt x="202" y="315"/>
                  </a:lnTo>
                  <a:lnTo>
                    <a:pt x="271" y="333"/>
                  </a:lnTo>
                  <a:lnTo>
                    <a:pt x="322" y="333"/>
                  </a:lnTo>
                  <a:lnTo>
                    <a:pt x="354" y="326"/>
                  </a:lnTo>
                  <a:lnTo>
                    <a:pt x="370" y="320"/>
                  </a:lnTo>
                  <a:lnTo>
                    <a:pt x="375" y="315"/>
                  </a:lnTo>
                  <a:lnTo>
                    <a:pt x="371" y="303"/>
                  </a:lnTo>
                  <a:lnTo>
                    <a:pt x="364" y="303"/>
                  </a:lnTo>
                  <a:lnTo>
                    <a:pt x="335" y="313"/>
                  </a:lnTo>
                  <a:lnTo>
                    <a:pt x="272" y="316"/>
                  </a:lnTo>
                  <a:lnTo>
                    <a:pt x="209" y="298"/>
                  </a:lnTo>
                  <a:lnTo>
                    <a:pt x="148" y="264"/>
                  </a:lnTo>
                  <a:lnTo>
                    <a:pt x="94" y="219"/>
                  </a:lnTo>
                  <a:lnTo>
                    <a:pt x="51" y="163"/>
                  </a:lnTo>
                  <a:lnTo>
                    <a:pt x="24" y="102"/>
                  </a:lnTo>
                  <a:lnTo>
                    <a:pt x="17" y="40"/>
                  </a:lnTo>
                  <a:lnTo>
                    <a:pt x="22" y="10"/>
                  </a:lnTo>
                  <a:lnTo>
                    <a:pt x="22" y="2"/>
                  </a:lnTo>
                  <a:lnTo>
                    <a:pt x="11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987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383338" y="2111375"/>
              <a:ext cx="149225" cy="131763"/>
            </a:xfrm>
            <a:custGeom>
              <a:avLst/>
              <a:gdLst>
                <a:gd name="T0" fmla="*/ 6 w 375"/>
                <a:gd name="T1" fmla="*/ 7 h 336"/>
                <a:gd name="T2" fmla="*/ 2 w 375"/>
                <a:gd name="T3" fmla="*/ 23 h 336"/>
                <a:gd name="T4" fmla="*/ 0 w 375"/>
                <a:gd name="T5" fmla="*/ 57 h 336"/>
                <a:gd name="T6" fmla="*/ 6 w 375"/>
                <a:gd name="T7" fmla="*/ 108 h 336"/>
                <a:gd name="T8" fmla="*/ 33 w 375"/>
                <a:gd name="T9" fmla="*/ 174 h 336"/>
                <a:gd name="T10" fmla="*/ 79 w 375"/>
                <a:gd name="T11" fmla="*/ 232 h 336"/>
                <a:gd name="T12" fmla="*/ 134 w 375"/>
                <a:gd name="T13" fmla="*/ 281 h 336"/>
                <a:gd name="T14" fmla="*/ 200 w 375"/>
                <a:gd name="T15" fmla="*/ 318 h 336"/>
                <a:gd name="T16" fmla="*/ 269 w 375"/>
                <a:gd name="T17" fmla="*/ 336 h 336"/>
                <a:gd name="T18" fmla="*/ 321 w 375"/>
                <a:gd name="T19" fmla="*/ 334 h 336"/>
                <a:gd name="T20" fmla="*/ 353 w 375"/>
                <a:gd name="T21" fmla="*/ 327 h 336"/>
                <a:gd name="T22" fmla="*/ 370 w 375"/>
                <a:gd name="T23" fmla="*/ 320 h 336"/>
                <a:gd name="T24" fmla="*/ 375 w 375"/>
                <a:gd name="T25" fmla="*/ 316 h 336"/>
                <a:gd name="T26" fmla="*/ 372 w 375"/>
                <a:gd name="T27" fmla="*/ 303 h 336"/>
                <a:gd name="T28" fmla="*/ 365 w 375"/>
                <a:gd name="T29" fmla="*/ 305 h 336"/>
                <a:gd name="T30" fmla="*/ 335 w 375"/>
                <a:gd name="T31" fmla="*/ 315 h 336"/>
                <a:gd name="T32" fmla="*/ 270 w 375"/>
                <a:gd name="T33" fmla="*/ 318 h 336"/>
                <a:gd name="T34" fmla="*/ 206 w 375"/>
                <a:gd name="T35" fmla="*/ 301 h 336"/>
                <a:gd name="T36" fmla="*/ 145 w 375"/>
                <a:gd name="T37" fmla="*/ 267 h 336"/>
                <a:gd name="T38" fmla="*/ 92 w 375"/>
                <a:gd name="T39" fmla="*/ 222 h 336"/>
                <a:gd name="T40" fmla="*/ 50 w 375"/>
                <a:gd name="T41" fmla="*/ 166 h 336"/>
                <a:gd name="T42" fmla="*/ 23 w 375"/>
                <a:gd name="T43" fmla="*/ 105 h 336"/>
                <a:gd name="T44" fmla="*/ 16 w 375"/>
                <a:gd name="T45" fmla="*/ 41 h 336"/>
                <a:gd name="T46" fmla="*/ 23 w 375"/>
                <a:gd name="T47" fmla="*/ 10 h 336"/>
                <a:gd name="T48" fmla="*/ 23 w 375"/>
                <a:gd name="T49" fmla="*/ 3 h 336"/>
                <a:gd name="T50" fmla="*/ 10 w 375"/>
                <a:gd name="T51" fmla="*/ 0 h 336"/>
                <a:gd name="T52" fmla="*/ 6 w 375"/>
                <a:gd name="T53" fmla="*/ 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5" h="336">
                  <a:moveTo>
                    <a:pt x="6" y="7"/>
                  </a:moveTo>
                  <a:lnTo>
                    <a:pt x="2" y="23"/>
                  </a:lnTo>
                  <a:lnTo>
                    <a:pt x="0" y="57"/>
                  </a:lnTo>
                  <a:lnTo>
                    <a:pt x="6" y="108"/>
                  </a:lnTo>
                  <a:lnTo>
                    <a:pt x="33" y="174"/>
                  </a:lnTo>
                  <a:lnTo>
                    <a:pt x="79" y="232"/>
                  </a:lnTo>
                  <a:lnTo>
                    <a:pt x="134" y="281"/>
                  </a:lnTo>
                  <a:lnTo>
                    <a:pt x="200" y="318"/>
                  </a:lnTo>
                  <a:lnTo>
                    <a:pt x="269" y="336"/>
                  </a:lnTo>
                  <a:lnTo>
                    <a:pt x="321" y="334"/>
                  </a:lnTo>
                  <a:lnTo>
                    <a:pt x="353" y="327"/>
                  </a:lnTo>
                  <a:lnTo>
                    <a:pt x="370" y="320"/>
                  </a:lnTo>
                  <a:lnTo>
                    <a:pt x="375" y="316"/>
                  </a:lnTo>
                  <a:lnTo>
                    <a:pt x="372" y="303"/>
                  </a:lnTo>
                  <a:lnTo>
                    <a:pt x="365" y="305"/>
                  </a:lnTo>
                  <a:lnTo>
                    <a:pt x="335" y="315"/>
                  </a:lnTo>
                  <a:lnTo>
                    <a:pt x="270" y="318"/>
                  </a:lnTo>
                  <a:lnTo>
                    <a:pt x="206" y="301"/>
                  </a:lnTo>
                  <a:lnTo>
                    <a:pt x="145" y="267"/>
                  </a:lnTo>
                  <a:lnTo>
                    <a:pt x="92" y="222"/>
                  </a:lnTo>
                  <a:lnTo>
                    <a:pt x="50" y="166"/>
                  </a:lnTo>
                  <a:lnTo>
                    <a:pt x="23" y="105"/>
                  </a:lnTo>
                  <a:lnTo>
                    <a:pt x="16" y="41"/>
                  </a:lnTo>
                  <a:lnTo>
                    <a:pt x="23" y="10"/>
                  </a:lnTo>
                  <a:lnTo>
                    <a:pt x="23" y="3"/>
                  </a:lnTo>
                  <a:lnTo>
                    <a:pt x="10" y="0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987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6362700" y="2133600"/>
              <a:ext cx="147638" cy="134938"/>
            </a:xfrm>
            <a:custGeom>
              <a:avLst/>
              <a:gdLst>
                <a:gd name="T0" fmla="*/ 7 w 376"/>
                <a:gd name="T1" fmla="*/ 7 h 339"/>
                <a:gd name="T2" fmla="*/ 3 w 376"/>
                <a:gd name="T3" fmla="*/ 25 h 339"/>
                <a:gd name="T4" fmla="*/ 0 w 376"/>
                <a:gd name="T5" fmla="*/ 60 h 339"/>
                <a:gd name="T6" fmla="*/ 5 w 376"/>
                <a:gd name="T7" fmla="*/ 113 h 339"/>
                <a:gd name="T8" fmla="*/ 33 w 376"/>
                <a:gd name="T9" fmla="*/ 179 h 339"/>
                <a:gd name="T10" fmla="*/ 77 w 376"/>
                <a:gd name="T11" fmla="*/ 239 h 339"/>
                <a:gd name="T12" fmla="*/ 132 w 376"/>
                <a:gd name="T13" fmla="*/ 287 h 339"/>
                <a:gd name="T14" fmla="*/ 197 w 376"/>
                <a:gd name="T15" fmla="*/ 322 h 339"/>
                <a:gd name="T16" fmla="*/ 267 w 376"/>
                <a:gd name="T17" fmla="*/ 339 h 339"/>
                <a:gd name="T18" fmla="*/ 319 w 376"/>
                <a:gd name="T19" fmla="*/ 336 h 339"/>
                <a:gd name="T20" fmla="*/ 354 w 376"/>
                <a:gd name="T21" fmla="*/ 328 h 339"/>
                <a:gd name="T22" fmla="*/ 371 w 376"/>
                <a:gd name="T23" fmla="*/ 320 h 339"/>
                <a:gd name="T24" fmla="*/ 376 w 376"/>
                <a:gd name="T25" fmla="*/ 317 h 339"/>
                <a:gd name="T26" fmla="*/ 372 w 376"/>
                <a:gd name="T27" fmla="*/ 304 h 339"/>
                <a:gd name="T28" fmla="*/ 366 w 376"/>
                <a:gd name="T29" fmla="*/ 305 h 339"/>
                <a:gd name="T30" fmla="*/ 335 w 376"/>
                <a:gd name="T31" fmla="*/ 317 h 339"/>
                <a:gd name="T32" fmla="*/ 268 w 376"/>
                <a:gd name="T33" fmla="*/ 320 h 339"/>
                <a:gd name="T34" fmla="*/ 204 w 376"/>
                <a:gd name="T35" fmla="*/ 305 h 339"/>
                <a:gd name="T36" fmla="*/ 143 w 376"/>
                <a:gd name="T37" fmla="*/ 273 h 339"/>
                <a:gd name="T38" fmla="*/ 90 w 376"/>
                <a:gd name="T39" fmla="*/ 227 h 339"/>
                <a:gd name="T40" fmla="*/ 48 w 376"/>
                <a:gd name="T41" fmla="*/ 171 h 339"/>
                <a:gd name="T42" fmla="*/ 22 w 376"/>
                <a:gd name="T43" fmla="*/ 109 h 339"/>
                <a:gd name="T44" fmla="*/ 17 w 376"/>
                <a:gd name="T45" fmla="*/ 44 h 339"/>
                <a:gd name="T46" fmla="*/ 23 w 376"/>
                <a:gd name="T47" fmla="*/ 11 h 339"/>
                <a:gd name="T48" fmla="*/ 23 w 376"/>
                <a:gd name="T49" fmla="*/ 3 h 339"/>
                <a:gd name="T50" fmla="*/ 10 w 376"/>
                <a:gd name="T51" fmla="*/ 0 h 339"/>
                <a:gd name="T52" fmla="*/ 7 w 376"/>
                <a:gd name="T53" fmla="*/ 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6" h="339">
                  <a:moveTo>
                    <a:pt x="7" y="7"/>
                  </a:moveTo>
                  <a:lnTo>
                    <a:pt x="3" y="25"/>
                  </a:lnTo>
                  <a:lnTo>
                    <a:pt x="0" y="60"/>
                  </a:lnTo>
                  <a:lnTo>
                    <a:pt x="5" y="113"/>
                  </a:lnTo>
                  <a:lnTo>
                    <a:pt x="33" y="179"/>
                  </a:lnTo>
                  <a:lnTo>
                    <a:pt x="77" y="239"/>
                  </a:lnTo>
                  <a:lnTo>
                    <a:pt x="132" y="287"/>
                  </a:lnTo>
                  <a:lnTo>
                    <a:pt x="197" y="322"/>
                  </a:lnTo>
                  <a:lnTo>
                    <a:pt x="267" y="339"/>
                  </a:lnTo>
                  <a:lnTo>
                    <a:pt x="319" y="336"/>
                  </a:lnTo>
                  <a:lnTo>
                    <a:pt x="354" y="328"/>
                  </a:lnTo>
                  <a:lnTo>
                    <a:pt x="371" y="320"/>
                  </a:lnTo>
                  <a:lnTo>
                    <a:pt x="376" y="317"/>
                  </a:lnTo>
                  <a:lnTo>
                    <a:pt x="372" y="304"/>
                  </a:lnTo>
                  <a:lnTo>
                    <a:pt x="366" y="305"/>
                  </a:lnTo>
                  <a:lnTo>
                    <a:pt x="335" y="317"/>
                  </a:lnTo>
                  <a:lnTo>
                    <a:pt x="268" y="320"/>
                  </a:lnTo>
                  <a:lnTo>
                    <a:pt x="204" y="305"/>
                  </a:lnTo>
                  <a:lnTo>
                    <a:pt x="143" y="273"/>
                  </a:lnTo>
                  <a:lnTo>
                    <a:pt x="90" y="227"/>
                  </a:lnTo>
                  <a:lnTo>
                    <a:pt x="48" y="171"/>
                  </a:lnTo>
                  <a:lnTo>
                    <a:pt x="22" y="109"/>
                  </a:lnTo>
                  <a:lnTo>
                    <a:pt x="17" y="44"/>
                  </a:lnTo>
                  <a:lnTo>
                    <a:pt x="23" y="11"/>
                  </a:lnTo>
                  <a:lnTo>
                    <a:pt x="23" y="3"/>
                  </a:lnTo>
                  <a:lnTo>
                    <a:pt x="1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987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6340475" y="2157413"/>
              <a:ext cx="149225" cy="134938"/>
            </a:xfrm>
            <a:custGeom>
              <a:avLst/>
              <a:gdLst>
                <a:gd name="T0" fmla="*/ 8 w 376"/>
                <a:gd name="T1" fmla="*/ 6 h 339"/>
                <a:gd name="T2" fmla="*/ 4 w 376"/>
                <a:gd name="T3" fmla="*/ 24 h 339"/>
                <a:gd name="T4" fmla="*/ 0 w 376"/>
                <a:gd name="T5" fmla="*/ 59 h 339"/>
                <a:gd name="T6" fmla="*/ 6 w 376"/>
                <a:gd name="T7" fmla="*/ 112 h 339"/>
                <a:gd name="T8" fmla="*/ 31 w 376"/>
                <a:gd name="T9" fmla="*/ 180 h 339"/>
                <a:gd name="T10" fmla="*/ 76 w 376"/>
                <a:gd name="T11" fmla="*/ 239 h 339"/>
                <a:gd name="T12" fmla="*/ 131 w 376"/>
                <a:gd name="T13" fmla="*/ 287 h 339"/>
                <a:gd name="T14" fmla="*/ 196 w 376"/>
                <a:gd name="T15" fmla="*/ 322 h 339"/>
                <a:gd name="T16" fmla="*/ 266 w 376"/>
                <a:gd name="T17" fmla="*/ 339 h 339"/>
                <a:gd name="T18" fmla="*/ 319 w 376"/>
                <a:gd name="T19" fmla="*/ 337 h 339"/>
                <a:gd name="T20" fmla="*/ 354 w 376"/>
                <a:gd name="T21" fmla="*/ 328 h 339"/>
                <a:gd name="T22" fmla="*/ 371 w 376"/>
                <a:gd name="T23" fmla="*/ 321 h 339"/>
                <a:gd name="T24" fmla="*/ 376 w 376"/>
                <a:gd name="T25" fmla="*/ 316 h 339"/>
                <a:gd name="T26" fmla="*/ 372 w 376"/>
                <a:gd name="T27" fmla="*/ 304 h 339"/>
                <a:gd name="T28" fmla="*/ 366 w 376"/>
                <a:gd name="T29" fmla="*/ 304 h 339"/>
                <a:gd name="T30" fmla="*/ 333 w 376"/>
                <a:gd name="T31" fmla="*/ 317 h 339"/>
                <a:gd name="T32" fmla="*/ 267 w 376"/>
                <a:gd name="T33" fmla="*/ 321 h 339"/>
                <a:gd name="T34" fmla="*/ 203 w 376"/>
                <a:gd name="T35" fmla="*/ 306 h 339"/>
                <a:gd name="T36" fmla="*/ 142 w 376"/>
                <a:gd name="T37" fmla="*/ 273 h 339"/>
                <a:gd name="T38" fmla="*/ 89 w 376"/>
                <a:gd name="T39" fmla="*/ 228 h 339"/>
                <a:gd name="T40" fmla="*/ 48 w 376"/>
                <a:gd name="T41" fmla="*/ 172 h 339"/>
                <a:gd name="T42" fmla="*/ 22 w 376"/>
                <a:gd name="T43" fmla="*/ 110 h 339"/>
                <a:gd name="T44" fmla="*/ 19 w 376"/>
                <a:gd name="T45" fmla="*/ 44 h 339"/>
                <a:gd name="T46" fmla="*/ 25 w 376"/>
                <a:gd name="T47" fmla="*/ 10 h 339"/>
                <a:gd name="T48" fmla="*/ 25 w 376"/>
                <a:gd name="T49" fmla="*/ 2 h 339"/>
                <a:gd name="T50" fmla="*/ 12 w 376"/>
                <a:gd name="T51" fmla="*/ 0 h 339"/>
                <a:gd name="T52" fmla="*/ 8 w 376"/>
                <a:gd name="T53" fmla="*/ 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6" h="339">
                  <a:moveTo>
                    <a:pt x="8" y="6"/>
                  </a:moveTo>
                  <a:lnTo>
                    <a:pt x="4" y="24"/>
                  </a:lnTo>
                  <a:lnTo>
                    <a:pt x="0" y="59"/>
                  </a:lnTo>
                  <a:lnTo>
                    <a:pt x="6" y="112"/>
                  </a:lnTo>
                  <a:lnTo>
                    <a:pt x="31" y="180"/>
                  </a:lnTo>
                  <a:lnTo>
                    <a:pt x="76" y="239"/>
                  </a:lnTo>
                  <a:lnTo>
                    <a:pt x="131" y="287"/>
                  </a:lnTo>
                  <a:lnTo>
                    <a:pt x="196" y="322"/>
                  </a:lnTo>
                  <a:lnTo>
                    <a:pt x="266" y="339"/>
                  </a:lnTo>
                  <a:lnTo>
                    <a:pt x="319" y="337"/>
                  </a:lnTo>
                  <a:lnTo>
                    <a:pt x="354" y="328"/>
                  </a:lnTo>
                  <a:lnTo>
                    <a:pt x="371" y="321"/>
                  </a:lnTo>
                  <a:lnTo>
                    <a:pt x="376" y="316"/>
                  </a:lnTo>
                  <a:lnTo>
                    <a:pt x="372" y="304"/>
                  </a:lnTo>
                  <a:lnTo>
                    <a:pt x="366" y="304"/>
                  </a:lnTo>
                  <a:lnTo>
                    <a:pt x="333" y="317"/>
                  </a:lnTo>
                  <a:lnTo>
                    <a:pt x="267" y="321"/>
                  </a:lnTo>
                  <a:lnTo>
                    <a:pt x="203" y="306"/>
                  </a:lnTo>
                  <a:lnTo>
                    <a:pt x="142" y="273"/>
                  </a:lnTo>
                  <a:lnTo>
                    <a:pt x="89" y="228"/>
                  </a:lnTo>
                  <a:lnTo>
                    <a:pt x="48" y="172"/>
                  </a:lnTo>
                  <a:lnTo>
                    <a:pt x="22" y="110"/>
                  </a:lnTo>
                  <a:lnTo>
                    <a:pt x="19" y="44"/>
                  </a:lnTo>
                  <a:lnTo>
                    <a:pt x="25" y="10"/>
                  </a:lnTo>
                  <a:lnTo>
                    <a:pt x="25" y="2"/>
                  </a:lnTo>
                  <a:lnTo>
                    <a:pt x="12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987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6732588" y="565150"/>
              <a:ext cx="1235075" cy="1344613"/>
            </a:xfrm>
            <a:custGeom>
              <a:avLst/>
              <a:gdLst>
                <a:gd name="T0" fmla="*/ 113 w 3115"/>
                <a:gd name="T1" fmla="*/ 3390 h 3390"/>
                <a:gd name="T2" fmla="*/ 82 w 3115"/>
                <a:gd name="T3" fmla="*/ 3386 h 3390"/>
                <a:gd name="T4" fmla="*/ 25 w 3115"/>
                <a:gd name="T5" fmla="*/ 3364 h 3390"/>
                <a:gd name="T6" fmla="*/ 0 w 3115"/>
                <a:gd name="T7" fmla="*/ 3346 h 3390"/>
                <a:gd name="T8" fmla="*/ 3115 w 3115"/>
                <a:gd name="T9" fmla="*/ 0 h 3390"/>
                <a:gd name="T10" fmla="*/ 2201 w 3115"/>
                <a:gd name="T11" fmla="*/ 1036 h 3390"/>
                <a:gd name="T12" fmla="*/ 113 w 3115"/>
                <a:gd name="T13" fmla="*/ 3390 h 3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5" h="3390">
                  <a:moveTo>
                    <a:pt x="113" y="3390"/>
                  </a:moveTo>
                  <a:lnTo>
                    <a:pt x="82" y="3386"/>
                  </a:lnTo>
                  <a:lnTo>
                    <a:pt x="25" y="3364"/>
                  </a:lnTo>
                  <a:lnTo>
                    <a:pt x="0" y="3346"/>
                  </a:lnTo>
                  <a:lnTo>
                    <a:pt x="3115" y="0"/>
                  </a:lnTo>
                  <a:lnTo>
                    <a:pt x="2201" y="1036"/>
                  </a:lnTo>
                  <a:lnTo>
                    <a:pt x="113" y="3390"/>
                  </a:lnTo>
                  <a:close/>
                </a:path>
              </a:pathLst>
            </a:custGeom>
            <a:solidFill>
              <a:srgbClr val="971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6319838" y="2265363"/>
              <a:ext cx="115888" cy="84138"/>
            </a:xfrm>
            <a:custGeom>
              <a:avLst/>
              <a:gdLst>
                <a:gd name="T0" fmla="*/ 86 w 290"/>
                <a:gd name="T1" fmla="*/ 210 h 210"/>
                <a:gd name="T2" fmla="*/ 66 w 290"/>
                <a:gd name="T3" fmla="*/ 209 h 210"/>
                <a:gd name="T4" fmla="*/ 35 w 290"/>
                <a:gd name="T5" fmla="*/ 199 h 210"/>
                <a:gd name="T6" fmla="*/ 5 w 290"/>
                <a:gd name="T7" fmla="*/ 178 h 210"/>
                <a:gd name="T8" fmla="*/ 0 w 290"/>
                <a:gd name="T9" fmla="*/ 174 h 210"/>
                <a:gd name="T10" fmla="*/ 162 w 290"/>
                <a:gd name="T11" fmla="*/ 0 h 210"/>
                <a:gd name="T12" fmla="*/ 192 w 290"/>
                <a:gd name="T13" fmla="*/ 21 h 210"/>
                <a:gd name="T14" fmla="*/ 255 w 290"/>
                <a:gd name="T15" fmla="*/ 52 h 210"/>
                <a:gd name="T16" fmla="*/ 290 w 290"/>
                <a:gd name="T17" fmla="*/ 60 h 210"/>
                <a:gd name="T18" fmla="*/ 213 w 290"/>
                <a:gd name="T19" fmla="*/ 144 h 210"/>
                <a:gd name="T20" fmla="*/ 183 w 290"/>
                <a:gd name="T21" fmla="*/ 172 h 210"/>
                <a:gd name="T22" fmla="*/ 156 w 290"/>
                <a:gd name="T23" fmla="*/ 191 h 210"/>
                <a:gd name="T24" fmla="*/ 108 w 290"/>
                <a:gd name="T25" fmla="*/ 209 h 210"/>
                <a:gd name="T26" fmla="*/ 86 w 29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10">
                  <a:moveTo>
                    <a:pt x="86" y="210"/>
                  </a:moveTo>
                  <a:lnTo>
                    <a:pt x="66" y="209"/>
                  </a:lnTo>
                  <a:lnTo>
                    <a:pt x="35" y="199"/>
                  </a:lnTo>
                  <a:lnTo>
                    <a:pt x="5" y="178"/>
                  </a:lnTo>
                  <a:lnTo>
                    <a:pt x="0" y="174"/>
                  </a:lnTo>
                  <a:lnTo>
                    <a:pt x="162" y="0"/>
                  </a:lnTo>
                  <a:lnTo>
                    <a:pt x="192" y="21"/>
                  </a:lnTo>
                  <a:lnTo>
                    <a:pt x="255" y="52"/>
                  </a:lnTo>
                  <a:lnTo>
                    <a:pt x="290" y="60"/>
                  </a:lnTo>
                  <a:lnTo>
                    <a:pt x="213" y="144"/>
                  </a:lnTo>
                  <a:lnTo>
                    <a:pt x="183" y="172"/>
                  </a:lnTo>
                  <a:lnTo>
                    <a:pt x="156" y="191"/>
                  </a:lnTo>
                  <a:lnTo>
                    <a:pt x="108" y="209"/>
                  </a:lnTo>
                  <a:lnTo>
                    <a:pt x="86" y="210"/>
                  </a:lnTo>
                  <a:close/>
                </a:path>
              </a:pathLst>
            </a:custGeom>
            <a:solidFill>
              <a:srgbClr val="B48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6389688" y="2241550"/>
              <a:ext cx="66675" cy="41275"/>
            </a:xfrm>
            <a:custGeom>
              <a:avLst/>
              <a:gdLst>
                <a:gd name="T0" fmla="*/ 131 w 171"/>
                <a:gd name="T1" fmla="*/ 105 h 105"/>
                <a:gd name="T2" fmla="*/ 96 w 171"/>
                <a:gd name="T3" fmla="*/ 98 h 105"/>
                <a:gd name="T4" fmla="*/ 30 w 171"/>
                <a:gd name="T5" fmla="*/ 68 h 105"/>
                <a:gd name="T6" fmla="*/ 0 w 171"/>
                <a:gd name="T7" fmla="*/ 47 h 105"/>
                <a:gd name="T8" fmla="*/ 45 w 171"/>
                <a:gd name="T9" fmla="*/ 0 h 105"/>
                <a:gd name="T10" fmla="*/ 74 w 171"/>
                <a:gd name="T11" fmla="*/ 20 h 105"/>
                <a:gd name="T12" fmla="*/ 137 w 171"/>
                <a:gd name="T13" fmla="*/ 51 h 105"/>
                <a:gd name="T14" fmla="*/ 171 w 171"/>
                <a:gd name="T15" fmla="*/ 60 h 105"/>
                <a:gd name="T16" fmla="*/ 150 w 171"/>
                <a:gd name="T17" fmla="*/ 84 h 105"/>
                <a:gd name="T18" fmla="*/ 131 w 171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05">
                  <a:moveTo>
                    <a:pt x="131" y="105"/>
                  </a:moveTo>
                  <a:lnTo>
                    <a:pt x="96" y="98"/>
                  </a:lnTo>
                  <a:lnTo>
                    <a:pt x="30" y="68"/>
                  </a:lnTo>
                  <a:lnTo>
                    <a:pt x="0" y="47"/>
                  </a:lnTo>
                  <a:lnTo>
                    <a:pt x="45" y="0"/>
                  </a:lnTo>
                  <a:lnTo>
                    <a:pt x="74" y="20"/>
                  </a:lnTo>
                  <a:lnTo>
                    <a:pt x="137" y="51"/>
                  </a:lnTo>
                  <a:lnTo>
                    <a:pt x="171" y="60"/>
                  </a:lnTo>
                  <a:lnTo>
                    <a:pt x="150" y="84"/>
                  </a:lnTo>
                  <a:lnTo>
                    <a:pt x="131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6411913" y="2216150"/>
              <a:ext cx="68263" cy="42863"/>
            </a:xfrm>
            <a:custGeom>
              <a:avLst/>
              <a:gdLst>
                <a:gd name="T0" fmla="*/ 128 w 171"/>
                <a:gd name="T1" fmla="*/ 109 h 109"/>
                <a:gd name="T2" fmla="*/ 94 w 171"/>
                <a:gd name="T3" fmla="*/ 101 h 109"/>
                <a:gd name="T4" fmla="*/ 30 w 171"/>
                <a:gd name="T5" fmla="*/ 71 h 109"/>
                <a:gd name="T6" fmla="*/ 0 w 171"/>
                <a:gd name="T7" fmla="*/ 51 h 109"/>
                <a:gd name="T8" fmla="*/ 46 w 171"/>
                <a:gd name="T9" fmla="*/ 0 h 109"/>
                <a:gd name="T10" fmla="*/ 75 w 171"/>
                <a:gd name="T11" fmla="*/ 22 h 109"/>
                <a:gd name="T12" fmla="*/ 137 w 171"/>
                <a:gd name="T13" fmla="*/ 53 h 109"/>
                <a:gd name="T14" fmla="*/ 171 w 171"/>
                <a:gd name="T15" fmla="*/ 62 h 109"/>
                <a:gd name="T16" fmla="*/ 149 w 171"/>
                <a:gd name="T17" fmla="*/ 87 h 109"/>
                <a:gd name="T18" fmla="*/ 128 w 171"/>
                <a:gd name="T1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09">
                  <a:moveTo>
                    <a:pt x="128" y="109"/>
                  </a:moveTo>
                  <a:lnTo>
                    <a:pt x="94" y="101"/>
                  </a:lnTo>
                  <a:lnTo>
                    <a:pt x="30" y="71"/>
                  </a:lnTo>
                  <a:lnTo>
                    <a:pt x="0" y="51"/>
                  </a:lnTo>
                  <a:lnTo>
                    <a:pt x="46" y="0"/>
                  </a:lnTo>
                  <a:lnTo>
                    <a:pt x="75" y="22"/>
                  </a:lnTo>
                  <a:lnTo>
                    <a:pt x="137" y="53"/>
                  </a:lnTo>
                  <a:lnTo>
                    <a:pt x="171" y="62"/>
                  </a:lnTo>
                  <a:lnTo>
                    <a:pt x="149" y="87"/>
                  </a:lnTo>
                  <a:lnTo>
                    <a:pt x="128" y="1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6435725" y="2192338"/>
              <a:ext cx="65088" cy="42863"/>
            </a:xfrm>
            <a:custGeom>
              <a:avLst/>
              <a:gdLst>
                <a:gd name="T0" fmla="*/ 126 w 167"/>
                <a:gd name="T1" fmla="*/ 109 h 109"/>
                <a:gd name="T2" fmla="*/ 93 w 167"/>
                <a:gd name="T3" fmla="*/ 101 h 109"/>
                <a:gd name="T4" fmla="*/ 29 w 167"/>
                <a:gd name="T5" fmla="*/ 70 h 109"/>
                <a:gd name="T6" fmla="*/ 0 w 167"/>
                <a:gd name="T7" fmla="*/ 49 h 109"/>
                <a:gd name="T8" fmla="*/ 46 w 167"/>
                <a:gd name="T9" fmla="*/ 0 h 109"/>
                <a:gd name="T10" fmla="*/ 74 w 167"/>
                <a:gd name="T11" fmla="*/ 21 h 109"/>
                <a:gd name="T12" fmla="*/ 135 w 167"/>
                <a:gd name="T13" fmla="*/ 53 h 109"/>
                <a:gd name="T14" fmla="*/ 167 w 167"/>
                <a:gd name="T15" fmla="*/ 62 h 109"/>
                <a:gd name="T16" fmla="*/ 147 w 167"/>
                <a:gd name="T17" fmla="*/ 86 h 109"/>
                <a:gd name="T18" fmla="*/ 126 w 167"/>
                <a:gd name="T1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9">
                  <a:moveTo>
                    <a:pt x="126" y="109"/>
                  </a:moveTo>
                  <a:lnTo>
                    <a:pt x="93" y="101"/>
                  </a:lnTo>
                  <a:lnTo>
                    <a:pt x="29" y="70"/>
                  </a:lnTo>
                  <a:lnTo>
                    <a:pt x="0" y="49"/>
                  </a:lnTo>
                  <a:lnTo>
                    <a:pt x="46" y="0"/>
                  </a:lnTo>
                  <a:lnTo>
                    <a:pt x="74" y="21"/>
                  </a:lnTo>
                  <a:lnTo>
                    <a:pt x="135" y="53"/>
                  </a:lnTo>
                  <a:lnTo>
                    <a:pt x="167" y="62"/>
                  </a:lnTo>
                  <a:lnTo>
                    <a:pt x="147" y="86"/>
                  </a:lnTo>
                  <a:lnTo>
                    <a:pt x="126" y="1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457950" y="2003425"/>
              <a:ext cx="215900" cy="207963"/>
            </a:xfrm>
            <a:custGeom>
              <a:avLst/>
              <a:gdLst>
                <a:gd name="T0" fmla="*/ 125 w 546"/>
                <a:gd name="T1" fmla="*/ 525 h 525"/>
                <a:gd name="T2" fmla="*/ 92 w 546"/>
                <a:gd name="T3" fmla="*/ 516 h 525"/>
                <a:gd name="T4" fmla="*/ 29 w 546"/>
                <a:gd name="T5" fmla="*/ 486 h 525"/>
                <a:gd name="T6" fmla="*/ 0 w 546"/>
                <a:gd name="T7" fmla="*/ 464 h 525"/>
                <a:gd name="T8" fmla="*/ 433 w 546"/>
                <a:gd name="T9" fmla="*/ 0 h 525"/>
                <a:gd name="T10" fmla="*/ 459 w 546"/>
                <a:gd name="T11" fmla="*/ 20 h 525"/>
                <a:gd name="T12" fmla="*/ 516 w 546"/>
                <a:gd name="T13" fmla="*/ 48 h 525"/>
                <a:gd name="T14" fmla="*/ 546 w 546"/>
                <a:gd name="T15" fmla="*/ 56 h 525"/>
                <a:gd name="T16" fmla="*/ 310 w 546"/>
                <a:gd name="T17" fmla="*/ 319 h 525"/>
                <a:gd name="T18" fmla="*/ 125 w 546"/>
                <a:gd name="T19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" h="525">
                  <a:moveTo>
                    <a:pt x="125" y="525"/>
                  </a:moveTo>
                  <a:lnTo>
                    <a:pt x="92" y="516"/>
                  </a:lnTo>
                  <a:lnTo>
                    <a:pt x="29" y="486"/>
                  </a:lnTo>
                  <a:lnTo>
                    <a:pt x="0" y="464"/>
                  </a:lnTo>
                  <a:lnTo>
                    <a:pt x="433" y="0"/>
                  </a:lnTo>
                  <a:lnTo>
                    <a:pt x="459" y="20"/>
                  </a:lnTo>
                  <a:lnTo>
                    <a:pt x="516" y="48"/>
                  </a:lnTo>
                  <a:lnTo>
                    <a:pt x="546" y="56"/>
                  </a:lnTo>
                  <a:lnTo>
                    <a:pt x="310" y="319"/>
                  </a:lnTo>
                  <a:lnTo>
                    <a:pt x="125" y="525"/>
                  </a:lnTo>
                  <a:close/>
                </a:path>
              </a:pathLst>
            </a:custGeom>
            <a:solidFill>
              <a:srgbClr val="B48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634163" y="1978025"/>
              <a:ext cx="61913" cy="41275"/>
            </a:xfrm>
            <a:custGeom>
              <a:avLst/>
              <a:gdLst>
                <a:gd name="T0" fmla="*/ 115 w 157"/>
                <a:gd name="T1" fmla="*/ 102 h 102"/>
                <a:gd name="T2" fmla="*/ 85 w 157"/>
                <a:gd name="T3" fmla="*/ 96 h 102"/>
                <a:gd name="T4" fmla="*/ 27 w 157"/>
                <a:gd name="T5" fmla="*/ 69 h 102"/>
                <a:gd name="T6" fmla="*/ 0 w 157"/>
                <a:gd name="T7" fmla="*/ 49 h 102"/>
                <a:gd name="T8" fmla="*/ 45 w 157"/>
                <a:gd name="T9" fmla="*/ 0 h 102"/>
                <a:gd name="T10" fmla="*/ 71 w 157"/>
                <a:gd name="T11" fmla="*/ 19 h 102"/>
                <a:gd name="T12" fmla="*/ 128 w 157"/>
                <a:gd name="T13" fmla="*/ 48 h 102"/>
                <a:gd name="T14" fmla="*/ 157 w 157"/>
                <a:gd name="T15" fmla="*/ 54 h 102"/>
                <a:gd name="T16" fmla="*/ 136 w 157"/>
                <a:gd name="T17" fmla="*/ 79 h 102"/>
                <a:gd name="T18" fmla="*/ 115 w 157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02">
                  <a:moveTo>
                    <a:pt x="115" y="102"/>
                  </a:moveTo>
                  <a:lnTo>
                    <a:pt x="85" y="96"/>
                  </a:lnTo>
                  <a:lnTo>
                    <a:pt x="27" y="69"/>
                  </a:lnTo>
                  <a:lnTo>
                    <a:pt x="0" y="49"/>
                  </a:lnTo>
                  <a:lnTo>
                    <a:pt x="45" y="0"/>
                  </a:lnTo>
                  <a:lnTo>
                    <a:pt x="71" y="19"/>
                  </a:lnTo>
                  <a:lnTo>
                    <a:pt x="128" y="48"/>
                  </a:lnTo>
                  <a:lnTo>
                    <a:pt x="157" y="54"/>
                  </a:lnTo>
                  <a:lnTo>
                    <a:pt x="136" y="79"/>
                  </a:lnTo>
                  <a:lnTo>
                    <a:pt x="115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656388" y="1957388"/>
              <a:ext cx="60325" cy="36513"/>
            </a:xfrm>
            <a:custGeom>
              <a:avLst/>
              <a:gdLst>
                <a:gd name="T0" fmla="*/ 114 w 150"/>
                <a:gd name="T1" fmla="*/ 94 h 94"/>
                <a:gd name="T2" fmla="*/ 84 w 150"/>
                <a:gd name="T3" fmla="*/ 89 h 94"/>
                <a:gd name="T4" fmla="*/ 27 w 150"/>
                <a:gd name="T5" fmla="*/ 61 h 94"/>
                <a:gd name="T6" fmla="*/ 0 w 150"/>
                <a:gd name="T7" fmla="*/ 42 h 94"/>
                <a:gd name="T8" fmla="*/ 40 w 150"/>
                <a:gd name="T9" fmla="*/ 0 h 94"/>
                <a:gd name="T10" fmla="*/ 65 w 150"/>
                <a:gd name="T11" fmla="*/ 19 h 94"/>
                <a:gd name="T12" fmla="*/ 120 w 150"/>
                <a:gd name="T13" fmla="*/ 47 h 94"/>
                <a:gd name="T14" fmla="*/ 150 w 150"/>
                <a:gd name="T15" fmla="*/ 54 h 94"/>
                <a:gd name="T16" fmla="*/ 132 w 150"/>
                <a:gd name="T17" fmla="*/ 74 h 94"/>
                <a:gd name="T18" fmla="*/ 114 w 150"/>
                <a:gd name="T1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94">
                  <a:moveTo>
                    <a:pt x="114" y="94"/>
                  </a:moveTo>
                  <a:lnTo>
                    <a:pt x="84" y="89"/>
                  </a:lnTo>
                  <a:lnTo>
                    <a:pt x="27" y="61"/>
                  </a:lnTo>
                  <a:lnTo>
                    <a:pt x="0" y="42"/>
                  </a:lnTo>
                  <a:lnTo>
                    <a:pt x="40" y="0"/>
                  </a:lnTo>
                  <a:lnTo>
                    <a:pt x="65" y="19"/>
                  </a:lnTo>
                  <a:lnTo>
                    <a:pt x="120" y="47"/>
                  </a:lnTo>
                  <a:lnTo>
                    <a:pt x="150" y="54"/>
                  </a:lnTo>
                  <a:lnTo>
                    <a:pt x="132" y="74"/>
                  </a:lnTo>
                  <a:lnTo>
                    <a:pt x="114" y="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6677025" y="1892300"/>
              <a:ext cx="100013" cy="79375"/>
            </a:xfrm>
            <a:custGeom>
              <a:avLst/>
              <a:gdLst>
                <a:gd name="T0" fmla="*/ 111 w 250"/>
                <a:gd name="T1" fmla="*/ 198 h 198"/>
                <a:gd name="T2" fmla="*/ 83 w 250"/>
                <a:gd name="T3" fmla="*/ 193 h 198"/>
                <a:gd name="T4" fmla="*/ 26 w 250"/>
                <a:gd name="T5" fmla="*/ 166 h 198"/>
                <a:gd name="T6" fmla="*/ 0 w 250"/>
                <a:gd name="T7" fmla="*/ 148 h 198"/>
                <a:gd name="T8" fmla="*/ 137 w 250"/>
                <a:gd name="T9" fmla="*/ 0 h 198"/>
                <a:gd name="T10" fmla="*/ 162 w 250"/>
                <a:gd name="T11" fmla="*/ 18 h 198"/>
                <a:gd name="T12" fmla="*/ 219 w 250"/>
                <a:gd name="T13" fmla="*/ 40 h 198"/>
                <a:gd name="T14" fmla="*/ 250 w 250"/>
                <a:gd name="T15" fmla="*/ 44 h 198"/>
                <a:gd name="T16" fmla="*/ 180 w 250"/>
                <a:gd name="T17" fmla="*/ 122 h 198"/>
                <a:gd name="T18" fmla="*/ 111 w 250"/>
                <a:gd name="T1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198">
                  <a:moveTo>
                    <a:pt x="111" y="198"/>
                  </a:moveTo>
                  <a:lnTo>
                    <a:pt x="83" y="193"/>
                  </a:lnTo>
                  <a:lnTo>
                    <a:pt x="26" y="166"/>
                  </a:lnTo>
                  <a:lnTo>
                    <a:pt x="0" y="148"/>
                  </a:lnTo>
                  <a:lnTo>
                    <a:pt x="137" y="0"/>
                  </a:lnTo>
                  <a:lnTo>
                    <a:pt x="162" y="18"/>
                  </a:lnTo>
                  <a:lnTo>
                    <a:pt x="219" y="40"/>
                  </a:lnTo>
                  <a:lnTo>
                    <a:pt x="250" y="44"/>
                  </a:lnTo>
                  <a:lnTo>
                    <a:pt x="180" y="122"/>
                  </a:lnTo>
                  <a:lnTo>
                    <a:pt x="111" y="198"/>
                  </a:lnTo>
                  <a:close/>
                </a:path>
              </a:pathLst>
            </a:custGeom>
            <a:solidFill>
              <a:srgbClr val="B48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672263" y="1951038"/>
              <a:ext cx="49213" cy="26988"/>
            </a:xfrm>
            <a:custGeom>
              <a:avLst/>
              <a:gdLst>
                <a:gd name="T0" fmla="*/ 110 w 123"/>
                <a:gd name="T1" fmla="*/ 66 h 66"/>
                <a:gd name="T2" fmla="*/ 80 w 123"/>
                <a:gd name="T3" fmla="*/ 59 h 66"/>
                <a:gd name="T4" fmla="*/ 25 w 123"/>
                <a:gd name="T5" fmla="*/ 31 h 66"/>
                <a:gd name="T6" fmla="*/ 0 w 123"/>
                <a:gd name="T7" fmla="*/ 12 h 66"/>
                <a:gd name="T8" fmla="*/ 12 w 123"/>
                <a:gd name="T9" fmla="*/ 0 h 66"/>
                <a:gd name="T10" fmla="*/ 38 w 123"/>
                <a:gd name="T11" fmla="*/ 18 h 66"/>
                <a:gd name="T12" fmla="*/ 95 w 123"/>
                <a:gd name="T13" fmla="*/ 45 h 66"/>
                <a:gd name="T14" fmla="*/ 123 w 123"/>
                <a:gd name="T15" fmla="*/ 50 h 66"/>
                <a:gd name="T16" fmla="*/ 117 w 123"/>
                <a:gd name="T17" fmla="*/ 58 h 66"/>
                <a:gd name="T18" fmla="*/ 110 w 123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6">
                  <a:moveTo>
                    <a:pt x="110" y="66"/>
                  </a:moveTo>
                  <a:lnTo>
                    <a:pt x="80" y="59"/>
                  </a:lnTo>
                  <a:lnTo>
                    <a:pt x="25" y="31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38" y="18"/>
                  </a:lnTo>
                  <a:lnTo>
                    <a:pt x="95" y="45"/>
                  </a:lnTo>
                  <a:lnTo>
                    <a:pt x="123" y="50"/>
                  </a:lnTo>
                  <a:lnTo>
                    <a:pt x="117" y="58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775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6651625" y="1973263"/>
              <a:ext cx="50800" cy="26988"/>
            </a:xfrm>
            <a:custGeom>
              <a:avLst/>
              <a:gdLst>
                <a:gd name="T0" fmla="*/ 112 w 126"/>
                <a:gd name="T1" fmla="*/ 67 h 67"/>
                <a:gd name="T2" fmla="*/ 83 w 126"/>
                <a:gd name="T3" fmla="*/ 61 h 67"/>
                <a:gd name="T4" fmla="*/ 26 w 126"/>
                <a:gd name="T5" fmla="*/ 32 h 67"/>
                <a:gd name="T6" fmla="*/ 0 w 126"/>
                <a:gd name="T7" fmla="*/ 13 h 67"/>
                <a:gd name="T8" fmla="*/ 12 w 126"/>
                <a:gd name="T9" fmla="*/ 0 h 67"/>
                <a:gd name="T10" fmla="*/ 39 w 126"/>
                <a:gd name="T11" fmla="*/ 19 h 67"/>
                <a:gd name="T12" fmla="*/ 96 w 126"/>
                <a:gd name="T13" fmla="*/ 47 h 67"/>
                <a:gd name="T14" fmla="*/ 126 w 126"/>
                <a:gd name="T15" fmla="*/ 52 h 67"/>
                <a:gd name="T16" fmla="*/ 119 w 126"/>
                <a:gd name="T17" fmla="*/ 60 h 67"/>
                <a:gd name="T18" fmla="*/ 112 w 126"/>
                <a:gd name="T1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67">
                  <a:moveTo>
                    <a:pt x="112" y="67"/>
                  </a:moveTo>
                  <a:lnTo>
                    <a:pt x="83" y="61"/>
                  </a:lnTo>
                  <a:lnTo>
                    <a:pt x="26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39" y="19"/>
                  </a:lnTo>
                  <a:lnTo>
                    <a:pt x="96" y="47"/>
                  </a:lnTo>
                  <a:lnTo>
                    <a:pt x="126" y="52"/>
                  </a:lnTo>
                  <a:lnTo>
                    <a:pt x="119" y="60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775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6629400" y="1998663"/>
              <a:ext cx="50800" cy="26988"/>
            </a:xfrm>
            <a:custGeom>
              <a:avLst/>
              <a:gdLst>
                <a:gd name="T0" fmla="*/ 113 w 127"/>
                <a:gd name="T1" fmla="*/ 69 h 69"/>
                <a:gd name="T2" fmla="*/ 83 w 127"/>
                <a:gd name="T3" fmla="*/ 61 h 69"/>
                <a:gd name="T4" fmla="*/ 26 w 127"/>
                <a:gd name="T5" fmla="*/ 33 h 69"/>
                <a:gd name="T6" fmla="*/ 0 w 127"/>
                <a:gd name="T7" fmla="*/ 13 h 69"/>
                <a:gd name="T8" fmla="*/ 12 w 127"/>
                <a:gd name="T9" fmla="*/ 0 h 69"/>
                <a:gd name="T10" fmla="*/ 39 w 127"/>
                <a:gd name="T11" fmla="*/ 20 h 69"/>
                <a:gd name="T12" fmla="*/ 97 w 127"/>
                <a:gd name="T13" fmla="*/ 47 h 69"/>
                <a:gd name="T14" fmla="*/ 127 w 127"/>
                <a:gd name="T15" fmla="*/ 53 h 69"/>
                <a:gd name="T16" fmla="*/ 119 w 127"/>
                <a:gd name="T17" fmla="*/ 61 h 69"/>
                <a:gd name="T18" fmla="*/ 113 w 127"/>
                <a:gd name="T1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69">
                  <a:moveTo>
                    <a:pt x="113" y="69"/>
                  </a:moveTo>
                  <a:lnTo>
                    <a:pt x="83" y="61"/>
                  </a:lnTo>
                  <a:lnTo>
                    <a:pt x="26" y="33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39" y="20"/>
                  </a:lnTo>
                  <a:lnTo>
                    <a:pt x="97" y="47"/>
                  </a:lnTo>
                  <a:lnTo>
                    <a:pt x="127" y="53"/>
                  </a:lnTo>
                  <a:lnTo>
                    <a:pt x="119" y="61"/>
                  </a:lnTo>
                  <a:lnTo>
                    <a:pt x="113" y="69"/>
                  </a:lnTo>
                  <a:close/>
                </a:path>
              </a:pathLst>
            </a:custGeom>
            <a:solidFill>
              <a:srgbClr val="775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453188" y="2187575"/>
              <a:ext cx="53975" cy="30163"/>
            </a:xfrm>
            <a:custGeom>
              <a:avLst/>
              <a:gdLst>
                <a:gd name="T0" fmla="*/ 121 w 136"/>
                <a:gd name="T1" fmla="*/ 75 h 75"/>
                <a:gd name="T2" fmla="*/ 89 w 136"/>
                <a:gd name="T3" fmla="*/ 66 h 75"/>
                <a:gd name="T4" fmla="*/ 28 w 136"/>
                <a:gd name="T5" fmla="*/ 34 h 75"/>
                <a:gd name="T6" fmla="*/ 0 w 136"/>
                <a:gd name="T7" fmla="*/ 13 h 75"/>
                <a:gd name="T8" fmla="*/ 11 w 136"/>
                <a:gd name="T9" fmla="*/ 0 h 75"/>
                <a:gd name="T10" fmla="*/ 40 w 136"/>
                <a:gd name="T11" fmla="*/ 22 h 75"/>
                <a:gd name="T12" fmla="*/ 103 w 136"/>
                <a:gd name="T13" fmla="*/ 52 h 75"/>
                <a:gd name="T14" fmla="*/ 136 w 136"/>
                <a:gd name="T15" fmla="*/ 61 h 75"/>
                <a:gd name="T16" fmla="*/ 128 w 136"/>
                <a:gd name="T17" fmla="*/ 69 h 75"/>
                <a:gd name="T18" fmla="*/ 121 w 136"/>
                <a:gd name="T1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75">
                  <a:moveTo>
                    <a:pt x="121" y="75"/>
                  </a:moveTo>
                  <a:lnTo>
                    <a:pt x="89" y="66"/>
                  </a:lnTo>
                  <a:lnTo>
                    <a:pt x="28" y="34"/>
                  </a:lnTo>
                  <a:lnTo>
                    <a:pt x="0" y="13"/>
                  </a:lnTo>
                  <a:lnTo>
                    <a:pt x="11" y="0"/>
                  </a:lnTo>
                  <a:lnTo>
                    <a:pt x="40" y="22"/>
                  </a:lnTo>
                  <a:lnTo>
                    <a:pt x="103" y="52"/>
                  </a:lnTo>
                  <a:lnTo>
                    <a:pt x="136" y="61"/>
                  </a:lnTo>
                  <a:lnTo>
                    <a:pt x="128" y="69"/>
                  </a:lnTo>
                  <a:lnTo>
                    <a:pt x="121" y="75"/>
                  </a:lnTo>
                  <a:close/>
                </a:path>
              </a:pathLst>
            </a:custGeom>
            <a:solidFill>
              <a:srgbClr val="775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430963" y="2211388"/>
              <a:ext cx="53975" cy="30163"/>
            </a:xfrm>
            <a:custGeom>
              <a:avLst/>
              <a:gdLst>
                <a:gd name="T0" fmla="*/ 125 w 138"/>
                <a:gd name="T1" fmla="*/ 74 h 74"/>
                <a:gd name="T2" fmla="*/ 91 w 138"/>
                <a:gd name="T3" fmla="*/ 65 h 74"/>
                <a:gd name="T4" fmla="*/ 29 w 138"/>
                <a:gd name="T5" fmla="*/ 34 h 74"/>
                <a:gd name="T6" fmla="*/ 0 w 138"/>
                <a:gd name="T7" fmla="*/ 12 h 74"/>
                <a:gd name="T8" fmla="*/ 12 w 138"/>
                <a:gd name="T9" fmla="*/ 0 h 74"/>
                <a:gd name="T10" fmla="*/ 41 w 138"/>
                <a:gd name="T11" fmla="*/ 21 h 74"/>
                <a:gd name="T12" fmla="*/ 105 w 138"/>
                <a:gd name="T13" fmla="*/ 52 h 74"/>
                <a:gd name="T14" fmla="*/ 138 w 138"/>
                <a:gd name="T15" fmla="*/ 60 h 74"/>
                <a:gd name="T16" fmla="*/ 131 w 138"/>
                <a:gd name="T17" fmla="*/ 68 h 74"/>
                <a:gd name="T18" fmla="*/ 125 w 138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74">
                  <a:moveTo>
                    <a:pt x="125" y="74"/>
                  </a:moveTo>
                  <a:lnTo>
                    <a:pt x="91" y="65"/>
                  </a:lnTo>
                  <a:lnTo>
                    <a:pt x="29" y="34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41" y="21"/>
                  </a:lnTo>
                  <a:lnTo>
                    <a:pt x="105" y="52"/>
                  </a:lnTo>
                  <a:lnTo>
                    <a:pt x="138" y="60"/>
                  </a:lnTo>
                  <a:lnTo>
                    <a:pt x="131" y="68"/>
                  </a:lnTo>
                  <a:lnTo>
                    <a:pt x="125" y="74"/>
                  </a:lnTo>
                  <a:close/>
                </a:path>
              </a:pathLst>
            </a:custGeom>
            <a:solidFill>
              <a:srgbClr val="775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407150" y="2236788"/>
              <a:ext cx="55563" cy="28575"/>
            </a:xfrm>
            <a:custGeom>
              <a:avLst/>
              <a:gdLst>
                <a:gd name="T0" fmla="*/ 126 w 140"/>
                <a:gd name="T1" fmla="*/ 73 h 73"/>
                <a:gd name="T2" fmla="*/ 92 w 140"/>
                <a:gd name="T3" fmla="*/ 64 h 73"/>
                <a:gd name="T4" fmla="*/ 29 w 140"/>
                <a:gd name="T5" fmla="*/ 33 h 73"/>
                <a:gd name="T6" fmla="*/ 0 w 140"/>
                <a:gd name="T7" fmla="*/ 13 h 73"/>
                <a:gd name="T8" fmla="*/ 12 w 140"/>
                <a:gd name="T9" fmla="*/ 0 h 73"/>
                <a:gd name="T10" fmla="*/ 42 w 140"/>
                <a:gd name="T11" fmla="*/ 20 h 73"/>
                <a:gd name="T12" fmla="*/ 106 w 140"/>
                <a:gd name="T13" fmla="*/ 50 h 73"/>
                <a:gd name="T14" fmla="*/ 140 w 140"/>
                <a:gd name="T15" fmla="*/ 58 h 73"/>
                <a:gd name="T16" fmla="*/ 134 w 140"/>
                <a:gd name="T17" fmla="*/ 66 h 73"/>
                <a:gd name="T18" fmla="*/ 126 w 140"/>
                <a:gd name="T1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3">
                  <a:moveTo>
                    <a:pt x="126" y="73"/>
                  </a:moveTo>
                  <a:lnTo>
                    <a:pt x="92" y="64"/>
                  </a:lnTo>
                  <a:lnTo>
                    <a:pt x="29" y="33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2" y="20"/>
                  </a:lnTo>
                  <a:lnTo>
                    <a:pt x="106" y="50"/>
                  </a:lnTo>
                  <a:lnTo>
                    <a:pt x="140" y="58"/>
                  </a:lnTo>
                  <a:lnTo>
                    <a:pt x="134" y="66"/>
                  </a:lnTo>
                  <a:lnTo>
                    <a:pt x="126" y="73"/>
                  </a:lnTo>
                  <a:close/>
                </a:path>
              </a:pathLst>
            </a:custGeom>
            <a:solidFill>
              <a:srgbClr val="775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6384925" y="2260600"/>
              <a:ext cx="55563" cy="28575"/>
            </a:xfrm>
            <a:custGeom>
              <a:avLst/>
              <a:gdLst>
                <a:gd name="T0" fmla="*/ 128 w 143"/>
                <a:gd name="T1" fmla="*/ 73 h 73"/>
                <a:gd name="T2" fmla="*/ 93 w 143"/>
                <a:gd name="T3" fmla="*/ 65 h 73"/>
                <a:gd name="T4" fmla="*/ 30 w 143"/>
                <a:gd name="T5" fmla="*/ 34 h 73"/>
                <a:gd name="T6" fmla="*/ 0 w 143"/>
                <a:gd name="T7" fmla="*/ 13 h 73"/>
                <a:gd name="T8" fmla="*/ 12 w 143"/>
                <a:gd name="T9" fmla="*/ 0 h 73"/>
                <a:gd name="T10" fmla="*/ 42 w 143"/>
                <a:gd name="T11" fmla="*/ 21 h 73"/>
                <a:gd name="T12" fmla="*/ 108 w 143"/>
                <a:gd name="T13" fmla="*/ 51 h 73"/>
                <a:gd name="T14" fmla="*/ 143 w 143"/>
                <a:gd name="T15" fmla="*/ 58 h 73"/>
                <a:gd name="T16" fmla="*/ 135 w 143"/>
                <a:gd name="T17" fmla="*/ 65 h 73"/>
                <a:gd name="T18" fmla="*/ 128 w 143"/>
                <a:gd name="T1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73">
                  <a:moveTo>
                    <a:pt x="128" y="73"/>
                  </a:moveTo>
                  <a:lnTo>
                    <a:pt x="93" y="65"/>
                  </a:lnTo>
                  <a:lnTo>
                    <a:pt x="30" y="34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2" y="21"/>
                  </a:lnTo>
                  <a:lnTo>
                    <a:pt x="108" y="51"/>
                  </a:lnTo>
                  <a:lnTo>
                    <a:pt x="143" y="58"/>
                  </a:lnTo>
                  <a:lnTo>
                    <a:pt x="135" y="65"/>
                  </a:lnTo>
                  <a:lnTo>
                    <a:pt x="128" y="73"/>
                  </a:lnTo>
                  <a:close/>
                </a:path>
              </a:pathLst>
            </a:custGeom>
            <a:solidFill>
              <a:srgbClr val="775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67663" y="565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410450" y="1116013"/>
              <a:ext cx="0" cy="1588"/>
            </a:xfrm>
            <a:custGeom>
              <a:avLst/>
              <a:gdLst>
                <a:gd name="T0" fmla="*/ 2 h 2"/>
                <a:gd name="T1" fmla="*/ 0 h 2"/>
                <a:gd name="T2" fmla="*/ 1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2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Line 104"/>
            <p:cNvSpPr>
              <a:spLocks noChangeShapeType="1"/>
            </p:cNvSpPr>
            <p:nvPr/>
          </p:nvSpPr>
          <p:spPr bwMode="auto">
            <a:xfrm>
              <a:off x="7977188" y="5540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7410450" y="554038"/>
              <a:ext cx="566738" cy="563563"/>
            </a:xfrm>
            <a:custGeom>
              <a:avLst/>
              <a:gdLst>
                <a:gd name="T0" fmla="*/ 0 w 1426"/>
                <a:gd name="T1" fmla="*/ 1418 h 1418"/>
                <a:gd name="T2" fmla="*/ 0 w 1426"/>
                <a:gd name="T3" fmla="*/ 1417 h 1418"/>
                <a:gd name="T4" fmla="*/ 0 w 1426"/>
                <a:gd name="T5" fmla="*/ 1416 h 1418"/>
                <a:gd name="T6" fmla="*/ 30 w 1426"/>
                <a:gd name="T7" fmla="*/ 1264 h 1418"/>
                <a:gd name="T8" fmla="*/ 1426 w 1426"/>
                <a:gd name="T9" fmla="*/ 0 h 1418"/>
                <a:gd name="T10" fmla="*/ 1426 w 1426"/>
                <a:gd name="T11" fmla="*/ 0 h 1418"/>
                <a:gd name="T12" fmla="*/ 0 w 1426"/>
                <a:gd name="T13" fmla="*/ 1418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6" h="1418">
                  <a:moveTo>
                    <a:pt x="0" y="1418"/>
                  </a:moveTo>
                  <a:lnTo>
                    <a:pt x="0" y="1417"/>
                  </a:lnTo>
                  <a:lnTo>
                    <a:pt x="0" y="1416"/>
                  </a:lnTo>
                  <a:lnTo>
                    <a:pt x="30" y="1264"/>
                  </a:lnTo>
                  <a:lnTo>
                    <a:pt x="1426" y="0"/>
                  </a:lnTo>
                  <a:lnTo>
                    <a:pt x="1426" y="0"/>
                  </a:lnTo>
                  <a:lnTo>
                    <a:pt x="0" y="1418"/>
                  </a:lnTo>
                  <a:close/>
                </a:path>
              </a:pathLst>
            </a:custGeom>
            <a:solidFill>
              <a:srgbClr val="971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1 -0.34311 L -0.00711 0.016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17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STOCK </a:t>
            </a:r>
            <a:r>
              <a:rPr lang="en-JM" dirty="0" smtClean="0">
                <a:solidFill>
                  <a:schemeClr val="tx1"/>
                </a:solidFill>
                <a:ea typeface="Open Sans" pitchFamily="34" charset="0"/>
                <a:cs typeface="Open Sans" pitchFamily="34" charset="0"/>
              </a:rPr>
              <a:t>MARKET</a:t>
            </a:r>
            <a:r>
              <a:rPr lang="en-US" dirty="0" smtClean="0">
                <a:solidFill>
                  <a:schemeClr val="tx1"/>
                </a:solidFill>
              </a:rPr>
              <a:t> ANALYSIS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98483"/>
              </p:ext>
            </p:extLst>
          </p:nvPr>
        </p:nvGraphicFramePr>
        <p:xfrm>
          <a:off x="1104900" y="1220470"/>
          <a:ext cx="69342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417"/>
                <a:gridCol w="33417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Fundamental Analysis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Technical Analysis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Based on Sales, Earning Cash Flow, Management Quality and other financial parameter based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Price, Volume, Sentiment based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Data gets generated once in 3 month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Data generated daily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Requires understanding of product , services , sector expertise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Requires understanding of charts, technical indicators , patterns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Scope of analytics is limited and already saturated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Lots of scope of analytics i.e. pattern recognition, sentiment analysis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smtClean="0">
                          <a:effectLst/>
                        </a:rPr>
                        <a:t>Multiplier effect if both can be combined using Analytics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95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chemeClr val="tx1"/>
                </a:solidFill>
                <a:ea typeface="Open Sans Extrabold" pitchFamily="34" charset="0"/>
                <a:cs typeface="Open Sans Extrabold" pitchFamily="34" charset="0"/>
              </a:rPr>
              <a:t>Using Patterns Based Tech Analysis</a:t>
            </a:r>
            <a:endParaRPr lang="en-JM" dirty="0">
              <a:solidFill>
                <a:schemeClr val="tx1"/>
              </a:solidFill>
            </a:endParaRPr>
          </a:p>
        </p:txBody>
      </p:sp>
      <p:sp>
        <p:nvSpPr>
          <p:cNvPr id="56" name="Freeform: Shape 109"/>
          <p:cNvSpPr>
            <a:spLocks/>
          </p:cNvSpPr>
          <p:nvPr/>
        </p:nvSpPr>
        <p:spPr bwMode="auto">
          <a:xfrm>
            <a:off x="5213674" y="2271166"/>
            <a:ext cx="1078125" cy="1222007"/>
          </a:xfrm>
          <a:custGeom>
            <a:avLst/>
            <a:gdLst>
              <a:gd name="connsiteX0" fmla="*/ 902250 w 1630791"/>
              <a:gd name="connsiteY0" fmla="*/ 0 h 1758613"/>
              <a:gd name="connsiteX1" fmla="*/ 943452 w 1630791"/>
              <a:gd name="connsiteY1" fmla="*/ 42607 h 1758613"/>
              <a:gd name="connsiteX2" fmla="*/ 1022113 w 1630791"/>
              <a:gd name="connsiteY2" fmla="*/ 132504 h 1758613"/>
              <a:gd name="connsiteX3" fmla="*/ 1097027 w 1630791"/>
              <a:gd name="connsiteY3" fmla="*/ 225679 h 1758613"/>
              <a:gd name="connsiteX4" fmla="*/ 1167259 w 1630791"/>
              <a:gd name="connsiteY4" fmla="*/ 321663 h 1758613"/>
              <a:gd name="connsiteX5" fmla="*/ 1233277 w 1630791"/>
              <a:gd name="connsiteY5" fmla="*/ 421393 h 1758613"/>
              <a:gd name="connsiteX6" fmla="*/ 1294613 w 1630791"/>
              <a:gd name="connsiteY6" fmla="*/ 524868 h 1758613"/>
              <a:gd name="connsiteX7" fmla="*/ 1351267 w 1630791"/>
              <a:gd name="connsiteY7" fmla="*/ 630684 h 1758613"/>
              <a:gd name="connsiteX8" fmla="*/ 1403239 w 1630791"/>
              <a:gd name="connsiteY8" fmla="*/ 738842 h 1758613"/>
              <a:gd name="connsiteX9" fmla="*/ 1450529 w 1630791"/>
              <a:gd name="connsiteY9" fmla="*/ 850745 h 1758613"/>
              <a:gd name="connsiteX10" fmla="*/ 1492668 w 1630791"/>
              <a:gd name="connsiteY10" fmla="*/ 964521 h 1758613"/>
              <a:gd name="connsiteX11" fmla="*/ 1529189 w 1630791"/>
              <a:gd name="connsiteY11" fmla="*/ 1080638 h 1758613"/>
              <a:gd name="connsiteX12" fmla="*/ 1560559 w 1630791"/>
              <a:gd name="connsiteY12" fmla="*/ 1199565 h 1758613"/>
              <a:gd name="connsiteX13" fmla="*/ 1586311 w 1630791"/>
              <a:gd name="connsiteY13" fmla="*/ 1320364 h 1758613"/>
              <a:gd name="connsiteX14" fmla="*/ 1606444 w 1630791"/>
              <a:gd name="connsiteY14" fmla="*/ 1443504 h 1758613"/>
              <a:gd name="connsiteX15" fmla="*/ 1620959 w 1630791"/>
              <a:gd name="connsiteY15" fmla="*/ 1568517 h 1758613"/>
              <a:gd name="connsiteX16" fmla="*/ 1629855 w 1630791"/>
              <a:gd name="connsiteY16" fmla="*/ 1694935 h 1758613"/>
              <a:gd name="connsiteX17" fmla="*/ 1630791 w 1630791"/>
              <a:gd name="connsiteY17" fmla="*/ 1758612 h 1758613"/>
              <a:gd name="connsiteX18" fmla="*/ 573095 w 1630791"/>
              <a:gd name="connsiteY18" fmla="*/ 1758612 h 1758613"/>
              <a:gd name="connsiteX19" fmla="*/ 572215 w 1630791"/>
              <a:gd name="connsiteY19" fmla="*/ 1735446 h 1758613"/>
              <a:gd name="connsiteX20" fmla="*/ 573094 w 1630791"/>
              <a:gd name="connsiteY20" fmla="*/ 1758613 h 1758613"/>
              <a:gd name="connsiteX21" fmla="*/ 355085 w 1630791"/>
              <a:gd name="connsiteY21" fmla="*/ 1758613 h 1758613"/>
              <a:gd name="connsiteX22" fmla="*/ 352278 w 1630791"/>
              <a:gd name="connsiteY22" fmla="*/ 1696838 h 1758613"/>
              <a:gd name="connsiteX23" fmla="*/ 336839 w 1630791"/>
              <a:gd name="connsiteY23" fmla="*/ 1576562 h 1758613"/>
              <a:gd name="connsiteX24" fmla="*/ 310641 w 1630791"/>
              <a:gd name="connsiteY24" fmla="*/ 1459095 h 1758613"/>
              <a:gd name="connsiteX25" fmla="*/ 281337 w 1630791"/>
              <a:gd name="connsiteY25" fmla="*/ 1366964 h 1758613"/>
              <a:gd name="connsiteX26" fmla="*/ 109562 w 1630791"/>
              <a:gd name="connsiteY26" fmla="*/ 1346055 h 1758613"/>
              <a:gd name="connsiteX27" fmla="*/ 213033 w 1630791"/>
              <a:gd name="connsiteY27" fmla="*/ 1207997 h 1758613"/>
              <a:gd name="connsiteX28" fmla="*/ 174034 w 1630791"/>
              <a:gd name="connsiteY28" fmla="*/ 1134305 h 1758613"/>
              <a:gd name="connsiteX29" fmla="*/ 110409 w 1630791"/>
              <a:gd name="connsiteY29" fmla="*/ 1036961 h 1758613"/>
              <a:gd name="connsiteX30" fmla="*/ 39298 w 1630791"/>
              <a:gd name="connsiteY30" fmla="*/ 945234 h 1758613"/>
              <a:gd name="connsiteX31" fmla="*/ 0 w 1630791"/>
              <a:gd name="connsiteY31" fmla="*/ 902646 h 1758613"/>
              <a:gd name="connsiteX32" fmla="*/ 154853 w 1630791"/>
              <a:gd name="connsiteY32" fmla="*/ 748675 h 1758613"/>
              <a:gd name="connsiteX33" fmla="*/ 188325 w 1630791"/>
              <a:gd name="connsiteY33" fmla="*/ 785235 h 1758613"/>
              <a:gd name="connsiteX34" fmla="*/ 188383 w 1630791"/>
              <a:gd name="connsiteY34" fmla="*/ 785189 h 1758613"/>
              <a:gd name="connsiteX35" fmla="*/ 154511 w 1630791"/>
              <a:gd name="connsiteY35" fmla="*/ 748206 h 1758613"/>
              <a:gd name="connsiteX0" fmla="*/ 902250 w 1630791"/>
              <a:gd name="connsiteY0" fmla="*/ 0 h 1758613"/>
              <a:gd name="connsiteX1" fmla="*/ 943452 w 1630791"/>
              <a:gd name="connsiteY1" fmla="*/ 42607 h 1758613"/>
              <a:gd name="connsiteX2" fmla="*/ 1022113 w 1630791"/>
              <a:gd name="connsiteY2" fmla="*/ 132504 h 1758613"/>
              <a:gd name="connsiteX3" fmla="*/ 1097027 w 1630791"/>
              <a:gd name="connsiteY3" fmla="*/ 225679 h 1758613"/>
              <a:gd name="connsiteX4" fmla="*/ 1167259 w 1630791"/>
              <a:gd name="connsiteY4" fmla="*/ 321663 h 1758613"/>
              <a:gd name="connsiteX5" fmla="*/ 1233277 w 1630791"/>
              <a:gd name="connsiteY5" fmla="*/ 421393 h 1758613"/>
              <a:gd name="connsiteX6" fmla="*/ 1294613 w 1630791"/>
              <a:gd name="connsiteY6" fmla="*/ 524868 h 1758613"/>
              <a:gd name="connsiteX7" fmla="*/ 1351267 w 1630791"/>
              <a:gd name="connsiteY7" fmla="*/ 630684 h 1758613"/>
              <a:gd name="connsiteX8" fmla="*/ 1403239 w 1630791"/>
              <a:gd name="connsiteY8" fmla="*/ 738842 h 1758613"/>
              <a:gd name="connsiteX9" fmla="*/ 1450529 w 1630791"/>
              <a:gd name="connsiteY9" fmla="*/ 850745 h 1758613"/>
              <a:gd name="connsiteX10" fmla="*/ 1492668 w 1630791"/>
              <a:gd name="connsiteY10" fmla="*/ 964521 h 1758613"/>
              <a:gd name="connsiteX11" fmla="*/ 1529189 w 1630791"/>
              <a:gd name="connsiteY11" fmla="*/ 1080638 h 1758613"/>
              <a:gd name="connsiteX12" fmla="*/ 1560559 w 1630791"/>
              <a:gd name="connsiteY12" fmla="*/ 1199565 h 1758613"/>
              <a:gd name="connsiteX13" fmla="*/ 1586311 w 1630791"/>
              <a:gd name="connsiteY13" fmla="*/ 1320364 h 1758613"/>
              <a:gd name="connsiteX14" fmla="*/ 1606444 w 1630791"/>
              <a:gd name="connsiteY14" fmla="*/ 1443504 h 1758613"/>
              <a:gd name="connsiteX15" fmla="*/ 1620959 w 1630791"/>
              <a:gd name="connsiteY15" fmla="*/ 1568517 h 1758613"/>
              <a:gd name="connsiteX16" fmla="*/ 1629855 w 1630791"/>
              <a:gd name="connsiteY16" fmla="*/ 1694935 h 1758613"/>
              <a:gd name="connsiteX17" fmla="*/ 1630791 w 1630791"/>
              <a:gd name="connsiteY17" fmla="*/ 1758612 h 1758613"/>
              <a:gd name="connsiteX18" fmla="*/ 573095 w 1630791"/>
              <a:gd name="connsiteY18" fmla="*/ 1758612 h 1758613"/>
              <a:gd name="connsiteX19" fmla="*/ 572215 w 1630791"/>
              <a:gd name="connsiteY19" fmla="*/ 1735446 h 1758613"/>
              <a:gd name="connsiteX20" fmla="*/ 573094 w 1630791"/>
              <a:gd name="connsiteY20" fmla="*/ 1758613 h 1758613"/>
              <a:gd name="connsiteX21" fmla="*/ 355085 w 1630791"/>
              <a:gd name="connsiteY21" fmla="*/ 1758613 h 1758613"/>
              <a:gd name="connsiteX22" fmla="*/ 352278 w 1630791"/>
              <a:gd name="connsiteY22" fmla="*/ 1696838 h 1758613"/>
              <a:gd name="connsiteX23" fmla="*/ 336839 w 1630791"/>
              <a:gd name="connsiteY23" fmla="*/ 1576562 h 1758613"/>
              <a:gd name="connsiteX24" fmla="*/ 310641 w 1630791"/>
              <a:gd name="connsiteY24" fmla="*/ 1459095 h 1758613"/>
              <a:gd name="connsiteX25" fmla="*/ 281337 w 1630791"/>
              <a:gd name="connsiteY25" fmla="*/ 1366964 h 1758613"/>
              <a:gd name="connsiteX26" fmla="*/ 109562 w 1630791"/>
              <a:gd name="connsiteY26" fmla="*/ 1346055 h 1758613"/>
              <a:gd name="connsiteX27" fmla="*/ 213033 w 1630791"/>
              <a:gd name="connsiteY27" fmla="*/ 1207997 h 1758613"/>
              <a:gd name="connsiteX28" fmla="*/ 174034 w 1630791"/>
              <a:gd name="connsiteY28" fmla="*/ 1134305 h 1758613"/>
              <a:gd name="connsiteX29" fmla="*/ 110409 w 1630791"/>
              <a:gd name="connsiteY29" fmla="*/ 1036961 h 1758613"/>
              <a:gd name="connsiteX30" fmla="*/ 39298 w 1630791"/>
              <a:gd name="connsiteY30" fmla="*/ 945234 h 1758613"/>
              <a:gd name="connsiteX31" fmla="*/ 0 w 1630791"/>
              <a:gd name="connsiteY31" fmla="*/ 902646 h 1758613"/>
              <a:gd name="connsiteX32" fmla="*/ 154853 w 1630791"/>
              <a:gd name="connsiteY32" fmla="*/ 748675 h 1758613"/>
              <a:gd name="connsiteX33" fmla="*/ 188325 w 1630791"/>
              <a:gd name="connsiteY33" fmla="*/ 785235 h 1758613"/>
              <a:gd name="connsiteX34" fmla="*/ 154511 w 1630791"/>
              <a:gd name="connsiteY34" fmla="*/ 748206 h 1758613"/>
              <a:gd name="connsiteX35" fmla="*/ 902250 w 1630791"/>
              <a:gd name="connsiteY35" fmla="*/ 0 h 1758613"/>
              <a:gd name="connsiteX0" fmla="*/ 902250 w 1630791"/>
              <a:gd name="connsiteY0" fmla="*/ 0 h 1758613"/>
              <a:gd name="connsiteX1" fmla="*/ 943452 w 1630791"/>
              <a:gd name="connsiteY1" fmla="*/ 42607 h 1758613"/>
              <a:gd name="connsiteX2" fmla="*/ 1022113 w 1630791"/>
              <a:gd name="connsiteY2" fmla="*/ 132504 h 1758613"/>
              <a:gd name="connsiteX3" fmla="*/ 1097027 w 1630791"/>
              <a:gd name="connsiteY3" fmla="*/ 225679 h 1758613"/>
              <a:gd name="connsiteX4" fmla="*/ 1167259 w 1630791"/>
              <a:gd name="connsiteY4" fmla="*/ 321663 h 1758613"/>
              <a:gd name="connsiteX5" fmla="*/ 1233277 w 1630791"/>
              <a:gd name="connsiteY5" fmla="*/ 421393 h 1758613"/>
              <a:gd name="connsiteX6" fmla="*/ 1294613 w 1630791"/>
              <a:gd name="connsiteY6" fmla="*/ 524868 h 1758613"/>
              <a:gd name="connsiteX7" fmla="*/ 1351267 w 1630791"/>
              <a:gd name="connsiteY7" fmla="*/ 630684 h 1758613"/>
              <a:gd name="connsiteX8" fmla="*/ 1403239 w 1630791"/>
              <a:gd name="connsiteY8" fmla="*/ 738842 h 1758613"/>
              <a:gd name="connsiteX9" fmla="*/ 1450529 w 1630791"/>
              <a:gd name="connsiteY9" fmla="*/ 850745 h 1758613"/>
              <a:gd name="connsiteX10" fmla="*/ 1492668 w 1630791"/>
              <a:gd name="connsiteY10" fmla="*/ 964521 h 1758613"/>
              <a:gd name="connsiteX11" fmla="*/ 1529189 w 1630791"/>
              <a:gd name="connsiteY11" fmla="*/ 1080638 h 1758613"/>
              <a:gd name="connsiteX12" fmla="*/ 1560559 w 1630791"/>
              <a:gd name="connsiteY12" fmla="*/ 1199565 h 1758613"/>
              <a:gd name="connsiteX13" fmla="*/ 1586311 w 1630791"/>
              <a:gd name="connsiteY13" fmla="*/ 1320364 h 1758613"/>
              <a:gd name="connsiteX14" fmla="*/ 1606444 w 1630791"/>
              <a:gd name="connsiteY14" fmla="*/ 1443504 h 1758613"/>
              <a:gd name="connsiteX15" fmla="*/ 1620959 w 1630791"/>
              <a:gd name="connsiteY15" fmla="*/ 1568517 h 1758613"/>
              <a:gd name="connsiteX16" fmla="*/ 1629855 w 1630791"/>
              <a:gd name="connsiteY16" fmla="*/ 1694935 h 1758613"/>
              <a:gd name="connsiteX17" fmla="*/ 1630791 w 1630791"/>
              <a:gd name="connsiteY17" fmla="*/ 1758612 h 1758613"/>
              <a:gd name="connsiteX18" fmla="*/ 573095 w 1630791"/>
              <a:gd name="connsiteY18" fmla="*/ 1758612 h 1758613"/>
              <a:gd name="connsiteX19" fmla="*/ 572215 w 1630791"/>
              <a:gd name="connsiteY19" fmla="*/ 1735446 h 1758613"/>
              <a:gd name="connsiteX20" fmla="*/ 573094 w 1630791"/>
              <a:gd name="connsiteY20" fmla="*/ 1758613 h 1758613"/>
              <a:gd name="connsiteX21" fmla="*/ 355085 w 1630791"/>
              <a:gd name="connsiteY21" fmla="*/ 1758613 h 1758613"/>
              <a:gd name="connsiteX22" fmla="*/ 352278 w 1630791"/>
              <a:gd name="connsiteY22" fmla="*/ 1696838 h 1758613"/>
              <a:gd name="connsiteX23" fmla="*/ 336839 w 1630791"/>
              <a:gd name="connsiteY23" fmla="*/ 1576562 h 1758613"/>
              <a:gd name="connsiteX24" fmla="*/ 310641 w 1630791"/>
              <a:gd name="connsiteY24" fmla="*/ 1459095 h 1758613"/>
              <a:gd name="connsiteX25" fmla="*/ 281337 w 1630791"/>
              <a:gd name="connsiteY25" fmla="*/ 1366964 h 1758613"/>
              <a:gd name="connsiteX26" fmla="*/ 109562 w 1630791"/>
              <a:gd name="connsiteY26" fmla="*/ 1346055 h 1758613"/>
              <a:gd name="connsiteX27" fmla="*/ 213033 w 1630791"/>
              <a:gd name="connsiteY27" fmla="*/ 1207997 h 1758613"/>
              <a:gd name="connsiteX28" fmla="*/ 174034 w 1630791"/>
              <a:gd name="connsiteY28" fmla="*/ 1134305 h 1758613"/>
              <a:gd name="connsiteX29" fmla="*/ 110409 w 1630791"/>
              <a:gd name="connsiteY29" fmla="*/ 1036961 h 1758613"/>
              <a:gd name="connsiteX30" fmla="*/ 39298 w 1630791"/>
              <a:gd name="connsiteY30" fmla="*/ 945234 h 1758613"/>
              <a:gd name="connsiteX31" fmla="*/ 0 w 1630791"/>
              <a:gd name="connsiteY31" fmla="*/ 902646 h 1758613"/>
              <a:gd name="connsiteX32" fmla="*/ 154853 w 1630791"/>
              <a:gd name="connsiteY32" fmla="*/ 748675 h 1758613"/>
              <a:gd name="connsiteX33" fmla="*/ 154511 w 1630791"/>
              <a:gd name="connsiteY33" fmla="*/ 748206 h 1758613"/>
              <a:gd name="connsiteX34" fmla="*/ 902250 w 1630791"/>
              <a:gd name="connsiteY34" fmla="*/ 0 h 1758613"/>
              <a:gd name="connsiteX0" fmla="*/ 902250 w 1630791"/>
              <a:gd name="connsiteY0" fmla="*/ 0 h 1758613"/>
              <a:gd name="connsiteX1" fmla="*/ 943452 w 1630791"/>
              <a:gd name="connsiteY1" fmla="*/ 42607 h 1758613"/>
              <a:gd name="connsiteX2" fmla="*/ 1022113 w 1630791"/>
              <a:gd name="connsiteY2" fmla="*/ 132504 h 1758613"/>
              <a:gd name="connsiteX3" fmla="*/ 1097027 w 1630791"/>
              <a:gd name="connsiteY3" fmla="*/ 225679 h 1758613"/>
              <a:gd name="connsiteX4" fmla="*/ 1167259 w 1630791"/>
              <a:gd name="connsiteY4" fmla="*/ 321663 h 1758613"/>
              <a:gd name="connsiteX5" fmla="*/ 1233277 w 1630791"/>
              <a:gd name="connsiteY5" fmla="*/ 421393 h 1758613"/>
              <a:gd name="connsiteX6" fmla="*/ 1294613 w 1630791"/>
              <a:gd name="connsiteY6" fmla="*/ 524868 h 1758613"/>
              <a:gd name="connsiteX7" fmla="*/ 1351267 w 1630791"/>
              <a:gd name="connsiteY7" fmla="*/ 630684 h 1758613"/>
              <a:gd name="connsiteX8" fmla="*/ 1403239 w 1630791"/>
              <a:gd name="connsiteY8" fmla="*/ 738842 h 1758613"/>
              <a:gd name="connsiteX9" fmla="*/ 1450529 w 1630791"/>
              <a:gd name="connsiteY9" fmla="*/ 850745 h 1758613"/>
              <a:gd name="connsiteX10" fmla="*/ 1492668 w 1630791"/>
              <a:gd name="connsiteY10" fmla="*/ 964521 h 1758613"/>
              <a:gd name="connsiteX11" fmla="*/ 1529189 w 1630791"/>
              <a:gd name="connsiteY11" fmla="*/ 1080638 h 1758613"/>
              <a:gd name="connsiteX12" fmla="*/ 1560559 w 1630791"/>
              <a:gd name="connsiteY12" fmla="*/ 1199565 h 1758613"/>
              <a:gd name="connsiteX13" fmla="*/ 1586311 w 1630791"/>
              <a:gd name="connsiteY13" fmla="*/ 1320364 h 1758613"/>
              <a:gd name="connsiteX14" fmla="*/ 1606444 w 1630791"/>
              <a:gd name="connsiteY14" fmla="*/ 1443504 h 1758613"/>
              <a:gd name="connsiteX15" fmla="*/ 1620959 w 1630791"/>
              <a:gd name="connsiteY15" fmla="*/ 1568517 h 1758613"/>
              <a:gd name="connsiteX16" fmla="*/ 1629855 w 1630791"/>
              <a:gd name="connsiteY16" fmla="*/ 1694935 h 1758613"/>
              <a:gd name="connsiteX17" fmla="*/ 1630791 w 1630791"/>
              <a:gd name="connsiteY17" fmla="*/ 1758612 h 1758613"/>
              <a:gd name="connsiteX18" fmla="*/ 573095 w 1630791"/>
              <a:gd name="connsiteY18" fmla="*/ 1758612 h 1758613"/>
              <a:gd name="connsiteX19" fmla="*/ 573094 w 1630791"/>
              <a:gd name="connsiteY19" fmla="*/ 1758613 h 1758613"/>
              <a:gd name="connsiteX20" fmla="*/ 355085 w 1630791"/>
              <a:gd name="connsiteY20" fmla="*/ 1758613 h 1758613"/>
              <a:gd name="connsiteX21" fmla="*/ 352278 w 1630791"/>
              <a:gd name="connsiteY21" fmla="*/ 1696838 h 1758613"/>
              <a:gd name="connsiteX22" fmla="*/ 336839 w 1630791"/>
              <a:gd name="connsiteY22" fmla="*/ 1576562 h 1758613"/>
              <a:gd name="connsiteX23" fmla="*/ 310641 w 1630791"/>
              <a:gd name="connsiteY23" fmla="*/ 1459095 h 1758613"/>
              <a:gd name="connsiteX24" fmla="*/ 281337 w 1630791"/>
              <a:gd name="connsiteY24" fmla="*/ 1366964 h 1758613"/>
              <a:gd name="connsiteX25" fmla="*/ 109562 w 1630791"/>
              <a:gd name="connsiteY25" fmla="*/ 1346055 h 1758613"/>
              <a:gd name="connsiteX26" fmla="*/ 213033 w 1630791"/>
              <a:gd name="connsiteY26" fmla="*/ 1207997 h 1758613"/>
              <a:gd name="connsiteX27" fmla="*/ 174034 w 1630791"/>
              <a:gd name="connsiteY27" fmla="*/ 1134305 h 1758613"/>
              <a:gd name="connsiteX28" fmla="*/ 110409 w 1630791"/>
              <a:gd name="connsiteY28" fmla="*/ 1036961 h 1758613"/>
              <a:gd name="connsiteX29" fmla="*/ 39298 w 1630791"/>
              <a:gd name="connsiteY29" fmla="*/ 945234 h 1758613"/>
              <a:gd name="connsiteX30" fmla="*/ 0 w 1630791"/>
              <a:gd name="connsiteY30" fmla="*/ 902646 h 1758613"/>
              <a:gd name="connsiteX31" fmla="*/ 154853 w 1630791"/>
              <a:gd name="connsiteY31" fmla="*/ 748675 h 1758613"/>
              <a:gd name="connsiteX32" fmla="*/ 154511 w 1630791"/>
              <a:gd name="connsiteY32" fmla="*/ 748206 h 1758613"/>
              <a:gd name="connsiteX33" fmla="*/ 902250 w 1630791"/>
              <a:gd name="connsiteY33" fmla="*/ 0 h 17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30791" h="1758613">
                <a:moveTo>
                  <a:pt x="902250" y="0"/>
                </a:moveTo>
                <a:lnTo>
                  <a:pt x="943452" y="42607"/>
                </a:lnTo>
                <a:lnTo>
                  <a:pt x="1022113" y="132504"/>
                </a:lnTo>
                <a:lnTo>
                  <a:pt x="1097027" y="225679"/>
                </a:lnTo>
                <a:lnTo>
                  <a:pt x="1167259" y="321663"/>
                </a:lnTo>
                <a:lnTo>
                  <a:pt x="1233277" y="421393"/>
                </a:lnTo>
                <a:lnTo>
                  <a:pt x="1294613" y="524868"/>
                </a:lnTo>
                <a:lnTo>
                  <a:pt x="1351267" y="630684"/>
                </a:lnTo>
                <a:lnTo>
                  <a:pt x="1403239" y="738842"/>
                </a:lnTo>
                <a:lnTo>
                  <a:pt x="1450529" y="850745"/>
                </a:lnTo>
                <a:lnTo>
                  <a:pt x="1492668" y="964521"/>
                </a:lnTo>
                <a:lnTo>
                  <a:pt x="1529189" y="1080638"/>
                </a:lnTo>
                <a:lnTo>
                  <a:pt x="1560559" y="1199565"/>
                </a:lnTo>
                <a:lnTo>
                  <a:pt x="1586311" y="1320364"/>
                </a:lnTo>
                <a:lnTo>
                  <a:pt x="1606444" y="1443504"/>
                </a:lnTo>
                <a:lnTo>
                  <a:pt x="1620959" y="1568517"/>
                </a:lnTo>
                <a:lnTo>
                  <a:pt x="1629855" y="1694935"/>
                </a:lnTo>
                <a:lnTo>
                  <a:pt x="1630791" y="1758612"/>
                </a:lnTo>
                <a:lnTo>
                  <a:pt x="573095" y="1758612"/>
                </a:lnTo>
                <a:cubicBezTo>
                  <a:pt x="396812" y="1758612"/>
                  <a:pt x="609429" y="1758613"/>
                  <a:pt x="573094" y="1758613"/>
                </a:cubicBezTo>
                <a:lnTo>
                  <a:pt x="355085" y="1758613"/>
                </a:lnTo>
                <a:lnTo>
                  <a:pt x="352278" y="1696838"/>
                </a:lnTo>
                <a:lnTo>
                  <a:pt x="336839" y="1576562"/>
                </a:lnTo>
                <a:lnTo>
                  <a:pt x="310641" y="1459095"/>
                </a:lnTo>
                <a:lnTo>
                  <a:pt x="281337" y="1366964"/>
                </a:lnTo>
                <a:lnTo>
                  <a:pt x="109562" y="1346055"/>
                </a:lnTo>
                <a:lnTo>
                  <a:pt x="213033" y="1207997"/>
                </a:lnTo>
                <a:lnTo>
                  <a:pt x="174034" y="1134305"/>
                </a:lnTo>
                <a:lnTo>
                  <a:pt x="110409" y="1036961"/>
                </a:lnTo>
                <a:lnTo>
                  <a:pt x="39298" y="945234"/>
                </a:lnTo>
                <a:lnTo>
                  <a:pt x="0" y="902646"/>
                </a:lnTo>
                <a:lnTo>
                  <a:pt x="154853" y="748675"/>
                </a:lnTo>
                <a:lnTo>
                  <a:pt x="154511" y="748206"/>
                </a:lnTo>
                <a:lnTo>
                  <a:pt x="9022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7" name="Freeform: Shape 103"/>
          <p:cNvSpPr>
            <a:spLocks/>
          </p:cNvSpPr>
          <p:nvPr/>
        </p:nvSpPr>
        <p:spPr bwMode="auto">
          <a:xfrm>
            <a:off x="4603572" y="1718726"/>
            <a:ext cx="1162628" cy="1133186"/>
          </a:xfrm>
          <a:custGeom>
            <a:avLst/>
            <a:gdLst>
              <a:gd name="connsiteX0" fmla="*/ 0 w 1758612"/>
              <a:gd name="connsiteY0" fmla="*/ 0 h 1630789"/>
              <a:gd name="connsiteX1" fmla="*/ 64129 w 1758612"/>
              <a:gd name="connsiteY1" fmla="*/ 1872 h 1630789"/>
              <a:gd name="connsiteX2" fmla="*/ 190513 w 1758612"/>
              <a:gd name="connsiteY2" fmla="*/ 10765 h 1630789"/>
              <a:gd name="connsiteX3" fmla="*/ 315493 w 1758612"/>
              <a:gd name="connsiteY3" fmla="*/ 24807 h 1630789"/>
              <a:gd name="connsiteX4" fmla="*/ 437664 w 1758612"/>
              <a:gd name="connsiteY4" fmla="*/ 44934 h 1630789"/>
              <a:gd name="connsiteX5" fmla="*/ 558899 w 1758612"/>
              <a:gd name="connsiteY5" fmla="*/ 70678 h 1630789"/>
              <a:gd name="connsiteX6" fmla="*/ 677326 w 1758612"/>
              <a:gd name="connsiteY6" fmla="*/ 101570 h 1630789"/>
              <a:gd name="connsiteX7" fmla="*/ 794348 w 1758612"/>
              <a:gd name="connsiteY7" fmla="*/ 138547 h 1630789"/>
              <a:gd name="connsiteX8" fmla="*/ 908094 w 1758612"/>
              <a:gd name="connsiteY8" fmla="*/ 180673 h 1630789"/>
              <a:gd name="connsiteX9" fmla="*/ 1019031 w 1758612"/>
              <a:gd name="connsiteY9" fmla="*/ 227480 h 1630789"/>
              <a:gd name="connsiteX10" fmla="*/ 1128096 w 1758612"/>
              <a:gd name="connsiteY10" fmla="*/ 279435 h 1630789"/>
              <a:gd name="connsiteX11" fmla="*/ 1233884 w 1758612"/>
              <a:gd name="connsiteY11" fmla="*/ 336539 h 1630789"/>
              <a:gd name="connsiteX12" fmla="*/ 1336396 w 1758612"/>
              <a:gd name="connsiteY12" fmla="*/ 397856 h 1630789"/>
              <a:gd name="connsiteX13" fmla="*/ 1436099 w 1758612"/>
              <a:gd name="connsiteY13" fmla="*/ 463853 h 1630789"/>
              <a:gd name="connsiteX14" fmla="*/ 1532993 w 1758612"/>
              <a:gd name="connsiteY14" fmla="*/ 534063 h 1630789"/>
              <a:gd name="connsiteX15" fmla="*/ 1625675 w 1758612"/>
              <a:gd name="connsiteY15" fmla="*/ 608485 h 1630789"/>
              <a:gd name="connsiteX16" fmla="*/ 1715080 w 1758612"/>
              <a:gd name="connsiteY16" fmla="*/ 687588 h 1630789"/>
              <a:gd name="connsiteX17" fmla="*/ 1758612 w 1758612"/>
              <a:gd name="connsiteY17" fmla="*/ 728310 h 1630789"/>
              <a:gd name="connsiteX18" fmla="*/ 1010605 w 1758612"/>
              <a:gd name="connsiteY18" fmla="*/ 1476279 h 1630789"/>
              <a:gd name="connsiteX19" fmla="*/ 988933 w 1758612"/>
              <a:gd name="connsiteY19" fmla="*/ 1456615 h 1630789"/>
              <a:gd name="connsiteX20" fmla="*/ 988361 w 1758612"/>
              <a:gd name="connsiteY20" fmla="*/ 1457291 h 1630789"/>
              <a:gd name="connsiteX21" fmla="*/ 1009938 w 1758612"/>
              <a:gd name="connsiteY21" fmla="*/ 1476873 h 1630789"/>
              <a:gd name="connsiteX22" fmla="*/ 856038 w 1758612"/>
              <a:gd name="connsiteY22" fmla="*/ 1630789 h 1630789"/>
              <a:gd name="connsiteX23" fmla="*/ 812535 w 1758612"/>
              <a:gd name="connsiteY23" fmla="*/ 1592427 h 1630789"/>
              <a:gd name="connsiteX24" fmla="*/ 721318 w 1758612"/>
              <a:gd name="connsiteY24" fmla="*/ 1520849 h 1630789"/>
              <a:gd name="connsiteX25" fmla="*/ 623552 w 1758612"/>
              <a:gd name="connsiteY25" fmla="*/ 1457224 h 1630789"/>
              <a:gd name="connsiteX26" fmla="*/ 521785 w 1758612"/>
              <a:gd name="connsiteY26" fmla="*/ 1403314 h 1630789"/>
              <a:gd name="connsiteX27" fmla="*/ 387214 w 1758612"/>
              <a:gd name="connsiteY27" fmla="*/ 1508586 h 1630789"/>
              <a:gd name="connsiteX28" fmla="*/ 363626 w 1758612"/>
              <a:gd name="connsiteY28" fmla="*/ 1341549 h 1630789"/>
              <a:gd name="connsiteX29" fmla="*/ 299847 w 1758612"/>
              <a:gd name="connsiteY29" fmla="*/ 1321085 h 1630789"/>
              <a:gd name="connsiteX30" fmla="*/ 182434 w 1758612"/>
              <a:gd name="connsiteY30" fmla="*/ 1295354 h 1630789"/>
              <a:gd name="connsiteX31" fmla="*/ 61747 w 1758612"/>
              <a:gd name="connsiteY31" fmla="*/ 1280383 h 1630789"/>
              <a:gd name="connsiteX32" fmla="*/ 0 w 1758612"/>
              <a:gd name="connsiteY32" fmla="*/ 1276641 h 1630789"/>
              <a:gd name="connsiteX33" fmla="*/ 0 w 1758612"/>
              <a:gd name="connsiteY33" fmla="*/ 1059099 h 1630789"/>
              <a:gd name="connsiteX34" fmla="*/ 36487 w 1758612"/>
              <a:gd name="connsiteY34" fmla="*/ 1060035 h 1630789"/>
              <a:gd name="connsiteX35" fmla="*/ 42595 w 1758612"/>
              <a:gd name="connsiteY35" fmla="*/ 1060508 h 1630789"/>
              <a:gd name="connsiteX36" fmla="*/ 42566 w 1758612"/>
              <a:gd name="connsiteY36" fmla="*/ 1059702 h 1630789"/>
              <a:gd name="connsiteX37" fmla="*/ 36511 w 1758612"/>
              <a:gd name="connsiteY37" fmla="*/ 1059233 h 1630789"/>
              <a:gd name="connsiteX38" fmla="*/ 0 w 1758612"/>
              <a:gd name="connsiteY38" fmla="*/ 1058296 h 1630789"/>
              <a:gd name="connsiteX0" fmla="*/ 0 w 1758612"/>
              <a:gd name="connsiteY0" fmla="*/ 0 h 1630789"/>
              <a:gd name="connsiteX1" fmla="*/ 64129 w 1758612"/>
              <a:gd name="connsiteY1" fmla="*/ 1872 h 1630789"/>
              <a:gd name="connsiteX2" fmla="*/ 190513 w 1758612"/>
              <a:gd name="connsiteY2" fmla="*/ 10765 h 1630789"/>
              <a:gd name="connsiteX3" fmla="*/ 315493 w 1758612"/>
              <a:gd name="connsiteY3" fmla="*/ 24807 h 1630789"/>
              <a:gd name="connsiteX4" fmla="*/ 437664 w 1758612"/>
              <a:gd name="connsiteY4" fmla="*/ 44934 h 1630789"/>
              <a:gd name="connsiteX5" fmla="*/ 558899 w 1758612"/>
              <a:gd name="connsiteY5" fmla="*/ 70678 h 1630789"/>
              <a:gd name="connsiteX6" fmla="*/ 677326 w 1758612"/>
              <a:gd name="connsiteY6" fmla="*/ 101570 h 1630789"/>
              <a:gd name="connsiteX7" fmla="*/ 794348 w 1758612"/>
              <a:gd name="connsiteY7" fmla="*/ 138547 h 1630789"/>
              <a:gd name="connsiteX8" fmla="*/ 908094 w 1758612"/>
              <a:gd name="connsiteY8" fmla="*/ 180673 h 1630789"/>
              <a:gd name="connsiteX9" fmla="*/ 1019031 w 1758612"/>
              <a:gd name="connsiteY9" fmla="*/ 227480 h 1630789"/>
              <a:gd name="connsiteX10" fmla="*/ 1128096 w 1758612"/>
              <a:gd name="connsiteY10" fmla="*/ 279435 h 1630789"/>
              <a:gd name="connsiteX11" fmla="*/ 1233884 w 1758612"/>
              <a:gd name="connsiteY11" fmla="*/ 336539 h 1630789"/>
              <a:gd name="connsiteX12" fmla="*/ 1336396 w 1758612"/>
              <a:gd name="connsiteY12" fmla="*/ 397856 h 1630789"/>
              <a:gd name="connsiteX13" fmla="*/ 1436099 w 1758612"/>
              <a:gd name="connsiteY13" fmla="*/ 463853 h 1630789"/>
              <a:gd name="connsiteX14" fmla="*/ 1532993 w 1758612"/>
              <a:gd name="connsiteY14" fmla="*/ 534063 h 1630789"/>
              <a:gd name="connsiteX15" fmla="*/ 1625675 w 1758612"/>
              <a:gd name="connsiteY15" fmla="*/ 608485 h 1630789"/>
              <a:gd name="connsiteX16" fmla="*/ 1715080 w 1758612"/>
              <a:gd name="connsiteY16" fmla="*/ 687588 h 1630789"/>
              <a:gd name="connsiteX17" fmla="*/ 1758612 w 1758612"/>
              <a:gd name="connsiteY17" fmla="*/ 728310 h 1630789"/>
              <a:gd name="connsiteX18" fmla="*/ 1010605 w 1758612"/>
              <a:gd name="connsiteY18" fmla="*/ 1476279 h 1630789"/>
              <a:gd name="connsiteX19" fmla="*/ 988933 w 1758612"/>
              <a:gd name="connsiteY19" fmla="*/ 1456615 h 1630789"/>
              <a:gd name="connsiteX20" fmla="*/ 988361 w 1758612"/>
              <a:gd name="connsiteY20" fmla="*/ 1457291 h 1630789"/>
              <a:gd name="connsiteX21" fmla="*/ 1009938 w 1758612"/>
              <a:gd name="connsiteY21" fmla="*/ 1476873 h 1630789"/>
              <a:gd name="connsiteX22" fmla="*/ 856038 w 1758612"/>
              <a:gd name="connsiteY22" fmla="*/ 1630789 h 1630789"/>
              <a:gd name="connsiteX23" fmla="*/ 812535 w 1758612"/>
              <a:gd name="connsiteY23" fmla="*/ 1592427 h 1630789"/>
              <a:gd name="connsiteX24" fmla="*/ 721318 w 1758612"/>
              <a:gd name="connsiteY24" fmla="*/ 1520849 h 1630789"/>
              <a:gd name="connsiteX25" fmla="*/ 623552 w 1758612"/>
              <a:gd name="connsiteY25" fmla="*/ 1457224 h 1630789"/>
              <a:gd name="connsiteX26" fmla="*/ 521785 w 1758612"/>
              <a:gd name="connsiteY26" fmla="*/ 1403314 h 1630789"/>
              <a:gd name="connsiteX27" fmla="*/ 387214 w 1758612"/>
              <a:gd name="connsiteY27" fmla="*/ 1508586 h 1630789"/>
              <a:gd name="connsiteX28" fmla="*/ 363626 w 1758612"/>
              <a:gd name="connsiteY28" fmla="*/ 1341549 h 1630789"/>
              <a:gd name="connsiteX29" fmla="*/ 299847 w 1758612"/>
              <a:gd name="connsiteY29" fmla="*/ 1321085 h 1630789"/>
              <a:gd name="connsiteX30" fmla="*/ 182434 w 1758612"/>
              <a:gd name="connsiteY30" fmla="*/ 1295354 h 1630789"/>
              <a:gd name="connsiteX31" fmla="*/ 61747 w 1758612"/>
              <a:gd name="connsiteY31" fmla="*/ 1280383 h 1630789"/>
              <a:gd name="connsiteX32" fmla="*/ 0 w 1758612"/>
              <a:gd name="connsiteY32" fmla="*/ 1276641 h 1630789"/>
              <a:gd name="connsiteX33" fmla="*/ 0 w 1758612"/>
              <a:gd name="connsiteY33" fmla="*/ 1059099 h 1630789"/>
              <a:gd name="connsiteX34" fmla="*/ 36487 w 1758612"/>
              <a:gd name="connsiteY34" fmla="*/ 1060035 h 1630789"/>
              <a:gd name="connsiteX35" fmla="*/ 42595 w 1758612"/>
              <a:gd name="connsiteY35" fmla="*/ 1060508 h 1630789"/>
              <a:gd name="connsiteX36" fmla="*/ 42566 w 1758612"/>
              <a:gd name="connsiteY36" fmla="*/ 1059702 h 1630789"/>
              <a:gd name="connsiteX37" fmla="*/ 0 w 1758612"/>
              <a:gd name="connsiteY37" fmla="*/ 1058296 h 1630789"/>
              <a:gd name="connsiteX38" fmla="*/ 0 w 1758612"/>
              <a:gd name="connsiteY38" fmla="*/ 0 h 1630789"/>
              <a:gd name="connsiteX0" fmla="*/ 0 w 1758612"/>
              <a:gd name="connsiteY0" fmla="*/ 0 h 1630789"/>
              <a:gd name="connsiteX1" fmla="*/ 64129 w 1758612"/>
              <a:gd name="connsiteY1" fmla="*/ 1872 h 1630789"/>
              <a:gd name="connsiteX2" fmla="*/ 190513 w 1758612"/>
              <a:gd name="connsiteY2" fmla="*/ 10765 h 1630789"/>
              <a:gd name="connsiteX3" fmla="*/ 315493 w 1758612"/>
              <a:gd name="connsiteY3" fmla="*/ 24807 h 1630789"/>
              <a:gd name="connsiteX4" fmla="*/ 437664 w 1758612"/>
              <a:gd name="connsiteY4" fmla="*/ 44934 h 1630789"/>
              <a:gd name="connsiteX5" fmla="*/ 558899 w 1758612"/>
              <a:gd name="connsiteY5" fmla="*/ 70678 h 1630789"/>
              <a:gd name="connsiteX6" fmla="*/ 677326 w 1758612"/>
              <a:gd name="connsiteY6" fmla="*/ 101570 h 1630789"/>
              <a:gd name="connsiteX7" fmla="*/ 794348 w 1758612"/>
              <a:gd name="connsiteY7" fmla="*/ 138547 h 1630789"/>
              <a:gd name="connsiteX8" fmla="*/ 908094 w 1758612"/>
              <a:gd name="connsiteY8" fmla="*/ 180673 h 1630789"/>
              <a:gd name="connsiteX9" fmla="*/ 1019031 w 1758612"/>
              <a:gd name="connsiteY9" fmla="*/ 227480 h 1630789"/>
              <a:gd name="connsiteX10" fmla="*/ 1128096 w 1758612"/>
              <a:gd name="connsiteY10" fmla="*/ 279435 h 1630789"/>
              <a:gd name="connsiteX11" fmla="*/ 1233884 w 1758612"/>
              <a:gd name="connsiteY11" fmla="*/ 336539 h 1630789"/>
              <a:gd name="connsiteX12" fmla="*/ 1336396 w 1758612"/>
              <a:gd name="connsiteY12" fmla="*/ 397856 h 1630789"/>
              <a:gd name="connsiteX13" fmla="*/ 1436099 w 1758612"/>
              <a:gd name="connsiteY13" fmla="*/ 463853 h 1630789"/>
              <a:gd name="connsiteX14" fmla="*/ 1532993 w 1758612"/>
              <a:gd name="connsiteY14" fmla="*/ 534063 h 1630789"/>
              <a:gd name="connsiteX15" fmla="*/ 1625675 w 1758612"/>
              <a:gd name="connsiteY15" fmla="*/ 608485 h 1630789"/>
              <a:gd name="connsiteX16" fmla="*/ 1715080 w 1758612"/>
              <a:gd name="connsiteY16" fmla="*/ 687588 h 1630789"/>
              <a:gd name="connsiteX17" fmla="*/ 1758612 w 1758612"/>
              <a:gd name="connsiteY17" fmla="*/ 728310 h 1630789"/>
              <a:gd name="connsiteX18" fmla="*/ 1010605 w 1758612"/>
              <a:gd name="connsiteY18" fmla="*/ 1476279 h 1630789"/>
              <a:gd name="connsiteX19" fmla="*/ 988933 w 1758612"/>
              <a:gd name="connsiteY19" fmla="*/ 1456615 h 1630789"/>
              <a:gd name="connsiteX20" fmla="*/ 988361 w 1758612"/>
              <a:gd name="connsiteY20" fmla="*/ 1457291 h 1630789"/>
              <a:gd name="connsiteX21" fmla="*/ 1009938 w 1758612"/>
              <a:gd name="connsiteY21" fmla="*/ 1476873 h 1630789"/>
              <a:gd name="connsiteX22" fmla="*/ 856038 w 1758612"/>
              <a:gd name="connsiteY22" fmla="*/ 1630789 h 1630789"/>
              <a:gd name="connsiteX23" fmla="*/ 812535 w 1758612"/>
              <a:gd name="connsiteY23" fmla="*/ 1592427 h 1630789"/>
              <a:gd name="connsiteX24" fmla="*/ 721318 w 1758612"/>
              <a:gd name="connsiteY24" fmla="*/ 1520849 h 1630789"/>
              <a:gd name="connsiteX25" fmla="*/ 623552 w 1758612"/>
              <a:gd name="connsiteY25" fmla="*/ 1457224 h 1630789"/>
              <a:gd name="connsiteX26" fmla="*/ 521785 w 1758612"/>
              <a:gd name="connsiteY26" fmla="*/ 1403314 h 1630789"/>
              <a:gd name="connsiteX27" fmla="*/ 387214 w 1758612"/>
              <a:gd name="connsiteY27" fmla="*/ 1508586 h 1630789"/>
              <a:gd name="connsiteX28" fmla="*/ 363626 w 1758612"/>
              <a:gd name="connsiteY28" fmla="*/ 1341549 h 1630789"/>
              <a:gd name="connsiteX29" fmla="*/ 299847 w 1758612"/>
              <a:gd name="connsiteY29" fmla="*/ 1321085 h 1630789"/>
              <a:gd name="connsiteX30" fmla="*/ 182434 w 1758612"/>
              <a:gd name="connsiteY30" fmla="*/ 1295354 h 1630789"/>
              <a:gd name="connsiteX31" fmla="*/ 61747 w 1758612"/>
              <a:gd name="connsiteY31" fmla="*/ 1280383 h 1630789"/>
              <a:gd name="connsiteX32" fmla="*/ 0 w 1758612"/>
              <a:gd name="connsiteY32" fmla="*/ 1276641 h 1630789"/>
              <a:gd name="connsiteX33" fmla="*/ 0 w 1758612"/>
              <a:gd name="connsiteY33" fmla="*/ 1059099 h 1630789"/>
              <a:gd name="connsiteX34" fmla="*/ 36487 w 1758612"/>
              <a:gd name="connsiteY34" fmla="*/ 1060035 h 1630789"/>
              <a:gd name="connsiteX35" fmla="*/ 42595 w 1758612"/>
              <a:gd name="connsiteY35" fmla="*/ 1060508 h 1630789"/>
              <a:gd name="connsiteX36" fmla="*/ 0 w 1758612"/>
              <a:gd name="connsiteY36" fmla="*/ 1058296 h 1630789"/>
              <a:gd name="connsiteX37" fmla="*/ 0 w 1758612"/>
              <a:gd name="connsiteY37" fmla="*/ 0 h 1630789"/>
              <a:gd name="connsiteX0" fmla="*/ 0 w 1758612"/>
              <a:gd name="connsiteY0" fmla="*/ 0 h 1630789"/>
              <a:gd name="connsiteX1" fmla="*/ 64129 w 1758612"/>
              <a:gd name="connsiteY1" fmla="*/ 1872 h 1630789"/>
              <a:gd name="connsiteX2" fmla="*/ 190513 w 1758612"/>
              <a:gd name="connsiteY2" fmla="*/ 10765 h 1630789"/>
              <a:gd name="connsiteX3" fmla="*/ 315493 w 1758612"/>
              <a:gd name="connsiteY3" fmla="*/ 24807 h 1630789"/>
              <a:gd name="connsiteX4" fmla="*/ 437664 w 1758612"/>
              <a:gd name="connsiteY4" fmla="*/ 44934 h 1630789"/>
              <a:gd name="connsiteX5" fmla="*/ 558899 w 1758612"/>
              <a:gd name="connsiteY5" fmla="*/ 70678 h 1630789"/>
              <a:gd name="connsiteX6" fmla="*/ 677326 w 1758612"/>
              <a:gd name="connsiteY6" fmla="*/ 101570 h 1630789"/>
              <a:gd name="connsiteX7" fmla="*/ 794348 w 1758612"/>
              <a:gd name="connsiteY7" fmla="*/ 138547 h 1630789"/>
              <a:gd name="connsiteX8" fmla="*/ 908094 w 1758612"/>
              <a:gd name="connsiteY8" fmla="*/ 180673 h 1630789"/>
              <a:gd name="connsiteX9" fmla="*/ 1019031 w 1758612"/>
              <a:gd name="connsiteY9" fmla="*/ 227480 h 1630789"/>
              <a:gd name="connsiteX10" fmla="*/ 1128096 w 1758612"/>
              <a:gd name="connsiteY10" fmla="*/ 279435 h 1630789"/>
              <a:gd name="connsiteX11" fmla="*/ 1233884 w 1758612"/>
              <a:gd name="connsiteY11" fmla="*/ 336539 h 1630789"/>
              <a:gd name="connsiteX12" fmla="*/ 1336396 w 1758612"/>
              <a:gd name="connsiteY12" fmla="*/ 397856 h 1630789"/>
              <a:gd name="connsiteX13" fmla="*/ 1436099 w 1758612"/>
              <a:gd name="connsiteY13" fmla="*/ 463853 h 1630789"/>
              <a:gd name="connsiteX14" fmla="*/ 1532993 w 1758612"/>
              <a:gd name="connsiteY14" fmla="*/ 534063 h 1630789"/>
              <a:gd name="connsiteX15" fmla="*/ 1625675 w 1758612"/>
              <a:gd name="connsiteY15" fmla="*/ 608485 h 1630789"/>
              <a:gd name="connsiteX16" fmla="*/ 1715080 w 1758612"/>
              <a:gd name="connsiteY16" fmla="*/ 687588 h 1630789"/>
              <a:gd name="connsiteX17" fmla="*/ 1758612 w 1758612"/>
              <a:gd name="connsiteY17" fmla="*/ 728310 h 1630789"/>
              <a:gd name="connsiteX18" fmla="*/ 1010605 w 1758612"/>
              <a:gd name="connsiteY18" fmla="*/ 1476279 h 1630789"/>
              <a:gd name="connsiteX19" fmla="*/ 988933 w 1758612"/>
              <a:gd name="connsiteY19" fmla="*/ 1456615 h 1630789"/>
              <a:gd name="connsiteX20" fmla="*/ 988361 w 1758612"/>
              <a:gd name="connsiteY20" fmla="*/ 1457291 h 1630789"/>
              <a:gd name="connsiteX21" fmla="*/ 1009938 w 1758612"/>
              <a:gd name="connsiteY21" fmla="*/ 1476873 h 1630789"/>
              <a:gd name="connsiteX22" fmla="*/ 856038 w 1758612"/>
              <a:gd name="connsiteY22" fmla="*/ 1630789 h 1630789"/>
              <a:gd name="connsiteX23" fmla="*/ 812535 w 1758612"/>
              <a:gd name="connsiteY23" fmla="*/ 1592427 h 1630789"/>
              <a:gd name="connsiteX24" fmla="*/ 721318 w 1758612"/>
              <a:gd name="connsiteY24" fmla="*/ 1520849 h 1630789"/>
              <a:gd name="connsiteX25" fmla="*/ 623552 w 1758612"/>
              <a:gd name="connsiteY25" fmla="*/ 1457224 h 1630789"/>
              <a:gd name="connsiteX26" fmla="*/ 521785 w 1758612"/>
              <a:gd name="connsiteY26" fmla="*/ 1403314 h 1630789"/>
              <a:gd name="connsiteX27" fmla="*/ 387214 w 1758612"/>
              <a:gd name="connsiteY27" fmla="*/ 1508586 h 1630789"/>
              <a:gd name="connsiteX28" fmla="*/ 363626 w 1758612"/>
              <a:gd name="connsiteY28" fmla="*/ 1341549 h 1630789"/>
              <a:gd name="connsiteX29" fmla="*/ 299847 w 1758612"/>
              <a:gd name="connsiteY29" fmla="*/ 1321085 h 1630789"/>
              <a:gd name="connsiteX30" fmla="*/ 182434 w 1758612"/>
              <a:gd name="connsiteY30" fmla="*/ 1295354 h 1630789"/>
              <a:gd name="connsiteX31" fmla="*/ 61747 w 1758612"/>
              <a:gd name="connsiteY31" fmla="*/ 1280383 h 1630789"/>
              <a:gd name="connsiteX32" fmla="*/ 0 w 1758612"/>
              <a:gd name="connsiteY32" fmla="*/ 1276641 h 1630789"/>
              <a:gd name="connsiteX33" fmla="*/ 0 w 1758612"/>
              <a:gd name="connsiteY33" fmla="*/ 1059099 h 1630789"/>
              <a:gd name="connsiteX34" fmla="*/ 36487 w 1758612"/>
              <a:gd name="connsiteY34" fmla="*/ 1060035 h 1630789"/>
              <a:gd name="connsiteX35" fmla="*/ 0 w 1758612"/>
              <a:gd name="connsiteY35" fmla="*/ 1058296 h 1630789"/>
              <a:gd name="connsiteX36" fmla="*/ 0 w 1758612"/>
              <a:gd name="connsiteY36" fmla="*/ 0 h 1630789"/>
              <a:gd name="connsiteX0" fmla="*/ 0 w 1758612"/>
              <a:gd name="connsiteY0" fmla="*/ 0 h 1630789"/>
              <a:gd name="connsiteX1" fmla="*/ 64129 w 1758612"/>
              <a:gd name="connsiteY1" fmla="*/ 1872 h 1630789"/>
              <a:gd name="connsiteX2" fmla="*/ 190513 w 1758612"/>
              <a:gd name="connsiteY2" fmla="*/ 10765 h 1630789"/>
              <a:gd name="connsiteX3" fmla="*/ 315493 w 1758612"/>
              <a:gd name="connsiteY3" fmla="*/ 24807 h 1630789"/>
              <a:gd name="connsiteX4" fmla="*/ 437664 w 1758612"/>
              <a:gd name="connsiteY4" fmla="*/ 44934 h 1630789"/>
              <a:gd name="connsiteX5" fmla="*/ 558899 w 1758612"/>
              <a:gd name="connsiteY5" fmla="*/ 70678 h 1630789"/>
              <a:gd name="connsiteX6" fmla="*/ 677326 w 1758612"/>
              <a:gd name="connsiteY6" fmla="*/ 101570 h 1630789"/>
              <a:gd name="connsiteX7" fmla="*/ 794348 w 1758612"/>
              <a:gd name="connsiteY7" fmla="*/ 138547 h 1630789"/>
              <a:gd name="connsiteX8" fmla="*/ 908094 w 1758612"/>
              <a:gd name="connsiteY8" fmla="*/ 180673 h 1630789"/>
              <a:gd name="connsiteX9" fmla="*/ 1019031 w 1758612"/>
              <a:gd name="connsiteY9" fmla="*/ 227480 h 1630789"/>
              <a:gd name="connsiteX10" fmla="*/ 1128096 w 1758612"/>
              <a:gd name="connsiteY10" fmla="*/ 279435 h 1630789"/>
              <a:gd name="connsiteX11" fmla="*/ 1233884 w 1758612"/>
              <a:gd name="connsiteY11" fmla="*/ 336539 h 1630789"/>
              <a:gd name="connsiteX12" fmla="*/ 1336396 w 1758612"/>
              <a:gd name="connsiteY12" fmla="*/ 397856 h 1630789"/>
              <a:gd name="connsiteX13" fmla="*/ 1436099 w 1758612"/>
              <a:gd name="connsiteY13" fmla="*/ 463853 h 1630789"/>
              <a:gd name="connsiteX14" fmla="*/ 1532993 w 1758612"/>
              <a:gd name="connsiteY14" fmla="*/ 534063 h 1630789"/>
              <a:gd name="connsiteX15" fmla="*/ 1625675 w 1758612"/>
              <a:gd name="connsiteY15" fmla="*/ 608485 h 1630789"/>
              <a:gd name="connsiteX16" fmla="*/ 1715080 w 1758612"/>
              <a:gd name="connsiteY16" fmla="*/ 687588 h 1630789"/>
              <a:gd name="connsiteX17" fmla="*/ 1758612 w 1758612"/>
              <a:gd name="connsiteY17" fmla="*/ 728310 h 1630789"/>
              <a:gd name="connsiteX18" fmla="*/ 1010605 w 1758612"/>
              <a:gd name="connsiteY18" fmla="*/ 1476279 h 1630789"/>
              <a:gd name="connsiteX19" fmla="*/ 988933 w 1758612"/>
              <a:gd name="connsiteY19" fmla="*/ 1456615 h 1630789"/>
              <a:gd name="connsiteX20" fmla="*/ 988361 w 1758612"/>
              <a:gd name="connsiteY20" fmla="*/ 1457291 h 1630789"/>
              <a:gd name="connsiteX21" fmla="*/ 1009938 w 1758612"/>
              <a:gd name="connsiteY21" fmla="*/ 1476873 h 1630789"/>
              <a:gd name="connsiteX22" fmla="*/ 856038 w 1758612"/>
              <a:gd name="connsiteY22" fmla="*/ 1630789 h 1630789"/>
              <a:gd name="connsiteX23" fmla="*/ 812535 w 1758612"/>
              <a:gd name="connsiteY23" fmla="*/ 1592427 h 1630789"/>
              <a:gd name="connsiteX24" fmla="*/ 721318 w 1758612"/>
              <a:gd name="connsiteY24" fmla="*/ 1520849 h 1630789"/>
              <a:gd name="connsiteX25" fmla="*/ 623552 w 1758612"/>
              <a:gd name="connsiteY25" fmla="*/ 1457224 h 1630789"/>
              <a:gd name="connsiteX26" fmla="*/ 521785 w 1758612"/>
              <a:gd name="connsiteY26" fmla="*/ 1403314 h 1630789"/>
              <a:gd name="connsiteX27" fmla="*/ 387214 w 1758612"/>
              <a:gd name="connsiteY27" fmla="*/ 1508586 h 1630789"/>
              <a:gd name="connsiteX28" fmla="*/ 363626 w 1758612"/>
              <a:gd name="connsiteY28" fmla="*/ 1341549 h 1630789"/>
              <a:gd name="connsiteX29" fmla="*/ 299847 w 1758612"/>
              <a:gd name="connsiteY29" fmla="*/ 1321085 h 1630789"/>
              <a:gd name="connsiteX30" fmla="*/ 182434 w 1758612"/>
              <a:gd name="connsiteY30" fmla="*/ 1295354 h 1630789"/>
              <a:gd name="connsiteX31" fmla="*/ 61747 w 1758612"/>
              <a:gd name="connsiteY31" fmla="*/ 1280383 h 1630789"/>
              <a:gd name="connsiteX32" fmla="*/ 0 w 1758612"/>
              <a:gd name="connsiteY32" fmla="*/ 1276641 h 1630789"/>
              <a:gd name="connsiteX33" fmla="*/ 0 w 1758612"/>
              <a:gd name="connsiteY33" fmla="*/ 1059099 h 1630789"/>
              <a:gd name="connsiteX34" fmla="*/ 0 w 1758612"/>
              <a:gd name="connsiteY34" fmla="*/ 1058296 h 1630789"/>
              <a:gd name="connsiteX35" fmla="*/ 0 w 1758612"/>
              <a:gd name="connsiteY35" fmla="*/ 0 h 1630789"/>
              <a:gd name="connsiteX0" fmla="*/ 0 w 1758612"/>
              <a:gd name="connsiteY0" fmla="*/ 0 h 1630789"/>
              <a:gd name="connsiteX1" fmla="*/ 64129 w 1758612"/>
              <a:gd name="connsiteY1" fmla="*/ 1872 h 1630789"/>
              <a:gd name="connsiteX2" fmla="*/ 190513 w 1758612"/>
              <a:gd name="connsiteY2" fmla="*/ 10765 h 1630789"/>
              <a:gd name="connsiteX3" fmla="*/ 315493 w 1758612"/>
              <a:gd name="connsiteY3" fmla="*/ 24807 h 1630789"/>
              <a:gd name="connsiteX4" fmla="*/ 437664 w 1758612"/>
              <a:gd name="connsiteY4" fmla="*/ 44934 h 1630789"/>
              <a:gd name="connsiteX5" fmla="*/ 558899 w 1758612"/>
              <a:gd name="connsiteY5" fmla="*/ 70678 h 1630789"/>
              <a:gd name="connsiteX6" fmla="*/ 677326 w 1758612"/>
              <a:gd name="connsiteY6" fmla="*/ 101570 h 1630789"/>
              <a:gd name="connsiteX7" fmla="*/ 794348 w 1758612"/>
              <a:gd name="connsiteY7" fmla="*/ 138547 h 1630789"/>
              <a:gd name="connsiteX8" fmla="*/ 908094 w 1758612"/>
              <a:gd name="connsiteY8" fmla="*/ 180673 h 1630789"/>
              <a:gd name="connsiteX9" fmla="*/ 1019031 w 1758612"/>
              <a:gd name="connsiteY9" fmla="*/ 227480 h 1630789"/>
              <a:gd name="connsiteX10" fmla="*/ 1128096 w 1758612"/>
              <a:gd name="connsiteY10" fmla="*/ 279435 h 1630789"/>
              <a:gd name="connsiteX11" fmla="*/ 1233884 w 1758612"/>
              <a:gd name="connsiteY11" fmla="*/ 336539 h 1630789"/>
              <a:gd name="connsiteX12" fmla="*/ 1336396 w 1758612"/>
              <a:gd name="connsiteY12" fmla="*/ 397856 h 1630789"/>
              <a:gd name="connsiteX13" fmla="*/ 1436099 w 1758612"/>
              <a:gd name="connsiteY13" fmla="*/ 463853 h 1630789"/>
              <a:gd name="connsiteX14" fmla="*/ 1532993 w 1758612"/>
              <a:gd name="connsiteY14" fmla="*/ 534063 h 1630789"/>
              <a:gd name="connsiteX15" fmla="*/ 1625675 w 1758612"/>
              <a:gd name="connsiteY15" fmla="*/ 608485 h 1630789"/>
              <a:gd name="connsiteX16" fmla="*/ 1715080 w 1758612"/>
              <a:gd name="connsiteY16" fmla="*/ 687588 h 1630789"/>
              <a:gd name="connsiteX17" fmla="*/ 1758612 w 1758612"/>
              <a:gd name="connsiteY17" fmla="*/ 728310 h 1630789"/>
              <a:gd name="connsiteX18" fmla="*/ 1010605 w 1758612"/>
              <a:gd name="connsiteY18" fmla="*/ 1476279 h 1630789"/>
              <a:gd name="connsiteX19" fmla="*/ 988933 w 1758612"/>
              <a:gd name="connsiteY19" fmla="*/ 1456615 h 1630789"/>
              <a:gd name="connsiteX20" fmla="*/ 1009938 w 1758612"/>
              <a:gd name="connsiteY20" fmla="*/ 1476873 h 1630789"/>
              <a:gd name="connsiteX21" fmla="*/ 856038 w 1758612"/>
              <a:gd name="connsiteY21" fmla="*/ 1630789 h 1630789"/>
              <a:gd name="connsiteX22" fmla="*/ 812535 w 1758612"/>
              <a:gd name="connsiteY22" fmla="*/ 1592427 h 1630789"/>
              <a:gd name="connsiteX23" fmla="*/ 721318 w 1758612"/>
              <a:gd name="connsiteY23" fmla="*/ 1520849 h 1630789"/>
              <a:gd name="connsiteX24" fmla="*/ 623552 w 1758612"/>
              <a:gd name="connsiteY24" fmla="*/ 1457224 h 1630789"/>
              <a:gd name="connsiteX25" fmla="*/ 521785 w 1758612"/>
              <a:gd name="connsiteY25" fmla="*/ 1403314 h 1630789"/>
              <a:gd name="connsiteX26" fmla="*/ 387214 w 1758612"/>
              <a:gd name="connsiteY26" fmla="*/ 1508586 h 1630789"/>
              <a:gd name="connsiteX27" fmla="*/ 363626 w 1758612"/>
              <a:gd name="connsiteY27" fmla="*/ 1341549 h 1630789"/>
              <a:gd name="connsiteX28" fmla="*/ 299847 w 1758612"/>
              <a:gd name="connsiteY28" fmla="*/ 1321085 h 1630789"/>
              <a:gd name="connsiteX29" fmla="*/ 182434 w 1758612"/>
              <a:gd name="connsiteY29" fmla="*/ 1295354 h 1630789"/>
              <a:gd name="connsiteX30" fmla="*/ 61747 w 1758612"/>
              <a:gd name="connsiteY30" fmla="*/ 1280383 h 1630789"/>
              <a:gd name="connsiteX31" fmla="*/ 0 w 1758612"/>
              <a:gd name="connsiteY31" fmla="*/ 1276641 h 1630789"/>
              <a:gd name="connsiteX32" fmla="*/ 0 w 1758612"/>
              <a:gd name="connsiteY32" fmla="*/ 1059099 h 1630789"/>
              <a:gd name="connsiteX33" fmla="*/ 0 w 1758612"/>
              <a:gd name="connsiteY33" fmla="*/ 1058296 h 1630789"/>
              <a:gd name="connsiteX34" fmla="*/ 0 w 1758612"/>
              <a:gd name="connsiteY34" fmla="*/ 0 h 1630789"/>
              <a:gd name="connsiteX0" fmla="*/ 0 w 1758612"/>
              <a:gd name="connsiteY0" fmla="*/ 0 h 1630789"/>
              <a:gd name="connsiteX1" fmla="*/ 64129 w 1758612"/>
              <a:gd name="connsiteY1" fmla="*/ 1872 h 1630789"/>
              <a:gd name="connsiteX2" fmla="*/ 190513 w 1758612"/>
              <a:gd name="connsiteY2" fmla="*/ 10765 h 1630789"/>
              <a:gd name="connsiteX3" fmla="*/ 315493 w 1758612"/>
              <a:gd name="connsiteY3" fmla="*/ 24807 h 1630789"/>
              <a:gd name="connsiteX4" fmla="*/ 437664 w 1758612"/>
              <a:gd name="connsiteY4" fmla="*/ 44934 h 1630789"/>
              <a:gd name="connsiteX5" fmla="*/ 558899 w 1758612"/>
              <a:gd name="connsiteY5" fmla="*/ 70678 h 1630789"/>
              <a:gd name="connsiteX6" fmla="*/ 677326 w 1758612"/>
              <a:gd name="connsiteY6" fmla="*/ 101570 h 1630789"/>
              <a:gd name="connsiteX7" fmla="*/ 794348 w 1758612"/>
              <a:gd name="connsiteY7" fmla="*/ 138547 h 1630789"/>
              <a:gd name="connsiteX8" fmla="*/ 908094 w 1758612"/>
              <a:gd name="connsiteY8" fmla="*/ 180673 h 1630789"/>
              <a:gd name="connsiteX9" fmla="*/ 1019031 w 1758612"/>
              <a:gd name="connsiteY9" fmla="*/ 227480 h 1630789"/>
              <a:gd name="connsiteX10" fmla="*/ 1128096 w 1758612"/>
              <a:gd name="connsiteY10" fmla="*/ 279435 h 1630789"/>
              <a:gd name="connsiteX11" fmla="*/ 1233884 w 1758612"/>
              <a:gd name="connsiteY11" fmla="*/ 336539 h 1630789"/>
              <a:gd name="connsiteX12" fmla="*/ 1336396 w 1758612"/>
              <a:gd name="connsiteY12" fmla="*/ 397856 h 1630789"/>
              <a:gd name="connsiteX13" fmla="*/ 1436099 w 1758612"/>
              <a:gd name="connsiteY13" fmla="*/ 463853 h 1630789"/>
              <a:gd name="connsiteX14" fmla="*/ 1532993 w 1758612"/>
              <a:gd name="connsiteY14" fmla="*/ 534063 h 1630789"/>
              <a:gd name="connsiteX15" fmla="*/ 1625675 w 1758612"/>
              <a:gd name="connsiteY15" fmla="*/ 608485 h 1630789"/>
              <a:gd name="connsiteX16" fmla="*/ 1715080 w 1758612"/>
              <a:gd name="connsiteY16" fmla="*/ 687588 h 1630789"/>
              <a:gd name="connsiteX17" fmla="*/ 1758612 w 1758612"/>
              <a:gd name="connsiteY17" fmla="*/ 728310 h 1630789"/>
              <a:gd name="connsiteX18" fmla="*/ 1010605 w 1758612"/>
              <a:gd name="connsiteY18" fmla="*/ 1476279 h 1630789"/>
              <a:gd name="connsiteX19" fmla="*/ 1009938 w 1758612"/>
              <a:gd name="connsiteY19" fmla="*/ 1476873 h 1630789"/>
              <a:gd name="connsiteX20" fmla="*/ 856038 w 1758612"/>
              <a:gd name="connsiteY20" fmla="*/ 1630789 h 1630789"/>
              <a:gd name="connsiteX21" fmla="*/ 812535 w 1758612"/>
              <a:gd name="connsiteY21" fmla="*/ 1592427 h 1630789"/>
              <a:gd name="connsiteX22" fmla="*/ 721318 w 1758612"/>
              <a:gd name="connsiteY22" fmla="*/ 1520849 h 1630789"/>
              <a:gd name="connsiteX23" fmla="*/ 623552 w 1758612"/>
              <a:gd name="connsiteY23" fmla="*/ 1457224 h 1630789"/>
              <a:gd name="connsiteX24" fmla="*/ 521785 w 1758612"/>
              <a:gd name="connsiteY24" fmla="*/ 1403314 h 1630789"/>
              <a:gd name="connsiteX25" fmla="*/ 387214 w 1758612"/>
              <a:gd name="connsiteY25" fmla="*/ 1508586 h 1630789"/>
              <a:gd name="connsiteX26" fmla="*/ 363626 w 1758612"/>
              <a:gd name="connsiteY26" fmla="*/ 1341549 h 1630789"/>
              <a:gd name="connsiteX27" fmla="*/ 299847 w 1758612"/>
              <a:gd name="connsiteY27" fmla="*/ 1321085 h 1630789"/>
              <a:gd name="connsiteX28" fmla="*/ 182434 w 1758612"/>
              <a:gd name="connsiteY28" fmla="*/ 1295354 h 1630789"/>
              <a:gd name="connsiteX29" fmla="*/ 61747 w 1758612"/>
              <a:gd name="connsiteY29" fmla="*/ 1280383 h 1630789"/>
              <a:gd name="connsiteX30" fmla="*/ 0 w 1758612"/>
              <a:gd name="connsiteY30" fmla="*/ 1276641 h 1630789"/>
              <a:gd name="connsiteX31" fmla="*/ 0 w 1758612"/>
              <a:gd name="connsiteY31" fmla="*/ 1059099 h 1630789"/>
              <a:gd name="connsiteX32" fmla="*/ 0 w 1758612"/>
              <a:gd name="connsiteY32" fmla="*/ 1058296 h 1630789"/>
              <a:gd name="connsiteX33" fmla="*/ 0 w 1758612"/>
              <a:gd name="connsiteY33" fmla="*/ 0 h 163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58612" h="1630789">
                <a:moveTo>
                  <a:pt x="0" y="0"/>
                </a:moveTo>
                <a:lnTo>
                  <a:pt x="64129" y="1872"/>
                </a:lnTo>
                <a:lnTo>
                  <a:pt x="190513" y="10765"/>
                </a:lnTo>
                <a:lnTo>
                  <a:pt x="315493" y="24807"/>
                </a:lnTo>
                <a:lnTo>
                  <a:pt x="437664" y="44934"/>
                </a:lnTo>
                <a:lnTo>
                  <a:pt x="558899" y="70678"/>
                </a:lnTo>
                <a:lnTo>
                  <a:pt x="677326" y="101570"/>
                </a:lnTo>
                <a:lnTo>
                  <a:pt x="794348" y="138547"/>
                </a:lnTo>
                <a:lnTo>
                  <a:pt x="908094" y="180673"/>
                </a:lnTo>
                <a:lnTo>
                  <a:pt x="1019031" y="227480"/>
                </a:lnTo>
                <a:lnTo>
                  <a:pt x="1128096" y="279435"/>
                </a:lnTo>
                <a:lnTo>
                  <a:pt x="1233884" y="336539"/>
                </a:lnTo>
                <a:lnTo>
                  <a:pt x="1336396" y="397856"/>
                </a:lnTo>
                <a:lnTo>
                  <a:pt x="1436099" y="463853"/>
                </a:lnTo>
                <a:lnTo>
                  <a:pt x="1532993" y="534063"/>
                </a:lnTo>
                <a:lnTo>
                  <a:pt x="1625675" y="608485"/>
                </a:lnTo>
                <a:lnTo>
                  <a:pt x="1715080" y="687588"/>
                </a:lnTo>
                <a:lnTo>
                  <a:pt x="1758612" y="728310"/>
                </a:lnTo>
                <a:lnTo>
                  <a:pt x="1010605" y="1476279"/>
                </a:lnTo>
                <a:lnTo>
                  <a:pt x="1009938" y="1476873"/>
                </a:lnTo>
                <a:lnTo>
                  <a:pt x="856038" y="1630789"/>
                </a:lnTo>
                <a:lnTo>
                  <a:pt x="812535" y="1592427"/>
                </a:lnTo>
                <a:lnTo>
                  <a:pt x="721318" y="1520849"/>
                </a:lnTo>
                <a:lnTo>
                  <a:pt x="623552" y="1457224"/>
                </a:lnTo>
                <a:lnTo>
                  <a:pt x="521785" y="1403314"/>
                </a:lnTo>
                <a:lnTo>
                  <a:pt x="387214" y="1508586"/>
                </a:lnTo>
                <a:lnTo>
                  <a:pt x="363626" y="1341549"/>
                </a:lnTo>
                <a:lnTo>
                  <a:pt x="299847" y="1321085"/>
                </a:lnTo>
                <a:lnTo>
                  <a:pt x="182434" y="1295354"/>
                </a:lnTo>
                <a:lnTo>
                  <a:pt x="61747" y="1280383"/>
                </a:lnTo>
                <a:lnTo>
                  <a:pt x="0" y="1276641"/>
                </a:lnTo>
                <a:lnTo>
                  <a:pt x="0" y="1059099"/>
                </a:lnTo>
                <a:lnTo>
                  <a:pt x="0" y="1058296"/>
                </a:lnTo>
                <a:lnTo>
                  <a:pt x="0" y="0"/>
                </a:ln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Freeform: Shape 98"/>
          <p:cNvSpPr>
            <a:spLocks/>
          </p:cNvSpPr>
          <p:nvPr/>
        </p:nvSpPr>
        <p:spPr bwMode="auto">
          <a:xfrm>
            <a:off x="3377799" y="1718726"/>
            <a:ext cx="1163557" cy="1133186"/>
          </a:xfrm>
          <a:custGeom>
            <a:avLst/>
            <a:gdLst>
              <a:gd name="connsiteX0" fmla="*/ 1760017 w 1760017"/>
              <a:gd name="connsiteY0" fmla="*/ 0 h 1630789"/>
              <a:gd name="connsiteX1" fmla="*/ 1760017 w 1760017"/>
              <a:gd name="connsiteY1" fmla="*/ 1058296 h 1630789"/>
              <a:gd name="connsiteX2" fmla="*/ 1738730 w 1760017"/>
              <a:gd name="connsiteY2" fmla="*/ 1058835 h 1630789"/>
              <a:gd name="connsiteX3" fmla="*/ 1738775 w 1760017"/>
              <a:gd name="connsiteY3" fmla="*/ 1059637 h 1630789"/>
              <a:gd name="connsiteX4" fmla="*/ 1760016 w 1760017"/>
              <a:gd name="connsiteY4" fmla="*/ 1059099 h 1630789"/>
              <a:gd name="connsiteX5" fmla="*/ 1760016 w 1760017"/>
              <a:gd name="connsiteY5" fmla="*/ 1276641 h 1630789"/>
              <a:gd name="connsiteX6" fmla="*/ 1698212 w 1760017"/>
              <a:gd name="connsiteY6" fmla="*/ 1280383 h 1630789"/>
              <a:gd name="connsiteX7" fmla="*/ 1576945 w 1760017"/>
              <a:gd name="connsiteY7" fmla="*/ 1295354 h 1630789"/>
              <a:gd name="connsiteX8" fmla="*/ 1460359 w 1760017"/>
              <a:gd name="connsiteY8" fmla="*/ 1321085 h 1630789"/>
              <a:gd name="connsiteX9" fmla="*/ 1359899 w 1760017"/>
              <a:gd name="connsiteY9" fmla="*/ 1353023 h 1630789"/>
              <a:gd name="connsiteX10" fmla="*/ 1339498 w 1760017"/>
              <a:gd name="connsiteY10" fmla="*/ 1517013 h 1630789"/>
              <a:gd name="connsiteX11" fmla="*/ 1209241 w 1760017"/>
              <a:gd name="connsiteY11" fmla="*/ 1418507 h 1630789"/>
              <a:gd name="connsiteX12" fmla="*/ 1135419 w 1760017"/>
              <a:gd name="connsiteY12" fmla="*/ 1457224 h 1630789"/>
              <a:gd name="connsiteX13" fmla="*/ 1037562 w 1760017"/>
              <a:gd name="connsiteY13" fmla="*/ 1520849 h 1630789"/>
              <a:gd name="connsiteX14" fmla="*/ 946260 w 1760017"/>
              <a:gd name="connsiteY14" fmla="*/ 1592427 h 1630789"/>
              <a:gd name="connsiteX15" fmla="*/ 903653 w 1760017"/>
              <a:gd name="connsiteY15" fmla="*/ 1630789 h 1630789"/>
              <a:gd name="connsiteX16" fmla="*/ 748674 w 1760017"/>
              <a:gd name="connsiteY16" fmla="*/ 1476873 h 1630789"/>
              <a:gd name="connsiteX17" fmla="*/ 789889 w 1760017"/>
              <a:gd name="connsiteY17" fmla="*/ 1439847 h 1630789"/>
              <a:gd name="connsiteX18" fmla="*/ 789512 w 1760017"/>
              <a:gd name="connsiteY18" fmla="*/ 1439343 h 1630789"/>
              <a:gd name="connsiteX19" fmla="*/ 748405 w 1760017"/>
              <a:gd name="connsiteY19" fmla="*/ 1476279 h 1630789"/>
              <a:gd name="connsiteX20" fmla="*/ 0 w 1760017"/>
              <a:gd name="connsiteY20" fmla="*/ 728310 h 1630789"/>
              <a:gd name="connsiteX21" fmla="*/ 43555 w 1760017"/>
              <a:gd name="connsiteY21" fmla="*/ 687588 h 1630789"/>
              <a:gd name="connsiteX22" fmla="*/ 133008 w 1760017"/>
              <a:gd name="connsiteY22" fmla="*/ 608485 h 1630789"/>
              <a:gd name="connsiteX23" fmla="*/ 225739 w 1760017"/>
              <a:gd name="connsiteY23" fmla="*/ 534063 h 1630789"/>
              <a:gd name="connsiteX24" fmla="*/ 322685 w 1760017"/>
              <a:gd name="connsiteY24" fmla="*/ 463853 h 1630789"/>
              <a:gd name="connsiteX25" fmla="*/ 422441 w 1760017"/>
              <a:gd name="connsiteY25" fmla="*/ 397856 h 1630789"/>
              <a:gd name="connsiteX26" fmla="*/ 525008 w 1760017"/>
              <a:gd name="connsiteY26" fmla="*/ 336539 h 1630789"/>
              <a:gd name="connsiteX27" fmla="*/ 630852 w 1760017"/>
              <a:gd name="connsiteY27" fmla="*/ 279435 h 1630789"/>
              <a:gd name="connsiteX28" fmla="*/ 739975 w 1760017"/>
              <a:gd name="connsiteY28" fmla="*/ 227480 h 1630789"/>
              <a:gd name="connsiteX29" fmla="*/ 851440 w 1760017"/>
              <a:gd name="connsiteY29" fmla="*/ 180673 h 1630789"/>
              <a:gd name="connsiteX30" fmla="*/ 965715 w 1760017"/>
              <a:gd name="connsiteY30" fmla="*/ 138547 h 1630789"/>
              <a:gd name="connsiteX31" fmla="*/ 1081863 w 1760017"/>
              <a:gd name="connsiteY31" fmla="*/ 101570 h 1630789"/>
              <a:gd name="connsiteX32" fmla="*/ 1200821 w 1760017"/>
              <a:gd name="connsiteY32" fmla="*/ 70678 h 1630789"/>
              <a:gd name="connsiteX33" fmla="*/ 1321652 w 1760017"/>
              <a:gd name="connsiteY33" fmla="*/ 44934 h 1630789"/>
              <a:gd name="connsiteX34" fmla="*/ 1444825 w 1760017"/>
              <a:gd name="connsiteY34" fmla="*/ 24807 h 1630789"/>
              <a:gd name="connsiteX35" fmla="*/ 1569403 w 1760017"/>
              <a:gd name="connsiteY35" fmla="*/ 10765 h 1630789"/>
              <a:gd name="connsiteX36" fmla="*/ 1695386 w 1760017"/>
              <a:gd name="connsiteY36" fmla="*/ 1872 h 1630789"/>
              <a:gd name="connsiteX0" fmla="*/ 1760017 w 1760017"/>
              <a:gd name="connsiteY0" fmla="*/ 0 h 1630789"/>
              <a:gd name="connsiteX1" fmla="*/ 1760017 w 1760017"/>
              <a:gd name="connsiteY1" fmla="*/ 1058296 h 1630789"/>
              <a:gd name="connsiteX2" fmla="*/ 1738730 w 1760017"/>
              <a:gd name="connsiteY2" fmla="*/ 1058835 h 1630789"/>
              <a:gd name="connsiteX3" fmla="*/ 1760016 w 1760017"/>
              <a:gd name="connsiteY3" fmla="*/ 1059099 h 1630789"/>
              <a:gd name="connsiteX4" fmla="*/ 1760016 w 1760017"/>
              <a:gd name="connsiteY4" fmla="*/ 1276641 h 1630789"/>
              <a:gd name="connsiteX5" fmla="*/ 1698212 w 1760017"/>
              <a:gd name="connsiteY5" fmla="*/ 1280383 h 1630789"/>
              <a:gd name="connsiteX6" fmla="*/ 1576945 w 1760017"/>
              <a:gd name="connsiteY6" fmla="*/ 1295354 h 1630789"/>
              <a:gd name="connsiteX7" fmla="*/ 1460359 w 1760017"/>
              <a:gd name="connsiteY7" fmla="*/ 1321085 h 1630789"/>
              <a:gd name="connsiteX8" fmla="*/ 1359899 w 1760017"/>
              <a:gd name="connsiteY8" fmla="*/ 1353023 h 1630789"/>
              <a:gd name="connsiteX9" fmla="*/ 1339498 w 1760017"/>
              <a:gd name="connsiteY9" fmla="*/ 1517013 h 1630789"/>
              <a:gd name="connsiteX10" fmla="*/ 1209241 w 1760017"/>
              <a:gd name="connsiteY10" fmla="*/ 1418507 h 1630789"/>
              <a:gd name="connsiteX11" fmla="*/ 1135419 w 1760017"/>
              <a:gd name="connsiteY11" fmla="*/ 1457224 h 1630789"/>
              <a:gd name="connsiteX12" fmla="*/ 1037562 w 1760017"/>
              <a:gd name="connsiteY12" fmla="*/ 1520849 h 1630789"/>
              <a:gd name="connsiteX13" fmla="*/ 946260 w 1760017"/>
              <a:gd name="connsiteY13" fmla="*/ 1592427 h 1630789"/>
              <a:gd name="connsiteX14" fmla="*/ 903653 w 1760017"/>
              <a:gd name="connsiteY14" fmla="*/ 1630789 h 1630789"/>
              <a:gd name="connsiteX15" fmla="*/ 748674 w 1760017"/>
              <a:gd name="connsiteY15" fmla="*/ 1476873 h 1630789"/>
              <a:gd name="connsiteX16" fmla="*/ 789889 w 1760017"/>
              <a:gd name="connsiteY16" fmla="*/ 1439847 h 1630789"/>
              <a:gd name="connsiteX17" fmla="*/ 789512 w 1760017"/>
              <a:gd name="connsiteY17" fmla="*/ 1439343 h 1630789"/>
              <a:gd name="connsiteX18" fmla="*/ 748405 w 1760017"/>
              <a:gd name="connsiteY18" fmla="*/ 1476279 h 1630789"/>
              <a:gd name="connsiteX19" fmla="*/ 0 w 1760017"/>
              <a:gd name="connsiteY19" fmla="*/ 728310 h 1630789"/>
              <a:gd name="connsiteX20" fmla="*/ 43555 w 1760017"/>
              <a:gd name="connsiteY20" fmla="*/ 687588 h 1630789"/>
              <a:gd name="connsiteX21" fmla="*/ 133008 w 1760017"/>
              <a:gd name="connsiteY21" fmla="*/ 608485 h 1630789"/>
              <a:gd name="connsiteX22" fmla="*/ 225739 w 1760017"/>
              <a:gd name="connsiteY22" fmla="*/ 534063 h 1630789"/>
              <a:gd name="connsiteX23" fmla="*/ 322685 w 1760017"/>
              <a:gd name="connsiteY23" fmla="*/ 463853 h 1630789"/>
              <a:gd name="connsiteX24" fmla="*/ 422441 w 1760017"/>
              <a:gd name="connsiteY24" fmla="*/ 397856 h 1630789"/>
              <a:gd name="connsiteX25" fmla="*/ 525008 w 1760017"/>
              <a:gd name="connsiteY25" fmla="*/ 336539 h 1630789"/>
              <a:gd name="connsiteX26" fmla="*/ 630852 w 1760017"/>
              <a:gd name="connsiteY26" fmla="*/ 279435 h 1630789"/>
              <a:gd name="connsiteX27" fmla="*/ 739975 w 1760017"/>
              <a:gd name="connsiteY27" fmla="*/ 227480 h 1630789"/>
              <a:gd name="connsiteX28" fmla="*/ 851440 w 1760017"/>
              <a:gd name="connsiteY28" fmla="*/ 180673 h 1630789"/>
              <a:gd name="connsiteX29" fmla="*/ 965715 w 1760017"/>
              <a:gd name="connsiteY29" fmla="*/ 138547 h 1630789"/>
              <a:gd name="connsiteX30" fmla="*/ 1081863 w 1760017"/>
              <a:gd name="connsiteY30" fmla="*/ 101570 h 1630789"/>
              <a:gd name="connsiteX31" fmla="*/ 1200821 w 1760017"/>
              <a:gd name="connsiteY31" fmla="*/ 70678 h 1630789"/>
              <a:gd name="connsiteX32" fmla="*/ 1321652 w 1760017"/>
              <a:gd name="connsiteY32" fmla="*/ 44934 h 1630789"/>
              <a:gd name="connsiteX33" fmla="*/ 1444825 w 1760017"/>
              <a:gd name="connsiteY33" fmla="*/ 24807 h 1630789"/>
              <a:gd name="connsiteX34" fmla="*/ 1569403 w 1760017"/>
              <a:gd name="connsiteY34" fmla="*/ 10765 h 1630789"/>
              <a:gd name="connsiteX35" fmla="*/ 1695386 w 1760017"/>
              <a:gd name="connsiteY35" fmla="*/ 1872 h 1630789"/>
              <a:gd name="connsiteX36" fmla="*/ 1760017 w 1760017"/>
              <a:gd name="connsiteY36" fmla="*/ 0 h 1630789"/>
              <a:gd name="connsiteX0" fmla="*/ 1760017 w 1760017"/>
              <a:gd name="connsiteY0" fmla="*/ 0 h 1630789"/>
              <a:gd name="connsiteX1" fmla="*/ 1760017 w 1760017"/>
              <a:gd name="connsiteY1" fmla="*/ 1058296 h 1630789"/>
              <a:gd name="connsiteX2" fmla="*/ 1760016 w 1760017"/>
              <a:gd name="connsiteY2" fmla="*/ 1059099 h 1630789"/>
              <a:gd name="connsiteX3" fmla="*/ 1760016 w 1760017"/>
              <a:gd name="connsiteY3" fmla="*/ 1276641 h 1630789"/>
              <a:gd name="connsiteX4" fmla="*/ 1698212 w 1760017"/>
              <a:gd name="connsiteY4" fmla="*/ 1280383 h 1630789"/>
              <a:gd name="connsiteX5" fmla="*/ 1576945 w 1760017"/>
              <a:gd name="connsiteY5" fmla="*/ 1295354 h 1630789"/>
              <a:gd name="connsiteX6" fmla="*/ 1460359 w 1760017"/>
              <a:gd name="connsiteY6" fmla="*/ 1321085 h 1630789"/>
              <a:gd name="connsiteX7" fmla="*/ 1359899 w 1760017"/>
              <a:gd name="connsiteY7" fmla="*/ 1353023 h 1630789"/>
              <a:gd name="connsiteX8" fmla="*/ 1339498 w 1760017"/>
              <a:gd name="connsiteY8" fmla="*/ 1517013 h 1630789"/>
              <a:gd name="connsiteX9" fmla="*/ 1209241 w 1760017"/>
              <a:gd name="connsiteY9" fmla="*/ 1418507 h 1630789"/>
              <a:gd name="connsiteX10" fmla="*/ 1135419 w 1760017"/>
              <a:gd name="connsiteY10" fmla="*/ 1457224 h 1630789"/>
              <a:gd name="connsiteX11" fmla="*/ 1037562 w 1760017"/>
              <a:gd name="connsiteY11" fmla="*/ 1520849 h 1630789"/>
              <a:gd name="connsiteX12" fmla="*/ 946260 w 1760017"/>
              <a:gd name="connsiteY12" fmla="*/ 1592427 h 1630789"/>
              <a:gd name="connsiteX13" fmla="*/ 903653 w 1760017"/>
              <a:gd name="connsiteY13" fmla="*/ 1630789 h 1630789"/>
              <a:gd name="connsiteX14" fmla="*/ 748674 w 1760017"/>
              <a:gd name="connsiteY14" fmla="*/ 1476873 h 1630789"/>
              <a:gd name="connsiteX15" fmla="*/ 789889 w 1760017"/>
              <a:gd name="connsiteY15" fmla="*/ 1439847 h 1630789"/>
              <a:gd name="connsiteX16" fmla="*/ 789512 w 1760017"/>
              <a:gd name="connsiteY16" fmla="*/ 1439343 h 1630789"/>
              <a:gd name="connsiteX17" fmla="*/ 748405 w 1760017"/>
              <a:gd name="connsiteY17" fmla="*/ 1476279 h 1630789"/>
              <a:gd name="connsiteX18" fmla="*/ 0 w 1760017"/>
              <a:gd name="connsiteY18" fmla="*/ 728310 h 1630789"/>
              <a:gd name="connsiteX19" fmla="*/ 43555 w 1760017"/>
              <a:gd name="connsiteY19" fmla="*/ 687588 h 1630789"/>
              <a:gd name="connsiteX20" fmla="*/ 133008 w 1760017"/>
              <a:gd name="connsiteY20" fmla="*/ 608485 h 1630789"/>
              <a:gd name="connsiteX21" fmla="*/ 225739 w 1760017"/>
              <a:gd name="connsiteY21" fmla="*/ 534063 h 1630789"/>
              <a:gd name="connsiteX22" fmla="*/ 322685 w 1760017"/>
              <a:gd name="connsiteY22" fmla="*/ 463853 h 1630789"/>
              <a:gd name="connsiteX23" fmla="*/ 422441 w 1760017"/>
              <a:gd name="connsiteY23" fmla="*/ 397856 h 1630789"/>
              <a:gd name="connsiteX24" fmla="*/ 525008 w 1760017"/>
              <a:gd name="connsiteY24" fmla="*/ 336539 h 1630789"/>
              <a:gd name="connsiteX25" fmla="*/ 630852 w 1760017"/>
              <a:gd name="connsiteY25" fmla="*/ 279435 h 1630789"/>
              <a:gd name="connsiteX26" fmla="*/ 739975 w 1760017"/>
              <a:gd name="connsiteY26" fmla="*/ 227480 h 1630789"/>
              <a:gd name="connsiteX27" fmla="*/ 851440 w 1760017"/>
              <a:gd name="connsiteY27" fmla="*/ 180673 h 1630789"/>
              <a:gd name="connsiteX28" fmla="*/ 965715 w 1760017"/>
              <a:gd name="connsiteY28" fmla="*/ 138547 h 1630789"/>
              <a:gd name="connsiteX29" fmla="*/ 1081863 w 1760017"/>
              <a:gd name="connsiteY29" fmla="*/ 101570 h 1630789"/>
              <a:gd name="connsiteX30" fmla="*/ 1200821 w 1760017"/>
              <a:gd name="connsiteY30" fmla="*/ 70678 h 1630789"/>
              <a:gd name="connsiteX31" fmla="*/ 1321652 w 1760017"/>
              <a:gd name="connsiteY31" fmla="*/ 44934 h 1630789"/>
              <a:gd name="connsiteX32" fmla="*/ 1444825 w 1760017"/>
              <a:gd name="connsiteY32" fmla="*/ 24807 h 1630789"/>
              <a:gd name="connsiteX33" fmla="*/ 1569403 w 1760017"/>
              <a:gd name="connsiteY33" fmla="*/ 10765 h 1630789"/>
              <a:gd name="connsiteX34" fmla="*/ 1695386 w 1760017"/>
              <a:gd name="connsiteY34" fmla="*/ 1872 h 1630789"/>
              <a:gd name="connsiteX35" fmla="*/ 1760017 w 1760017"/>
              <a:gd name="connsiteY35" fmla="*/ 0 h 1630789"/>
              <a:gd name="connsiteX0" fmla="*/ 1760017 w 1760017"/>
              <a:gd name="connsiteY0" fmla="*/ 0 h 1630789"/>
              <a:gd name="connsiteX1" fmla="*/ 1760017 w 1760017"/>
              <a:gd name="connsiteY1" fmla="*/ 1058296 h 1630789"/>
              <a:gd name="connsiteX2" fmla="*/ 1760016 w 1760017"/>
              <a:gd name="connsiteY2" fmla="*/ 1059099 h 1630789"/>
              <a:gd name="connsiteX3" fmla="*/ 1760016 w 1760017"/>
              <a:gd name="connsiteY3" fmla="*/ 1276641 h 1630789"/>
              <a:gd name="connsiteX4" fmla="*/ 1698212 w 1760017"/>
              <a:gd name="connsiteY4" fmla="*/ 1280383 h 1630789"/>
              <a:gd name="connsiteX5" fmla="*/ 1576945 w 1760017"/>
              <a:gd name="connsiteY5" fmla="*/ 1295354 h 1630789"/>
              <a:gd name="connsiteX6" fmla="*/ 1460359 w 1760017"/>
              <a:gd name="connsiteY6" fmla="*/ 1321085 h 1630789"/>
              <a:gd name="connsiteX7" fmla="*/ 1359899 w 1760017"/>
              <a:gd name="connsiteY7" fmla="*/ 1353023 h 1630789"/>
              <a:gd name="connsiteX8" fmla="*/ 1339498 w 1760017"/>
              <a:gd name="connsiteY8" fmla="*/ 1517013 h 1630789"/>
              <a:gd name="connsiteX9" fmla="*/ 1209241 w 1760017"/>
              <a:gd name="connsiteY9" fmla="*/ 1418507 h 1630789"/>
              <a:gd name="connsiteX10" fmla="*/ 1135419 w 1760017"/>
              <a:gd name="connsiteY10" fmla="*/ 1457224 h 1630789"/>
              <a:gd name="connsiteX11" fmla="*/ 1037562 w 1760017"/>
              <a:gd name="connsiteY11" fmla="*/ 1520849 h 1630789"/>
              <a:gd name="connsiteX12" fmla="*/ 946260 w 1760017"/>
              <a:gd name="connsiteY12" fmla="*/ 1592427 h 1630789"/>
              <a:gd name="connsiteX13" fmla="*/ 903653 w 1760017"/>
              <a:gd name="connsiteY13" fmla="*/ 1630789 h 1630789"/>
              <a:gd name="connsiteX14" fmla="*/ 748674 w 1760017"/>
              <a:gd name="connsiteY14" fmla="*/ 1476873 h 1630789"/>
              <a:gd name="connsiteX15" fmla="*/ 789889 w 1760017"/>
              <a:gd name="connsiteY15" fmla="*/ 1439847 h 1630789"/>
              <a:gd name="connsiteX16" fmla="*/ 748405 w 1760017"/>
              <a:gd name="connsiteY16" fmla="*/ 1476279 h 1630789"/>
              <a:gd name="connsiteX17" fmla="*/ 0 w 1760017"/>
              <a:gd name="connsiteY17" fmla="*/ 728310 h 1630789"/>
              <a:gd name="connsiteX18" fmla="*/ 43555 w 1760017"/>
              <a:gd name="connsiteY18" fmla="*/ 687588 h 1630789"/>
              <a:gd name="connsiteX19" fmla="*/ 133008 w 1760017"/>
              <a:gd name="connsiteY19" fmla="*/ 608485 h 1630789"/>
              <a:gd name="connsiteX20" fmla="*/ 225739 w 1760017"/>
              <a:gd name="connsiteY20" fmla="*/ 534063 h 1630789"/>
              <a:gd name="connsiteX21" fmla="*/ 322685 w 1760017"/>
              <a:gd name="connsiteY21" fmla="*/ 463853 h 1630789"/>
              <a:gd name="connsiteX22" fmla="*/ 422441 w 1760017"/>
              <a:gd name="connsiteY22" fmla="*/ 397856 h 1630789"/>
              <a:gd name="connsiteX23" fmla="*/ 525008 w 1760017"/>
              <a:gd name="connsiteY23" fmla="*/ 336539 h 1630789"/>
              <a:gd name="connsiteX24" fmla="*/ 630852 w 1760017"/>
              <a:gd name="connsiteY24" fmla="*/ 279435 h 1630789"/>
              <a:gd name="connsiteX25" fmla="*/ 739975 w 1760017"/>
              <a:gd name="connsiteY25" fmla="*/ 227480 h 1630789"/>
              <a:gd name="connsiteX26" fmla="*/ 851440 w 1760017"/>
              <a:gd name="connsiteY26" fmla="*/ 180673 h 1630789"/>
              <a:gd name="connsiteX27" fmla="*/ 965715 w 1760017"/>
              <a:gd name="connsiteY27" fmla="*/ 138547 h 1630789"/>
              <a:gd name="connsiteX28" fmla="*/ 1081863 w 1760017"/>
              <a:gd name="connsiteY28" fmla="*/ 101570 h 1630789"/>
              <a:gd name="connsiteX29" fmla="*/ 1200821 w 1760017"/>
              <a:gd name="connsiteY29" fmla="*/ 70678 h 1630789"/>
              <a:gd name="connsiteX30" fmla="*/ 1321652 w 1760017"/>
              <a:gd name="connsiteY30" fmla="*/ 44934 h 1630789"/>
              <a:gd name="connsiteX31" fmla="*/ 1444825 w 1760017"/>
              <a:gd name="connsiteY31" fmla="*/ 24807 h 1630789"/>
              <a:gd name="connsiteX32" fmla="*/ 1569403 w 1760017"/>
              <a:gd name="connsiteY32" fmla="*/ 10765 h 1630789"/>
              <a:gd name="connsiteX33" fmla="*/ 1695386 w 1760017"/>
              <a:gd name="connsiteY33" fmla="*/ 1872 h 1630789"/>
              <a:gd name="connsiteX34" fmla="*/ 1760017 w 1760017"/>
              <a:gd name="connsiteY34" fmla="*/ 0 h 1630789"/>
              <a:gd name="connsiteX0" fmla="*/ 1760017 w 1760017"/>
              <a:gd name="connsiteY0" fmla="*/ 0 h 1630789"/>
              <a:gd name="connsiteX1" fmla="*/ 1760017 w 1760017"/>
              <a:gd name="connsiteY1" fmla="*/ 1058296 h 1630789"/>
              <a:gd name="connsiteX2" fmla="*/ 1760016 w 1760017"/>
              <a:gd name="connsiteY2" fmla="*/ 1059099 h 1630789"/>
              <a:gd name="connsiteX3" fmla="*/ 1760016 w 1760017"/>
              <a:gd name="connsiteY3" fmla="*/ 1276641 h 1630789"/>
              <a:gd name="connsiteX4" fmla="*/ 1698212 w 1760017"/>
              <a:gd name="connsiteY4" fmla="*/ 1280383 h 1630789"/>
              <a:gd name="connsiteX5" fmla="*/ 1576945 w 1760017"/>
              <a:gd name="connsiteY5" fmla="*/ 1295354 h 1630789"/>
              <a:gd name="connsiteX6" fmla="*/ 1460359 w 1760017"/>
              <a:gd name="connsiteY6" fmla="*/ 1321085 h 1630789"/>
              <a:gd name="connsiteX7" fmla="*/ 1359899 w 1760017"/>
              <a:gd name="connsiteY7" fmla="*/ 1353023 h 1630789"/>
              <a:gd name="connsiteX8" fmla="*/ 1339498 w 1760017"/>
              <a:gd name="connsiteY8" fmla="*/ 1517013 h 1630789"/>
              <a:gd name="connsiteX9" fmla="*/ 1209241 w 1760017"/>
              <a:gd name="connsiteY9" fmla="*/ 1418507 h 1630789"/>
              <a:gd name="connsiteX10" fmla="*/ 1135419 w 1760017"/>
              <a:gd name="connsiteY10" fmla="*/ 1457224 h 1630789"/>
              <a:gd name="connsiteX11" fmla="*/ 1037562 w 1760017"/>
              <a:gd name="connsiteY11" fmla="*/ 1520849 h 1630789"/>
              <a:gd name="connsiteX12" fmla="*/ 946260 w 1760017"/>
              <a:gd name="connsiteY12" fmla="*/ 1592427 h 1630789"/>
              <a:gd name="connsiteX13" fmla="*/ 903653 w 1760017"/>
              <a:gd name="connsiteY13" fmla="*/ 1630789 h 1630789"/>
              <a:gd name="connsiteX14" fmla="*/ 748674 w 1760017"/>
              <a:gd name="connsiteY14" fmla="*/ 1476873 h 1630789"/>
              <a:gd name="connsiteX15" fmla="*/ 748405 w 1760017"/>
              <a:gd name="connsiteY15" fmla="*/ 1476279 h 1630789"/>
              <a:gd name="connsiteX16" fmla="*/ 0 w 1760017"/>
              <a:gd name="connsiteY16" fmla="*/ 728310 h 1630789"/>
              <a:gd name="connsiteX17" fmla="*/ 43555 w 1760017"/>
              <a:gd name="connsiteY17" fmla="*/ 687588 h 1630789"/>
              <a:gd name="connsiteX18" fmla="*/ 133008 w 1760017"/>
              <a:gd name="connsiteY18" fmla="*/ 608485 h 1630789"/>
              <a:gd name="connsiteX19" fmla="*/ 225739 w 1760017"/>
              <a:gd name="connsiteY19" fmla="*/ 534063 h 1630789"/>
              <a:gd name="connsiteX20" fmla="*/ 322685 w 1760017"/>
              <a:gd name="connsiteY20" fmla="*/ 463853 h 1630789"/>
              <a:gd name="connsiteX21" fmla="*/ 422441 w 1760017"/>
              <a:gd name="connsiteY21" fmla="*/ 397856 h 1630789"/>
              <a:gd name="connsiteX22" fmla="*/ 525008 w 1760017"/>
              <a:gd name="connsiteY22" fmla="*/ 336539 h 1630789"/>
              <a:gd name="connsiteX23" fmla="*/ 630852 w 1760017"/>
              <a:gd name="connsiteY23" fmla="*/ 279435 h 1630789"/>
              <a:gd name="connsiteX24" fmla="*/ 739975 w 1760017"/>
              <a:gd name="connsiteY24" fmla="*/ 227480 h 1630789"/>
              <a:gd name="connsiteX25" fmla="*/ 851440 w 1760017"/>
              <a:gd name="connsiteY25" fmla="*/ 180673 h 1630789"/>
              <a:gd name="connsiteX26" fmla="*/ 965715 w 1760017"/>
              <a:gd name="connsiteY26" fmla="*/ 138547 h 1630789"/>
              <a:gd name="connsiteX27" fmla="*/ 1081863 w 1760017"/>
              <a:gd name="connsiteY27" fmla="*/ 101570 h 1630789"/>
              <a:gd name="connsiteX28" fmla="*/ 1200821 w 1760017"/>
              <a:gd name="connsiteY28" fmla="*/ 70678 h 1630789"/>
              <a:gd name="connsiteX29" fmla="*/ 1321652 w 1760017"/>
              <a:gd name="connsiteY29" fmla="*/ 44934 h 1630789"/>
              <a:gd name="connsiteX30" fmla="*/ 1444825 w 1760017"/>
              <a:gd name="connsiteY30" fmla="*/ 24807 h 1630789"/>
              <a:gd name="connsiteX31" fmla="*/ 1569403 w 1760017"/>
              <a:gd name="connsiteY31" fmla="*/ 10765 h 1630789"/>
              <a:gd name="connsiteX32" fmla="*/ 1695386 w 1760017"/>
              <a:gd name="connsiteY32" fmla="*/ 1872 h 1630789"/>
              <a:gd name="connsiteX33" fmla="*/ 1760017 w 1760017"/>
              <a:gd name="connsiteY33" fmla="*/ 0 h 163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60017" h="1630789">
                <a:moveTo>
                  <a:pt x="1760017" y="0"/>
                </a:moveTo>
                <a:lnTo>
                  <a:pt x="1760017" y="1058296"/>
                </a:lnTo>
                <a:cubicBezTo>
                  <a:pt x="1760017" y="1058564"/>
                  <a:pt x="1760016" y="1058831"/>
                  <a:pt x="1760016" y="1059099"/>
                </a:cubicBezTo>
                <a:lnTo>
                  <a:pt x="1760016" y="1276641"/>
                </a:lnTo>
                <a:lnTo>
                  <a:pt x="1698212" y="1280383"/>
                </a:lnTo>
                <a:lnTo>
                  <a:pt x="1576945" y="1295354"/>
                </a:lnTo>
                <a:lnTo>
                  <a:pt x="1460359" y="1321085"/>
                </a:lnTo>
                <a:lnTo>
                  <a:pt x="1359899" y="1353023"/>
                </a:lnTo>
                <a:lnTo>
                  <a:pt x="1339498" y="1517013"/>
                </a:lnTo>
                <a:lnTo>
                  <a:pt x="1209241" y="1418507"/>
                </a:lnTo>
                <a:lnTo>
                  <a:pt x="1135419" y="1457224"/>
                </a:lnTo>
                <a:lnTo>
                  <a:pt x="1037562" y="1520849"/>
                </a:lnTo>
                <a:lnTo>
                  <a:pt x="946260" y="1592427"/>
                </a:lnTo>
                <a:lnTo>
                  <a:pt x="903653" y="1630789"/>
                </a:lnTo>
                <a:lnTo>
                  <a:pt x="748674" y="1476873"/>
                </a:lnTo>
                <a:lnTo>
                  <a:pt x="748405" y="1476279"/>
                </a:lnTo>
                <a:lnTo>
                  <a:pt x="0" y="728310"/>
                </a:lnTo>
                <a:lnTo>
                  <a:pt x="43555" y="687588"/>
                </a:lnTo>
                <a:lnTo>
                  <a:pt x="133008" y="608485"/>
                </a:lnTo>
                <a:lnTo>
                  <a:pt x="225739" y="534063"/>
                </a:lnTo>
                <a:lnTo>
                  <a:pt x="322685" y="463853"/>
                </a:lnTo>
                <a:lnTo>
                  <a:pt x="422441" y="397856"/>
                </a:lnTo>
                <a:lnTo>
                  <a:pt x="525008" y="336539"/>
                </a:lnTo>
                <a:lnTo>
                  <a:pt x="630852" y="279435"/>
                </a:lnTo>
                <a:lnTo>
                  <a:pt x="739975" y="227480"/>
                </a:lnTo>
                <a:lnTo>
                  <a:pt x="851440" y="180673"/>
                </a:lnTo>
                <a:lnTo>
                  <a:pt x="965715" y="138547"/>
                </a:lnTo>
                <a:lnTo>
                  <a:pt x="1081863" y="101570"/>
                </a:lnTo>
                <a:lnTo>
                  <a:pt x="1200821" y="70678"/>
                </a:lnTo>
                <a:lnTo>
                  <a:pt x="1321652" y="44934"/>
                </a:lnTo>
                <a:lnTo>
                  <a:pt x="1444825" y="24807"/>
                </a:lnTo>
                <a:lnTo>
                  <a:pt x="1569403" y="10765"/>
                </a:lnTo>
                <a:lnTo>
                  <a:pt x="1695386" y="1872"/>
                </a:lnTo>
                <a:lnTo>
                  <a:pt x="1760017" y="0"/>
                </a:lnTo>
                <a:close/>
              </a:path>
            </a:pathLst>
          </a:custGeom>
          <a:solidFill>
            <a:srgbClr val="0639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9" name="Freeform: Shape 93"/>
          <p:cNvSpPr>
            <a:spLocks/>
          </p:cNvSpPr>
          <p:nvPr/>
        </p:nvSpPr>
        <p:spPr bwMode="auto">
          <a:xfrm>
            <a:off x="2852201" y="2271166"/>
            <a:ext cx="1079052" cy="1222007"/>
          </a:xfrm>
          <a:custGeom>
            <a:avLst/>
            <a:gdLst>
              <a:gd name="connsiteX0" fmla="*/ 729240 w 1632193"/>
              <a:gd name="connsiteY0" fmla="*/ 0 h 1758613"/>
              <a:gd name="connsiteX1" fmla="*/ 1477684 w 1632193"/>
              <a:gd name="connsiteY1" fmla="*/ 748206 h 1758613"/>
              <a:gd name="connsiteX2" fmla="*/ 1442837 w 1632193"/>
              <a:gd name="connsiteY2" fmla="*/ 795385 h 1758613"/>
              <a:gd name="connsiteX3" fmla="*/ 1443343 w 1632193"/>
              <a:gd name="connsiteY3" fmla="*/ 795795 h 1758613"/>
              <a:gd name="connsiteX4" fmla="*/ 1478151 w 1632193"/>
              <a:gd name="connsiteY4" fmla="*/ 748675 h 1758613"/>
              <a:gd name="connsiteX5" fmla="*/ 1632193 w 1632193"/>
              <a:gd name="connsiteY5" fmla="*/ 902646 h 1758613"/>
              <a:gd name="connsiteX6" fmla="*/ 1593331 w 1632193"/>
              <a:gd name="connsiteY6" fmla="*/ 945234 h 1758613"/>
              <a:gd name="connsiteX7" fmla="*/ 1521695 w 1632193"/>
              <a:gd name="connsiteY7" fmla="*/ 1036961 h 1758613"/>
              <a:gd name="connsiteX8" fmla="*/ 1458486 w 1632193"/>
              <a:gd name="connsiteY8" fmla="*/ 1134305 h 1758613"/>
              <a:gd name="connsiteX9" fmla="*/ 1403705 w 1632193"/>
              <a:gd name="connsiteY9" fmla="*/ 1237732 h 1758613"/>
              <a:gd name="connsiteX10" fmla="*/ 1402808 w 1632193"/>
              <a:gd name="connsiteY10" fmla="*/ 1239845 h 1758613"/>
              <a:gd name="connsiteX11" fmla="*/ 1501562 w 1632193"/>
              <a:gd name="connsiteY11" fmla="*/ 1366180 h 1758613"/>
              <a:gd name="connsiteX12" fmla="*/ 1344347 w 1632193"/>
              <a:gd name="connsiteY12" fmla="*/ 1388161 h 1758613"/>
              <a:gd name="connsiteX13" fmla="*/ 1321767 w 1632193"/>
              <a:gd name="connsiteY13" fmla="*/ 1459095 h 1758613"/>
              <a:gd name="connsiteX14" fmla="*/ 1296016 w 1632193"/>
              <a:gd name="connsiteY14" fmla="*/ 1576562 h 1758613"/>
              <a:gd name="connsiteX15" fmla="*/ 1280096 w 1632193"/>
              <a:gd name="connsiteY15" fmla="*/ 1696838 h 1758613"/>
              <a:gd name="connsiteX16" fmla="*/ 1276819 w 1632193"/>
              <a:gd name="connsiteY16" fmla="*/ 1758613 h 1758613"/>
              <a:gd name="connsiteX17" fmla="*/ 1059099 w 1632193"/>
              <a:gd name="connsiteY17" fmla="*/ 1758613 h 1758613"/>
              <a:gd name="connsiteX18" fmla="*/ 1060474 w 1632193"/>
              <a:gd name="connsiteY18" fmla="*/ 1722412 h 1758613"/>
              <a:gd name="connsiteX19" fmla="*/ 1059878 w 1632193"/>
              <a:gd name="connsiteY19" fmla="*/ 1722346 h 1758613"/>
              <a:gd name="connsiteX20" fmla="*/ 1058499 w 1632193"/>
              <a:gd name="connsiteY20" fmla="*/ 1758612 h 1758613"/>
              <a:gd name="connsiteX21" fmla="*/ 0 w 1632193"/>
              <a:gd name="connsiteY21" fmla="*/ 1758612 h 1758613"/>
              <a:gd name="connsiteX22" fmla="*/ 1873 w 1632193"/>
              <a:gd name="connsiteY22" fmla="*/ 1694935 h 1758613"/>
              <a:gd name="connsiteX23" fmla="*/ 9835 w 1632193"/>
              <a:gd name="connsiteY23" fmla="*/ 1568517 h 1758613"/>
              <a:gd name="connsiteX24" fmla="*/ 24355 w 1632193"/>
              <a:gd name="connsiteY24" fmla="*/ 1443504 h 1758613"/>
              <a:gd name="connsiteX25" fmla="*/ 44494 w 1632193"/>
              <a:gd name="connsiteY25" fmla="*/ 1320364 h 1758613"/>
              <a:gd name="connsiteX26" fmla="*/ 70254 w 1632193"/>
              <a:gd name="connsiteY26" fmla="*/ 1199565 h 1758613"/>
              <a:gd name="connsiteX27" fmla="*/ 101635 w 1632193"/>
              <a:gd name="connsiteY27" fmla="*/ 1080638 h 1758613"/>
              <a:gd name="connsiteX28" fmla="*/ 138167 w 1632193"/>
              <a:gd name="connsiteY28" fmla="*/ 964521 h 1758613"/>
              <a:gd name="connsiteX29" fmla="*/ 180319 w 1632193"/>
              <a:gd name="connsiteY29" fmla="*/ 850745 h 1758613"/>
              <a:gd name="connsiteX30" fmla="*/ 227624 w 1632193"/>
              <a:gd name="connsiteY30" fmla="*/ 738842 h 1758613"/>
              <a:gd name="connsiteX31" fmla="*/ 279612 w 1632193"/>
              <a:gd name="connsiteY31" fmla="*/ 630684 h 1758613"/>
              <a:gd name="connsiteX32" fmla="*/ 336284 w 1632193"/>
              <a:gd name="connsiteY32" fmla="*/ 524868 h 1758613"/>
              <a:gd name="connsiteX33" fmla="*/ 397640 w 1632193"/>
              <a:gd name="connsiteY33" fmla="*/ 421393 h 1758613"/>
              <a:gd name="connsiteX34" fmla="*/ 463679 w 1632193"/>
              <a:gd name="connsiteY34" fmla="*/ 321663 h 1758613"/>
              <a:gd name="connsiteX35" fmla="*/ 534870 w 1632193"/>
              <a:gd name="connsiteY35" fmla="*/ 225679 h 1758613"/>
              <a:gd name="connsiteX36" fmla="*/ 609340 w 1632193"/>
              <a:gd name="connsiteY36" fmla="*/ 132504 h 1758613"/>
              <a:gd name="connsiteX37" fmla="*/ 688493 w 1632193"/>
              <a:gd name="connsiteY37" fmla="*/ 42607 h 1758613"/>
              <a:gd name="connsiteX0" fmla="*/ 729240 w 1632193"/>
              <a:gd name="connsiteY0" fmla="*/ 0 h 1758613"/>
              <a:gd name="connsiteX1" fmla="*/ 1477684 w 1632193"/>
              <a:gd name="connsiteY1" fmla="*/ 748206 h 1758613"/>
              <a:gd name="connsiteX2" fmla="*/ 1442837 w 1632193"/>
              <a:gd name="connsiteY2" fmla="*/ 795385 h 1758613"/>
              <a:gd name="connsiteX3" fmla="*/ 1478151 w 1632193"/>
              <a:gd name="connsiteY3" fmla="*/ 748675 h 1758613"/>
              <a:gd name="connsiteX4" fmla="*/ 1632193 w 1632193"/>
              <a:gd name="connsiteY4" fmla="*/ 902646 h 1758613"/>
              <a:gd name="connsiteX5" fmla="*/ 1593331 w 1632193"/>
              <a:gd name="connsiteY5" fmla="*/ 945234 h 1758613"/>
              <a:gd name="connsiteX6" fmla="*/ 1521695 w 1632193"/>
              <a:gd name="connsiteY6" fmla="*/ 1036961 h 1758613"/>
              <a:gd name="connsiteX7" fmla="*/ 1458486 w 1632193"/>
              <a:gd name="connsiteY7" fmla="*/ 1134305 h 1758613"/>
              <a:gd name="connsiteX8" fmla="*/ 1403705 w 1632193"/>
              <a:gd name="connsiteY8" fmla="*/ 1237732 h 1758613"/>
              <a:gd name="connsiteX9" fmla="*/ 1402808 w 1632193"/>
              <a:gd name="connsiteY9" fmla="*/ 1239845 h 1758613"/>
              <a:gd name="connsiteX10" fmla="*/ 1501562 w 1632193"/>
              <a:gd name="connsiteY10" fmla="*/ 1366180 h 1758613"/>
              <a:gd name="connsiteX11" fmla="*/ 1344347 w 1632193"/>
              <a:gd name="connsiteY11" fmla="*/ 1388161 h 1758613"/>
              <a:gd name="connsiteX12" fmla="*/ 1321767 w 1632193"/>
              <a:gd name="connsiteY12" fmla="*/ 1459095 h 1758613"/>
              <a:gd name="connsiteX13" fmla="*/ 1296016 w 1632193"/>
              <a:gd name="connsiteY13" fmla="*/ 1576562 h 1758613"/>
              <a:gd name="connsiteX14" fmla="*/ 1280096 w 1632193"/>
              <a:gd name="connsiteY14" fmla="*/ 1696838 h 1758613"/>
              <a:gd name="connsiteX15" fmla="*/ 1276819 w 1632193"/>
              <a:gd name="connsiteY15" fmla="*/ 1758613 h 1758613"/>
              <a:gd name="connsiteX16" fmla="*/ 1059099 w 1632193"/>
              <a:gd name="connsiteY16" fmla="*/ 1758613 h 1758613"/>
              <a:gd name="connsiteX17" fmla="*/ 1060474 w 1632193"/>
              <a:gd name="connsiteY17" fmla="*/ 1722412 h 1758613"/>
              <a:gd name="connsiteX18" fmla="*/ 1059878 w 1632193"/>
              <a:gd name="connsiteY18" fmla="*/ 1722346 h 1758613"/>
              <a:gd name="connsiteX19" fmla="*/ 1058499 w 1632193"/>
              <a:gd name="connsiteY19" fmla="*/ 1758612 h 1758613"/>
              <a:gd name="connsiteX20" fmla="*/ 0 w 1632193"/>
              <a:gd name="connsiteY20" fmla="*/ 1758612 h 1758613"/>
              <a:gd name="connsiteX21" fmla="*/ 1873 w 1632193"/>
              <a:gd name="connsiteY21" fmla="*/ 1694935 h 1758613"/>
              <a:gd name="connsiteX22" fmla="*/ 9835 w 1632193"/>
              <a:gd name="connsiteY22" fmla="*/ 1568517 h 1758613"/>
              <a:gd name="connsiteX23" fmla="*/ 24355 w 1632193"/>
              <a:gd name="connsiteY23" fmla="*/ 1443504 h 1758613"/>
              <a:gd name="connsiteX24" fmla="*/ 44494 w 1632193"/>
              <a:gd name="connsiteY24" fmla="*/ 1320364 h 1758613"/>
              <a:gd name="connsiteX25" fmla="*/ 70254 w 1632193"/>
              <a:gd name="connsiteY25" fmla="*/ 1199565 h 1758613"/>
              <a:gd name="connsiteX26" fmla="*/ 101635 w 1632193"/>
              <a:gd name="connsiteY26" fmla="*/ 1080638 h 1758613"/>
              <a:gd name="connsiteX27" fmla="*/ 138167 w 1632193"/>
              <a:gd name="connsiteY27" fmla="*/ 964521 h 1758613"/>
              <a:gd name="connsiteX28" fmla="*/ 180319 w 1632193"/>
              <a:gd name="connsiteY28" fmla="*/ 850745 h 1758613"/>
              <a:gd name="connsiteX29" fmla="*/ 227624 w 1632193"/>
              <a:gd name="connsiteY29" fmla="*/ 738842 h 1758613"/>
              <a:gd name="connsiteX30" fmla="*/ 279612 w 1632193"/>
              <a:gd name="connsiteY30" fmla="*/ 630684 h 1758613"/>
              <a:gd name="connsiteX31" fmla="*/ 336284 w 1632193"/>
              <a:gd name="connsiteY31" fmla="*/ 524868 h 1758613"/>
              <a:gd name="connsiteX32" fmla="*/ 397640 w 1632193"/>
              <a:gd name="connsiteY32" fmla="*/ 421393 h 1758613"/>
              <a:gd name="connsiteX33" fmla="*/ 463679 w 1632193"/>
              <a:gd name="connsiteY33" fmla="*/ 321663 h 1758613"/>
              <a:gd name="connsiteX34" fmla="*/ 534870 w 1632193"/>
              <a:gd name="connsiteY34" fmla="*/ 225679 h 1758613"/>
              <a:gd name="connsiteX35" fmla="*/ 609340 w 1632193"/>
              <a:gd name="connsiteY35" fmla="*/ 132504 h 1758613"/>
              <a:gd name="connsiteX36" fmla="*/ 688493 w 1632193"/>
              <a:gd name="connsiteY36" fmla="*/ 42607 h 1758613"/>
              <a:gd name="connsiteX37" fmla="*/ 729240 w 1632193"/>
              <a:gd name="connsiteY37" fmla="*/ 0 h 1758613"/>
              <a:gd name="connsiteX0" fmla="*/ 729240 w 1632193"/>
              <a:gd name="connsiteY0" fmla="*/ 0 h 1758613"/>
              <a:gd name="connsiteX1" fmla="*/ 1477684 w 1632193"/>
              <a:gd name="connsiteY1" fmla="*/ 748206 h 1758613"/>
              <a:gd name="connsiteX2" fmla="*/ 1478151 w 1632193"/>
              <a:gd name="connsiteY2" fmla="*/ 748675 h 1758613"/>
              <a:gd name="connsiteX3" fmla="*/ 1632193 w 1632193"/>
              <a:gd name="connsiteY3" fmla="*/ 902646 h 1758613"/>
              <a:gd name="connsiteX4" fmla="*/ 1593331 w 1632193"/>
              <a:gd name="connsiteY4" fmla="*/ 945234 h 1758613"/>
              <a:gd name="connsiteX5" fmla="*/ 1521695 w 1632193"/>
              <a:gd name="connsiteY5" fmla="*/ 1036961 h 1758613"/>
              <a:gd name="connsiteX6" fmla="*/ 1458486 w 1632193"/>
              <a:gd name="connsiteY6" fmla="*/ 1134305 h 1758613"/>
              <a:gd name="connsiteX7" fmla="*/ 1403705 w 1632193"/>
              <a:gd name="connsiteY7" fmla="*/ 1237732 h 1758613"/>
              <a:gd name="connsiteX8" fmla="*/ 1402808 w 1632193"/>
              <a:gd name="connsiteY8" fmla="*/ 1239845 h 1758613"/>
              <a:gd name="connsiteX9" fmla="*/ 1501562 w 1632193"/>
              <a:gd name="connsiteY9" fmla="*/ 1366180 h 1758613"/>
              <a:gd name="connsiteX10" fmla="*/ 1344347 w 1632193"/>
              <a:gd name="connsiteY10" fmla="*/ 1388161 h 1758613"/>
              <a:gd name="connsiteX11" fmla="*/ 1321767 w 1632193"/>
              <a:gd name="connsiteY11" fmla="*/ 1459095 h 1758613"/>
              <a:gd name="connsiteX12" fmla="*/ 1296016 w 1632193"/>
              <a:gd name="connsiteY12" fmla="*/ 1576562 h 1758613"/>
              <a:gd name="connsiteX13" fmla="*/ 1280096 w 1632193"/>
              <a:gd name="connsiteY13" fmla="*/ 1696838 h 1758613"/>
              <a:gd name="connsiteX14" fmla="*/ 1276819 w 1632193"/>
              <a:gd name="connsiteY14" fmla="*/ 1758613 h 1758613"/>
              <a:gd name="connsiteX15" fmla="*/ 1059099 w 1632193"/>
              <a:gd name="connsiteY15" fmla="*/ 1758613 h 1758613"/>
              <a:gd name="connsiteX16" fmla="*/ 1060474 w 1632193"/>
              <a:gd name="connsiteY16" fmla="*/ 1722412 h 1758613"/>
              <a:gd name="connsiteX17" fmla="*/ 1059878 w 1632193"/>
              <a:gd name="connsiteY17" fmla="*/ 1722346 h 1758613"/>
              <a:gd name="connsiteX18" fmla="*/ 1058499 w 1632193"/>
              <a:gd name="connsiteY18" fmla="*/ 1758612 h 1758613"/>
              <a:gd name="connsiteX19" fmla="*/ 0 w 1632193"/>
              <a:gd name="connsiteY19" fmla="*/ 1758612 h 1758613"/>
              <a:gd name="connsiteX20" fmla="*/ 1873 w 1632193"/>
              <a:gd name="connsiteY20" fmla="*/ 1694935 h 1758613"/>
              <a:gd name="connsiteX21" fmla="*/ 9835 w 1632193"/>
              <a:gd name="connsiteY21" fmla="*/ 1568517 h 1758613"/>
              <a:gd name="connsiteX22" fmla="*/ 24355 w 1632193"/>
              <a:gd name="connsiteY22" fmla="*/ 1443504 h 1758613"/>
              <a:gd name="connsiteX23" fmla="*/ 44494 w 1632193"/>
              <a:gd name="connsiteY23" fmla="*/ 1320364 h 1758613"/>
              <a:gd name="connsiteX24" fmla="*/ 70254 w 1632193"/>
              <a:gd name="connsiteY24" fmla="*/ 1199565 h 1758613"/>
              <a:gd name="connsiteX25" fmla="*/ 101635 w 1632193"/>
              <a:gd name="connsiteY25" fmla="*/ 1080638 h 1758613"/>
              <a:gd name="connsiteX26" fmla="*/ 138167 w 1632193"/>
              <a:gd name="connsiteY26" fmla="*/ 964521 h 1758613"/>
              <a:gd name="connsiteX27" fmla="*/ 180319 w 1632193"/>
              <a:gd name="connsiteY27" fmla="*/ 850745 h 1758613"/>
              <a:gd name="connsiteX28" fmla="*/ 227624 w 1632193"/>
              <a:gd name="connsiteY28" fmla="*/ 738842 h 1758613"/>
              <a:gd name="connsiteX29" fmla="*/ 279612 w 1632193"/>
              <a:gd name="connsiteY29" fmla="*/ 630684 h 1758613"/>
              <a:gd name="connsiteX30" fmla="*/ 336284 w 1632193"/>
              <a:gd name="connsiteY30" fmla="*/ 524868 h 1758613"/>
              <a:gd name="connsiteX31" fmla="*/ 397640 w 1632193"/>
              <a:gd name="connsiteY31" fmla="*/ 421393 h 1758613"/>
              <a:gd name="connsiteX32" fmla="*/ 463679 w 1632193"/>
              <a:gd name="connsiteY32" fmla="*/ 321663 h 1758613"/>
              <a:gd name="connsiteX33" fmla="*/ 534870 w 1632193"/>
              <a:gd name="connsiteY33" fmla="*/ 225679 h 1758613"/>
              <a:gd name="connsiteX34" fmla="*/ 609340 w 1632193"/>
              <a:gd name="connsiteY34" fmla="*/ 132504 h 1758613"/>
              <a:gd name="connsiteX35" fmla="*/ 688493 w 1632193"/>
              <a:gd name="connsiteY35" fmla="*/ 42607 h 1758613"/>
              <a:gd name="connsiteX36" fmla="*/ 729240 w 1632193"/>
              <a:gd name="connsiteY36" fmla="*/ 0 h 1758613"/>
              <a:gd name="connsiteX0" fmla="*/ 729240 w 1632193"/>
              <a:gd name="connsiteY0" fmla="*/ 0 h 1758613"/>
              <a:gd name="connsiteX1" fmla="*/ 1477684 w 1632193"/>
              <a:gd name="connsiteY1" fmla="*/ 748206 h 1758613"/>
              <a:gd name="connsiteX2" fmla="*/ 1478151 w 1632193"/>
              <a:gd name="connsiteY2" fmla="*/ 748675 h 1758613"/>
              <a:gd name="connsiteX3" fmla="*/ 1632193 w 1632193"/>
              <a:gd name="connsiteY3" fmla="*/ 902646 h 1758613"/>
              <a:gd name="connsiteX4" fmla="*/ 1593331 w 1632193"/>
              <a:gd name="connsiteY4" fmla="*/ 945234 h 1758613"/>
              <a:gd name="connsiteX5" fmla="*/ 1521695 w 1632193"/>
              <a:gd name="connsiteY5" fmla="*/ 1036961 h 1758613"/>
              <a:gd name="connsiteX6" fmla="*/ 1458486 w 1632193"/>
              <a:gd name="connsiteY6" fmla="*/ 1134305 h 1758613"/>
              <a:gd name="connsiteX7" fmla="*/ 1403705 w 1632193"/>
              <a:gd name="connsiteY7" fmla="*/ 1237732 h 1758613"/>
              <a:gd name="connsiteX8" fmla="*/ 1402808 w 1632193"/>
              <a:gd name="connsiteY8" fmla="*/ 1239845 h 1758613"/>
              <a:gd name="connsiteX9" fmla="*/ 1501562 w 1632193"/>
              <a:gd name="connsiteY9" fmla="*/ 1366180 h 1758613"/>
              <a:gd name="connsiteX10" fmla="*/ 1344347 w 1632193"/>
              <a:gd name="connsiteY10" fmla="*/ 1388161 h 1758613"/>
              <a:gd name="connsiteX11" fmla="*/ 1321767 w 1632193"/>
              <a:gd name="connsiteY11" fmla="*/ 1459095 h 1758613"/>
              <a:gd name="connsiteX12" fmla="*/ 1296016 w 1632193"/>
              <a:gd name="connsiteY12" fmla="*/ 1576562 h 1758613"/>
              <a:gd name="connsiteX13" fmla="*/ 1280096 w 1632193"/>
              <a:gd name="connsiteY13" fmla="*/ 1696838 h 1758613"/>
              <a:gd name="connsiteX14" fmla="*/ 1276819 w 1632193"/>
              <a:gd name="connsiteY14" fmla="*/ 1758613 h 1758613"/>
              <a:gd name="connsiteX15" fmla="*/ 1059099 w 1632193"/>
              <a:gd name="connsiteY15" fmla="*/ 1758613 h 1758613"/>
              <a:gd name="connsiteX16" fmla="*/ 1060474 w 1632193"/>
              <a:gd name="connsiteY16" fmla="*/ 1722412 h 1758613"/>
              <a:gd name="connsiteX17" fmla="*/ 1058499 w 1632193"/>
              <a:gd name="connsiteY17" fmla="*/ 1758612 h 1758613"/>
              <a:gd name="connsiteX18" fmla="*/ 0 w 1632193"/>
              <a:gd name="connsiteY18" fmla="*/ 1758612 h 1758613"/>
              <a:gd name="connsiteX19" fmla="*/ 1873 w 1632193"/>
              <a:gd name="connsiteY19" fmla="*/ 1694935 h 1758613"/>
              <a:gd name="connsiteX20" fmla="*/ 9835 w 1632193"/>
              <a:gd name="connsiteY20" fmla="*/ 1568517 h 1758613"/>
              <a:gd name="connsiteX21" fmla="*/ 24355 w 1632193"/>
              <a:gd name="connsiteY21" fmla="*/ 1443504 h 1758613"/>
              <a:gd name="connsiteX22" fmla="*/ 44494 w 1632193"/>
              <a:gd name="connsiteY22" fmla="*/ 1320364 h 1758613"/>
              <a:gd name="connsiteX23" fmla="*/ 70254 w 1632193"/>
              <a:gd name="connsiteY23" fmla="*/ 1199565 h 1758613"/>
              <a:gd name="connsiteX24" fmla="*/ 101635 w 1632193"/>
              <a:gd name="connsiteY24" fmla="*/ 1080638 h 1758613"/>
              <a:gd name="connsiteX25" fmla="*/ 138167 w 1632193"/>
              <a:gd name="connsiteY25" fmla="*/ 964521 h 1758613"/>
              <a:gd name="connsiteX26" fmla="*/ 180319 w 1632193"/>
              <a:gd name="connsiteY26" fmla="*/ 850745 h 1758613"/>
              <a:gd name="connsiteX27" fmla="*/ 227624 w 1632193"/>
              <a:gd name="connsiteY27" fmla="*/ 738842 h 1758613"/>
              <a:gd name="connsiteX28" fmla="*/ 279612 w 1632193"/>
              <a:gd name="connsiteY28" fmla="*/ 630684 h 1758613"/>
              <a:gd name="connsiteX29" fmla="*/ 336284 w 1632193"/>
              <a:gd name="connsiteY29" fmla="*/ 524868 h 1758613"/>
              <a:gd name="connsiteX30" fmla="*/ 397640 w 1632193"/>
              <a:gd name="connsiteY30" fmla="*/ 421393 h 1758613"/>
              <a:gd name="connsiteX31" fmla="*/ 463679 w 1632193"/>
              <a:gd name="connsiteY31" fmla="*/ 321663 h 1758613"/>
              <a:gd name="connsiteX32" fmla="*/ 534870 w 1632193"/>
              <a:gd name="connsiteY32" fmla="*/ 225679 h 1758613"/>
              <a:gd name="connsiteX33" fmla="*/ 609340 w 1632193"/>
              <a:gd name="connsiteY33" fmla="*/ 132504 h 1758613"/>
              <a:gd name="connsiteX34" fmla="*/ 688493 w 1632193"/>
              <a:gd name="connsiteY34" fmla="*/ 42607 h 1758613"/>
              <a:gd name="connsiteX35" fmla="*/ 729240 w 1632193"/>
              <a:gd name="connsiteY35" fmla="*/ 0 h 1758613"/>
              <a:gd name="connsiteX0" fmla="*/ 729240 w 1632193"/>
              <a:gd name="connsiteY0" fmla="*/ 0 h 1758613"/>
              <a:gd name="connsiteX1" fmla="*/ 1477684 w 1632193"/>
              <a:gd name="connsiteY1" fmla="*/ 748206 h 1758613"/>
              <a:gd name="connsiteX2" fmla="*/ 1478151 w 1632193"/>
              <a:gd name="connsiteY2" fmla="*/ 748675 h 1758613"/>
              <a:gd name="connsiteX3" fmla="*/ 1632193 w 1632193"/>
              <a:gd name="connsiteY3" fmla="*/ 902646 h 1758613"/>
              <a:gd name="connsiteX4" fmla="*/ 1593331 w 1632193"/>
              <a:gd name="connsiteY4" fmla="*/ 945234 h 1758613"/>
              <a:gd name="connsiteX5" fmla="*/ 1521695 w 1632193"/>
              <a:gd name="connsiteY5" fmla="*/ 1036961 h 1758613"/>
              <a:gd name="connsiteX6" fmla="*/ 1458486 w 1632193"/>
              <a:gd name="connsiteY6" fmla="*/ 1134305 h 1758613"/>
              <a:gd name="connsiteX7" fmla="*/ 1403705 w 1632193"/>
              <a:gd name="connsiteY7" fmla="*/ 1237732 h 1758613"/>
              <a:gd name="connsiteX8" fmla="*/ 1402808 w 1632193"/>
              <a:gd name="connsiteY8" fmla="*/ 1239845 h 1758613"/>
              <a:gd name="connsiteX9" fmla="*/ 1501562 w 1632193"/>
              <a:gd name="connsiteY9" fmla="*/ 1366180 h 1758613"/>
              <a:gd name="connsiteX10" fmla="*/ 1344347 w 1632193"/>
              <a:gd name="connsiteY10" fmla="*/ 1388161 h 1758613"/>
              <a:gd name="connsiteX11" fmla="*/ 1321767 w 1632193"/>
              <a:gd name="connsiteY11" fmla="*/ 1459095 h 1758613"/>
              <a:gd name="connsiteX12" fmla="*/ 1296016 w 1632193"/>
              <a:gd name="connsiteY12" fmla="*/ 1576562 h 1758613"/>
              <a:gd name="connsiteX13" fmla="*/ 1280096 w 1632193"/>
              <a:gd name="connsiteY13" fmla="*/ 1696838 h 1758613"/>
              <a:gd name="connsiteX14" fmla="*/ 1276819 w 1632193"/>
              <a:gd name="connsiteY14" fmla="*/ 1758613 h 1758613"/>
              <a:gd name="connsiteX15" fmla="*/ 1059099 w 1632193"/>
              <a:gd name="connsiteY15" fmla="*/ 1758613 h 1758613"/>
              <a:gd name="connsiteX16" fmla="*/ 1058499 w 1632193"/>
              <a:gd name="connsiteY16" fmla="*/ 1758612 h 1758613"/>
              <a:gd name="connsiteX17" fmla="*/ 0 w 1632193"/>
              <a:gd name="connsiteY17" fmla="*/ 1758612 h 1758613"/>
              <a:gd name="connsiteX18" fmla="*/ 1873 w 1632193"/>
              <a:gd name="connsiteY18" fmla="*/ 1694935 h 1758613"/>
              <a:gd name="connsiteX19" fmla="*/ 9835 w 1632193"/>
              <a:gd name="connsiteY19" fmla="*/ 1568517 h 1758613"/>
              <a:gd name="connsiteX20" fmla="*/ 24355 w 1632193"/>
              <a:gd name="connsiteY20" fmla="*/ 1443504 h 1758613"/>
              <a:gd name="connsiteX21" fmla="*/ 44494 w 1632193"/>
              <a:gd name="connsiteY21" fmla="*/ 1320364 h 1758613"/>
              <a:gd name="connsiteX22" fmla="*/ 70254 w 1632193"/>
              <a:gd name="connsiteY22" fmla="*/ 1199565 h 1758613"/>
              <a:gd name="connsiteX23" fmla="*/ 101635 w 1632193"/>
              <a:gd name="connsiteY23" fmla="*/ 1080638 h 1758613"/>
              <a:gd name="connsiteX24" fmla="*/ 138167 w 1632193"/>
              <a:gd name="connsiteY24" fmla="*/ 964521 h 1758613"/>
              <a:gd name="connsiteX25" fmla="*/ 180319 w 1632193"/>
              <a:gd name="connsiteY25" fmla="*/ 850745 h 1758613"/>
              <a:gd name="connsiteX26" fmla="*/ 227624 w 1632193"/>
              <a:gd name="connsiteY26" fmla="*/ 738842 h 1758613"/>
              <a:gd name="connsiteX27" fmla="*/ 279612 w 1632193"/>
              <a:gd name="connsiteY27" fmla="*/ 630684 h 1758613"/>
              <a:gd name="connsiteX28" fmla="*/ 336284 w 1632193"/>
              <a:gd name="connsiteY28" fmla="*/ 524868 h 1758613"/>
              <a:gd name="connsiteX29" fmla="*/ 397640 w 1632193"/>
              <a:gd name="connsiteY29" fmla="*/ 421393 h 1758613"/>
              <a:gd name="connsiteX30" fmla="*/ 463679 w 1632193"/>
              <a:gd name="connsiteY30" fmla="*/ 321663 h 1758613"/>
              <a:gd name="connsiteX31" fmla="*/ 534870 w 1632193"/>
              <a:gd name="connsiteY31" fmla="*/ 225679 h 1758613"/>
              <a:gd name="connsiteX32" fmla="*/ 609340 w 1632193"/>
              <a:gd name="connsiteY32" fmla="*/ 132504 h 1758613"/>
              <a:gd name="connsiteX33" fmla="*/ 688493 w 1632193"/>
              <a:gd name="connsiteY33" fmla="*/ 42607 h 1758613"/>
              <a:gd name="connsiteX34" fmla="*/ 729240 w 1632193"/>
              <a:gd name="connsiteY34" fmla="*/ 0 h 17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32193" h="1758613">
                <a:moveTo>
                  <a:pt x="729240" y="0"/>
                </a:moveTo>
                <a:lnTo>
                  <a:pt x="1477684" y="748206"/>
                </a:lnTo>
                <a:lnTo>
                  <a:pt x="1478151" y="748675"/>
                </a:lnTo>
                <a:lnTo>
                  <a:pt x="1632193" y="902646"/>
                </a:lnTo>
                <a:lnTo>
                  <a:pt x="1593331" y="945234"/>
                </a:lnTo>
                <a:lnTo>
                  <a:pt x="1521695" y="1036961"/>
                </a:lnTo>
                <a:lnTo>
                  <a:pt x="1458486" y="1134305"/>
                </a:lnTo>
                <a:lnTo>
                  <a:pt x="1403705" y="1237732"/>
                </a:lnTo>
                <a:lnTo>
                  <a:pt x="1402808" y="1239845"/>
                </a:lnTo>
                <a:lnTo>
                  <a:pt x="1501562" y="1366180"/>
                </a:lnTo>
                <a:lnTo>
                  <a:pt x="1344347" y="1388161"/>
                </a:lnTo>
                <a:lnTo>
                  <a:pt x="1321767" y="1459095"/>
                </a:lnTo>
                <a:lnTo>
                  <a:pt x="1296016" y="1576562"/>
                </a:lnTo>
                <a:lnTo>
                  <a:pt x="1280096" y="1696838"/>
                </a:lnTo>
                <a:lnTo>
                  <a:pt x="1276819" y="1758613"/>
                </a:lnTo>
                <a:lnTo>
                  <a:pt x="1059099" y="1758613"/>
                </a:lnTo>
                <a:lnTo>
                  <a:pt x="1058499" y="1758612"/>
                </a:lnTo>
                <a:lnTo>
                  <a:pt x="0" y="1758612"/>
                </a:lnTo>
                <a:cubicBezTo>
                  <a:pt x="624" y="1737386"/>
                  <a:pt x="1249" y="1716161"/>
                  <a:pt x="1873" y="1694935"/>
                </a:cubicBezTo>
                <a:lnTo>
                  <a:pt x="9835" y="1568517"/>
                </a:lnTo>
                <a:lnTo>
                  <a:pt x="24355" y="1443504"/>
                </a:lnTo>
                <a:lnTo>
                  <a:pt x="44494" y="1320364"/>
                </a:lnTo>
                <a:lnTo>
                  <a:pt x="70254" y="1199565"/>
                </a:lnTo>
                <a:lnTo>
                  <a:pt x="101635" y="1080638"/>
                </a:lnTo>
                <a:lnTo>
                  <a:pt x="138167" y="964521"/>
                </a:lnTo>
                <a:lnTo>
                  <a:pt x="180319" y="850745"/>
                </a:lnTo>
                <a:lnTo>
                  <a:pt x="227624" y="738842"/>
                </a:lnTo>
                <a:lnTo>
                  <a:pt x="279612" y="630684"/>
                </a:lnTo>
                <a:lnTo>
                  <a:pt x="336284" y="524868"/>
                </a:lnTo>
                <a:lnTo>
                  <a:pt x="397640" y="421393"/>
                </a:lnTo>
                <a:lnTo>
                  <a:pt x="463679" y="321663"/>
                </a:lnTo>
                <a:lnTo>
                  <a:pt x="534870" y="225679"/>
                </a:lnTo>
                <a:lnTo>
                  <a:pt x="609340" y="132504"/>
                </a:lnTo>
                <a:lnTo>
                  <a:pt x="688493" y="42607"/>
                </a:lnTo>
                <a:lnTo>
                  <a:pt x="729240" y="0"/>
                </a:lnTo>
                <a:close/>
              </a:path>
            </a:pathLst>
          </a:custGeom>
          <a:solidFill>
            <a:srgbClr val="0D95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Freeform: Shape 72"/>
          <p:cNvSpPr>
            <a:spLocks/>
          </p:cNvSpPr>
          <p:nvPr/>
        </p:nvSpPr>
        <p:spPr bwMode="auto">
          <a:xfrm>
            <a:off x="2852201" y="3558567"/>
            <a:ext cx="1078124" cy="1222983"/>
          </a:xfrm>
          <a:custGeom>
            <a:avLst/>
            <a:gdLst>
              <a:gd name="connsiteX0" fmla="*/ 1057695 w 1630789"/>
              <a:gd name="connsiteY0" fmla="*/ 0 h 1760018"/>
              <a:gd name="connsiteX1" fmla="*/ 1275883 w 1630789"/>
              <a:gd name="connsiteY1" fmla="*/ 0 h 1760018"/>
              <a:gd name="connsiteX2" fmla="*/ 1279160 w 1630789"/>
              <a:gd name="connsiteY2" fmla="*/ 61804 h 1760018"/>
              <a:gd name="connsiteX3" fmla="*/ 1294143 w 1630789"/>
              <a:gd name="connsiteY3" fmla="*/ 182135 h 1760018"/>
              <a:gd name="connsiteX4" fmla="*/ 1320832 w 1630789"/>
              <a:gd name="connsiteY4" fmla="*/ 299657 h 1760018"/>
              <a:gd name="connsiteX5" fmla="*/ 1351552 w 1630789"/>
              <a:gd name="connsiteY5" fmla="*/ 396207 h 1760018"/>
              <a:gd name="connsiteX6" fmla="*/ 1509990 w 1630789"/>
              <a:gd name="connsiteY6" fmla="*/ 415650 h 1760018"/>
              <a:gd name="connsiteX7" fmla="*/ 1413686 w 1630789"/>
              <a:gd name="connsiteY7" fmla="*/ 543690 h 1760018"/>
              <a:gd name="connsiteX8" fmla="*/ 1457082 w 1630789"/>
              <a:gd name="connsiteY8" fmla="*/ 624598 h 1760018"/>
              <a:gd name="connsiteX9" fmla="*/ 1519823 w 1630789"/>
              <a:gd name="connsiteY9" fmla="*/ 722454 h 1760018"/>
              <a:gd name="connsiteX10" fmla="*/ 1591459 w 1630789"/>
              <a:gd name="connsiteY10" fmla="*/ 814224 h 1760018"/>
              <a:gd name="connsiteX11" fmla="*/ 1630789 w 1630789"/>
              <a:gd name="connsiteY11" fmla="*/ 856832 h 1760018"/>
              <a:gd name="connsiteX12" fmla="*/ 1476970 w 1630789"/>
              <a:gd name="connsiteY12" fmla="*/ 1011118 h 1760018"/>
              <a:gd name="connsiteX13" fmla="*/ 1477684 w 1630789"/>
              <a:gd name="connsiteY13" fmla="*/ 1011882 h 1760018"/>
              <a:gd name="connsiteX14" fmla="*/ 729003 w 1630789"/>
              <a:gd name="connsiteY14" fmla="*/ 1760018 h 1760018"/>
              <a:gd name="connsiteX15" fmla="*/ 687774 w 1630789"/>
              <a:gd name="connsiteY15" fmla="*/ 1717388 h 1760018"/>
              <a:gd name="connsiteX16" fmla="*/ 609064 w 1630789"/>
              <a:gd name="connsiteY16" fmla="*/ 1627443 h 1760018"/>
              <a:gd name="connsiteX17" fmla="*/ 534102 w 1630789"/>
              <a:gd name="connsiteY17" fmla="*/ 1534219 h 1760018"/>
              <a:gd name="connsiteX18" fmla="*/ 463826 w 1630789"/>
              <a:gd name="connsiteY18" fmla="*/ 1437715 h 1760018"/>
              <a:gd name="connsiteX19" fmla="*/ 397766 w 1630789"/>
              <a:gd name="connsiteY19" fmla="*/ 1337933 h 1760018"/>
              <a:gd name="connsiteX20" fmla="*/ 335922 w 1630789"/>
              <a:gd name="connsiteY20" fmla="*/ 1234871 h 1760018"/>
              <a:gd name="connsiteX21" fmla="*/ 279232 w 1630789"/>
              <a:gd name="connsiteY21" fmla="*/ 1128998 h 1760018"/>
              <a:gd name="connsiteX22" fmla="*/ 227228 w 1630789"/>
              <a:gd name="connsiteY22" fmla="*/ 1020315 h 1760018"/>
              <a:gd name="connsiteX23" fmla="*/ 179908 w 1630789"/>
              <a:gd name="connsiteY23" fmla="*/ 908820 h 1760018"/>
              <a:gd name="connsiteX24" fmla="*/ 138211 w 1630789"/>
              <a:gd name="connsiteY24" fmla="*/ 794515 h 1760018"/>
              <a:gd name="connsiteX25" fmla="*/ 101667 w 1630789"/>
              <a:gd name="connsiteY25" fmla="*/ 678336 h 1760018"/>
              <a:gd name="connsiteX26" fmla="*/ 70277 w 1630789"/>
              <a:gd name="connsiteY26" fmla="*/ 559347 h 1760018"/>
              <a:gd name="connsiteX27" fmla="*/ 44040 w 1630789"/>
              <a:gd name="connsiteY27" fmla="*/ 438015 h 1760018"/>
              <a:gd name="connsiteX28" fmla="*/ 24362 w 1630789"/>
              <a:gd name="connsiteY28" fmla="*/ 315277 h 1760018"/>
              <a:gd name="connsiteX29" fmla="*/ 9839 w 1630789"/>
              <a:gd name="connsiteY29" fmla="*/ 190197 h 1760018"/>
              <a:gd name="connsiteX30" fmla="*/ 1874 w 1630789"/>
              <a:gd name="connsiteY30" fmla="*/ 63712 h 1760018"/>
              <a:gd name="connsiteX31" fmla="*/ 0 w 1630789"/>
              <a:gd name="connsiteY31" fmla="*/ 1 h 1760018"/>
              <a:gd name="connsiteX32" fmla="*/ 1057695 w 1630789"/>
              <a:gd name="connsiteY32" fmla="*/ 1 h 176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30789" h="1760018">
                <a:moveTo>
                  <a:pt x="1057695" y="0"/>
                </a:moveTo>
                <a:lnTo>
                  <a:pt x="1275883" y="0"/>
                </a:lnTo>
                <a:lnTo>
                  <a:pt x="1279160" y="61804"/>
                </a:lnTo>
                <a:lnTo>
                  <a:pt x="1294143" y="182135"/>
                </a:lnTo>
                <a:lnTo>
                  <a:pt x="1320832" y="299657"/>
                </a:lnTo>
                <a:lnTo>
                  <a:pt x="1351552" y="396207"/>
                </a:lnTo>
                <a:lnTo>
                  <a:pt x="1509990" y="415650"/>
                </a:lnTo>
                <a:lnTo>
                  <a:pt x="1413686" y="543690"/>
                </a:lnTo>
                <a:lnTo>
                  <a:pt x="1457082" y="624598"/>
                </a:lnTo>
                <a:lnTo>
                  <a:pt x="1519823" y="722454"/>
                </a:lnTo>
                <a:lnTo>
                  <a:pt x="1591459" y="814224"/>
                </a:lnTo>
                <a:lnTo>
                  <a:pt x="1630789" y="856832"/>
                </a:lnTo>
                <a:lnTo>
                  <a:pt x="1476970" y="1011118"/>
                </a:lnTo>
                <a:lnTo>
                  <a:pt x="1477684" y="1011882"/>
                </a:lnTo>
                <a:lnTo>
                  <a:pt x="729003" y="1760018"/>
                </a:lnTo>
                <a:lnTo>
                  <a:pt x="687774" y="1717388"/>
                </a:lnTo>
                <a:lnTo>
                  <a:pt x="609064" y="1627443"/>
                </a:lnTo>
                <a:lnTo>
                  <a:pt x="534102" y="1534219"/>
                </a:lnTo>
                <a:lnTo>
                  <a:pt x="463826" y="1437715"/>
                </a:lnTo>
                <a:lnTo>
                  <a:pt x="397766" y="1337933"/>
                </a:lnTo>
                <a:lnTo>
                  <a:pt x="335922" y="1234871"/>
                </a:lnTo>
                <a:lnTo>
                  <a:pt x="279232" y="1128998"/>
                </a:lnTo>
                <a:lnTo>
                  <a:pt x="227228" y="1020315"/>
                </a:lnTo>
                <a:lnTo>
                  <a:pt x="179908" y="908820"/>
                </a:lnTo>
                <a:lnTo>
                  <a:pt x="138211" y="794515"/>
                </a:lnTo>
                <a:lnTo>
                  <a:pt x="101667" y="678336"/>
                </a:lnTo>
                <a:lnTo>
                  <a:pt x="70277" y="559347"/>
                </a:lnTo>
                <a:lnTo>
                  <a:pt x="44040" y="438015"/>
                </a:lnTo>
                <a:lnTo>
                  <a:pt x="24362" y="315277"/>
                </a:lnTo>
                <a:lnTo>
                  <a:pt x="9839" y="190197"/>
                </a:lnTo>
                <a:lnTo>
                  <a:pt x="1874" y="63712"/>
                </a:lnTo>
                <a:lnTo>
                  <a:pt x="0" y="1"/>
                </a:lnTo>
                <a:lnTo>
                  <a:pt x="1057695" y="1"/>
                </a:lnTo>
                <a:close/>
              </a:path>
            </a:pathLst>
          </a:custGeom>
          <a:solidFill>
            <a:srgbClr val="00B0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Freeform: Shape 114"/>
          <p:cNvSpPr>
            <a:spLocks/>
          </p:cNvSpPr>
          <p:nvPr/>
        </p:nvSpPr>
        <p:spPr bwMode="auto">
          <a:xfrm>
            <a:off x="5213674" y="3558568"/>
            <a:ext cx="1078125" cy="1222982"/>
          </a:xfrm>
          <a:custGeom>
            <a:avLst/>
            <a:gdLst>
              <a:gd name="connsiteX0" fmla="*/ 354906 w 1630790"/>
              <a:gd name="connsiteY0" fmla="*/ 0 h 1760017"/>
              <a:gd name="connsiteX1" fmla="*/ 572758 w 1630790"/>
              <a:gd name="connsiteY1" fmla="*/ 0 h 1760017"/>
              <a:gd name="connsiteX2" fmla="*/ 573094 w 1630790"/>
              <a:gd name="connsiteY2" fmla="*/ 0 h 1760017"/>
              <a:gd name="connsiteX3" fmla="*/ 1630790 w 1630790"/>
              <a:gd name="connsiteY3" fmla="*/ 0 h 1760017"/>
              <a:gd name="connsiteX4" fmla="*/ 1629853 w 1630790"/>
              <a:gd name="connsiteY4" fmla="*/ 63711 h 1760017"/>
              <a:gd name="connsiteX5" fmla="*/ 1620954 w 1630790"/>
              <a:gd name="connsiteY5" fmla="*/ 190196 h 1760017"/>
              <a:gd name="connsiteX6" fmla="*/ 1606904 w 1630790"/>
              <a:gd name="connsiteY6" fmla="*/ 315276 h 1760017"/>
              <a:gd name="connsiteX7" fmla="*/ 1586764 w 1630790"/>
              <a:gd name="connsiteY7" fmla="*/ 438014 h 1760017"/>
              <a:gd name="connsiteX8" fmla="*/ 1561004 w 1630790"/>
              <a:gd name="connsiteY8" fmla="*/ 559346 h 1760017"/>
              <a:gd name="connsiteX9" fmla="*/ 1530092 w 1630790"/>
              <a:gd name="connsiteY9" fmla="*/ 678335 h 1760017"/>
              <a:gd name="connsiteX10" fmla="*/ 1493091 w 1630790"/>
              <a:gd name="connsiteY10" fmla="*/ 794514 h 1760017"/>
              <a:gd name="connsiteX11" fmla="*/ 1450939 w 1630790"/>
              <a:gd name="connsiteY11" fmla="*/ 908819 h 1760017"/>
              <a:gd name="connsiteX12" fmla="*/ 1404102 w 1630790"/>
              <a:gd name="connsiteY12" fmla="*/ 1020314 h 1760017"/>
              <a:gd name="connsiteX13" fmla="*/ 1352114 w 1630790"/>
              <a:gd name="connsiteY13" fmla="*/ 1128997 h 1760017"/>
              <a:gd name="connsiteX14" fmla="*/ 1294974 w 1630790"/>
              <a:gd name="connsiteY14" fmla="*/ 1234870 h 1760017"/>
              <a:gd name="connsiteX15" fmla="*/ 1233618 w 1630790"/>
              <a:gd name="connsiteY15" fmla="*/ 1337932 h 1760017"/>
              <a:gd name="connsiteX16" fmla="*/ 1167579 w 1630790"/>
              <a:gd name="connsiteY16" fmla="*/ 1437714 h 1760017"/>
              <a:gd name="connsiteX17" fmla="*/ 1097325 w 1630790"/>
              <a:gd name="connsiteY17" fmla="*/ 1534218 h 1760017"/>
              <a:gd name="connsiteX18" fmla="*/ 1022855 w 1630790"/>
              <a:gd name="connsiteY18" fmla="*/ 1627442 h 1760017"/>
              <a:gd name="connsiteX19" fmla="*/ 943702 w 1630790"/>
              <a:gd name="connsiteY19" fmla="*/ 1717387 h 1760017"/>
              <a:gd name="connsiteX20" fmla="*/ 902954 w 1630790"/>
              <a:gd name="connsiteY20" fmla="*/ 1760017 h 1760017"/>
              <a:gd name="connsiteX21" fmla="*/ 154510 w 1630790"/>
              <a:gd name="connsiteY21" fmla="*/ 1011881 h 1760017"/>
              <a:gd name="connsiteX22" fmla="*/ 183120 w 1630790"/>
              <a:gd name="connsiteY22" fmla="*/ 980638 h 1760017"/>
              <a:gd name="connsiteX23" fmla="*/ 183110 w 1630790"/>
              <a:gd name="connsiteY23" fmla="*/ 980628 h 1760017"/>
              <a:gd name="connsiteX24" fmla="*/ 154979 w 1630790"/>
              <a:gd name="connsiteY24" fmla="*/ 1011342 h 1760017"/>
              <a:gd name="connsiteX25" fmla="*/ 0 w 1630790"/>
              <a:gd name="connsiteY25" fmla="*/ 856832 h 1760017"/>
              <a:gd name="connsiteX26" fmla="*/ 39330 w 1630790"/>
              <a:gd name="connsiteY26" fmla="*/ 814224 h 1760017"/>
              <a:gd name="connsiteX27" fmla="*/ 110966 w 1630790"/>
              <a:gd name="connsiteY27" fmla="*/ 722454 h 1760017"/>
              <a:gd name="connsiteX28" fmla="*/ 173708 w 1630790"/>
              <a:gd name="connsiteY28" fmla="*/ 624598 h 1760017"/>
              <a:gd name="connsiteX29" fmla="*/ 223735 w 1630790"/>
              <a:gd name="connsiteY29" fmla="*/ 531326 h 1760017"/>
              <a:gd name="connsiteX30" fmla="*/ 117990 w 1630790"/>
              <a:gd name="connsiteY30" fmla="*/ 395242 h 1760017"/>
              <a:gd name="connsiteX31" fmla="*/ 288085 w 1630790"/>
              <a:gd name="connsiteY31" fmla="*/ 371342 h 1760017"/>
              <a:gd name="connsiteX32" fmla="*/ 310894 w 1630790"/>
              <a:gd name="connsiteY32" fmla="*/ 299657 h 1760017"/>
              <a:gd name="connsiteX33" fmla="*/ 336646 w 1630790"/>
              <a:gd name="connsiteY33" fmla="*/ 182135 h 1760017"/>
              <a:gd name="connsiteX34" fmla="*/ 352097 w 1630790"/>
              <a:gd name="connsiteY34" fmla="*/ 61804 h 1760017"/>
              <a:gd name="connsiteX0" fmla="*/ 354906 w 1630790"/>
              <a:gd name="connsiteY0" fmla="*/ 0 h 1760017"/>
              <a:gd name="connsiteX1" fmla="*/ 572758 w 1630790"/>
              <a:gd name="connsiteY1" fmla="*/ 0 h 1760017"/>
              <a:gd name="connsiteX2" fmla="*/ 573094 w 1630790"/>
              <a:gd name="connsiteY2" fmla="*/ 0 h 1760017"/>
              <a:gd name="connsiteX3" fmla="*/ 1630790 w 1630790"/>
              <a:gd name="connsiteY3" fmla="*/ 0 h 1760017"/>
              <a:gd name="connsiteX4" fmla="*/ 1629853 w 1630790"/>
              <a:gd name="connsiteY4" fmla="*/ 63711 h 1760017"/>
              <a:gd name="connsiteX5" fmla="*/ 1620954 w 1630790"/>
              <a:gd name="connsiteY5" fmla="*/ 190196 h 1760017"/>
              <a:gd name="connsiteX6" fmla="*/ 1606904 w 1630790"/>
              <a:gd name="connsiteY6" fmla="*/ 315276 h 1760017"/>
              <a:gd name="connsiteX7" fmla="*/ 1586764 w 1630790"/>
              <a:gd name="connsiteY7" fmla="*/ 438014 h 1760017"/>
              <a:gd name="connsiteX8" fmla="*/ 1561004 w 1630790"/>
              <a:gd name="connsiteY8" fmla="*/ 559346 h 1760017"/>
              <a:gd name="connsiteX9" fmla="*/ 1530092 w 1630790"/>
              <a:gd name="connsiteY9" fmla="*/ 678335 h 1760017"/>
              <a:gd name="connsiteX10" fmla="*/ 1493091 w 1630790"/>
              <a:gd name="connsiteY10" fmla="*/ 794514 h 1760017"/>
              <a:gd name="connsiteX11" fmla="*/ 1450939 w 1630790"/>
              <a:gd name="connsiteY11" fmla="*/ 908819 h 1760017"/>
              <a:gd name="connsiteX12" fmla="*/ 1404102 w 1630790"/>
              <a:gd name="connsiteY12" fmla="*/ 1020314 h 1760017"/>
              <a:gd name="connsiteX13" fmla="*/ 1352114 w 1630790"/>
              <a:gd name="connsiteY13" fmla="*/ 1128997 h 1760017"/>
              <a:gd name="connsiteX14" fmla="*/ 1294974 w 1630790"/>
              <a:gd name="connsiteY14" fmla="*/ 1234870 h 1760017"/>
              <a:gd name="connsiteX15" fmla="*/ 1233618 w 1630790"/>
              <a:gd name="connsiteY15" fmla="*/ 1337932 h 1760017"/>
              <a:gd name="connsiteX16" fmla="*/ 1167579 w 1630790"/>
              <a:gd name="connsiteY16" fmla="*/ 1437714 h 1760017"/>
              <a:gd name="connsiteX17" fmla="*/ 1097325 w 1630790"/>
              <a:gd name="connsiteY17" fmla="*/ 1534218 h 1760017"/>
              <a:gd name="connsiteX18" fmla="*/ 1022855 w 1630790"/>
              <a:gd name="connsiteY18" fmla="*/ 1627442 h 1760017"/>
              <a:gd name="connsiteX19" fmla="*/ 943702 w 1630790"/>
              <a:gd name="connsiteY19" fmla="*/ 1717387 h 1760017"/>
              <a:gd name="connsiteX20" fmla="*/ 902954 w 1630790"/>
              <a:gd name="connsiteY20" fmla="*/ 1760017 h 1760017"/>
              <a:gd name="connsiteX21" fmla="*/ 154510 w 1630790"/>
              <a:gd name="connsiteY21" fmla="*/ 1011881 h 1760017"/>
              <a:gd name="connsiteX22" fmla="*/ 183120 w 1630790"/>
              <a:gd name="connsiteY22" fmla="*/ 980638 h 1760017"/>
              <a:gd name="connsiteX23" fmla="*/ 154979 w 1630790"/>
              <a:gd name="connsiteY23" fmla="*/ 1011342 h 1760017"/>
              <a:gd name="connsiteX24" fmla="*/ 0 w 1630790"/>
              <a:gd name="connsiteY24" fmla="*/ 856832 h 1760017"/>
              <a:gd name="connsiteX25" fmla="*/ 39330 w 1630790"/>
              <a:gd name="connsiteY25" fmla="*/ 814224 h 1760017"/>
              <a:gd name="connsiteX26" fmla="*/ 110966 w 1630790"/>
              <a:gd name="connsiteY26" fmla="*/ 722454 h 1760017"/>
              <a:gd name="connsiteX27" fmla="*/ 173708 w 1630790"/>
              <a:gd name="connsiteY27" fmla="*/ 624598 h 1760017"/>
              <a:gd name="connsiteX28" fmla="*/ 223735 w 1630790"/>
              <a:gd name="connsiteY28" fmla="*/ 531326 h 1760017"/>
              <a:gd name="connsiteX29" fmla="*/ 117990 w 1630790"/>
              <a:gd name="connsiteY29" fmla="*/ 395242 h 1760017"/>
              <a:gd name="connsiteX30" fmla="*/ 288085 w 1630790"/>
              <a:gd name="connsiteY30" fmla="*/ 371342 h 1760017"/>
              <a:gd name="connsiteX31" fmla="*/ 310894 w 1630790"/>
              <a:gd name="connsiteY31" fmla="*/ 299657 h 1760017"/>
              <a:gd name="connsiteX32" fmla="*/ 336646 w 1630790"/>
              <a:gd name="connsiteY32" fmla="*/ 182135 h 1760017"/>
              <a:gd name="connsiteX33" fmla="*/ 352097 w 1630790"/>
              <a:gd name="connsiteY33" fmla="*/ 61804 h 1760017"/>
              <a:gd name="connsiteX34" fmla="*/ 354906 w 1630790"/>
              <a:gd name="connsiteY34" fmla="*/ 0 h 1760017"/>
              <a:gd name="connsiteX0" fmla="*/ 354906 w 1630790"/>
              <a:gd name="connsiteY0" fmla="*/ 0 h 1760017"/>
              <a:gd name="connsiteX1" fmla="*/ 572758 w 1630790"/>
              <a:gd name="connsiteY1" fmla="*/ 0 h 1760017"/>
              <a:gd name="connsiteX2" fmla="*/ 573094 w 1630790"/>
              <a:gd name="connsiteY2" fmla="*/ 0 h 1760017"/>
              <a:gd name="connsiteX3" fmla="*/ 1630790 w 1630790"/>
              <a:gd name="connsiteY3" fmla="*/ 0 h 1760017"/>
              <a:gd name="connsiteX4" fmla="*/ 1629853 w 1630790"/>
              <a:gd name="connsiteY4" fmla="*/ 63711 h 1760017"/>
              <a:gd name="connsiteX5" fmla="*/ 1620954 w 1630790"/>
              <a:gd name="connsiteY5" fmla="*/ 190196 h 1760017"/>
              <a:gd name="connsiteX6" fmla="*/ 1606904 w 1630790"/>
              <a:gd name="connsiteY6" fmla="*/ 315276 h 1760017"/>
              <a:gd name="connsiteX7" fmla="*/ 1586764 w 1630790"/>
              <a:gd name="connsiteY7" fmla="*/ 438014 h 1760017"/>
              <a:gd name="connsiteX8" fmla="*/ 1561004 w 1630790"/>
              <a:gd name="connsiteY8" fmla="*/ 559346 h 1760017"/>
              <a:gd name="connsiteX9" fmla="*/ 1530092 w 1630790"/>
              <a:gd name="connsiteY9" fmla="*/ 678335 h 1760017"/>
              <a:gd name="connsiteX10" fmla="*/ 1493091 w 1630790"/>
              <a:gd name="connsiteY10" fmla="*/ 794514 h 1760017"/>
              <a:gd name="connsiteX11" fmla="*/ 1450939 w 1630790"/>
              <a:gd name="connsiteY11" fmla="*/ 908819 h 1760017"/>
              <a:gd name="connsiteX12" fmla="*/ 1404102 w 1630790"/>
              <a:gd name="connsiteY12" fmla="*/ 1020314 h 1760017"/>
              <a:gd name="connsiteX13" fmla="*/ 1352114 w 1630790"/>
              <a:gd name="connsiteY13" fmla="*/ 1128997 h 1760017"/>
              <a:gd name="connsiteX14" fmla="*/ 1294974 w 1630790"/>
              <a:gd name="connsiteY14" fmla="*/ 1234870 h 1760017"/>
              <a:gd name="connsiteX15" fmla="*/ 1233618 w 1630790"/>
              <a:gd name="connsiteY15" fmla="*/ 1337932 h 1760017"/>
              <a:gd name="connsiteX16" fmla="*/ 1167579 w 1630790"/>
              <a:gd name="connsiteY16" fmla="*/ 1437714 h 1760017"/>
              <a:gd name="connsiteX17" fmla="*/ 1097325 w 1630790"/>
              <a:gd name="connsiteY17" fmla="*/ 1534218 h 1760017"/>
              <a:gd name="connsiteX18" fmla="*/ 1022855 w 1630790"/>
              <a:gd name="connsiteY18" fmla="*/ 1627442 h 1760017"/>
              <a:gd name="connsiteX19" fmla="*/ 943702 w 1630790"/>
              <a:gd name="connsiteY19" fmla="*/ 1717387 h 1760017"/>
              <a:gd name="connsiteX20" fmla="*/ 902954 w 1630790"/>
              <a:gd name="connsiteY20" fmla="*/ 1760017 h 1760017"/>
              <a:gd name="connsiteX21" fmla="*/ 154510 w 1630790"/>
              <a:gd name="connsiteY21" fmla="*/ 1011881 h 1760017"/>
              <a:gd name="connsiteX22" fmla="*/ 154979 w 1630790"/>
              <a:gd name="connsiteY22" fmla="*/ 1011342 h 1760017"/>
              <a:gd name="connsiteX23" fmla="*/ 0 w 1630790"/>
              <a:gd name="connsiteY23" fmla="*/ 856832 h 1760017"/>
              <a:gd name="connsiteX24" fmla="*/ 39330 w 1630790"/>
              <a:gd name="connsiteY24" fmla="*/ 814224 h 1760017"/>
              <a:gd name="connsiteX25" fmla="*/ 110966 w 1630790"/>
              <a:gd name="connsiteY25" fmla="*/ 722454 h 1760017"/>
              <a:gd name="connsiteX26" fmla="*/ 173708 w 1630790"/>
              <a:gd name="connsiteY26" fmla="*/ 624598 h 1760017"/>
              <a:gd name="connsiteX27" fmla="*/ 223735 w 1630790"/>
              <a:gd name="connsiteY27" fmla="*/ 531326 h 1760017"/>
              <a:gd name="connsiteX28" fmla="*/ 117990 w 1630790"/>
              <a:gd name="connsiteY28" fmla="*/ 395242 h 1760017"/>
              <a:gd name="connsiteX29" fmla="*/ 288085 w 1630790"/>
              <a:gd name="connsiteY29" fmla="*/ 371342 h 1760017"/>
              <a:gd name="connsiteX30" fmla="*/ 310894 w 1630790"/>
              <a:gd name="connsiteY30" fmla="*/ 299657 h 1760017"/>
              <a:gd name="connsiteX31" fmla="*/ 336646 w 1630790"/>
              <a:gd name="connsiteY31" fmla="*/ 182135 h 1760017"/>
              <a:gd name="connsiteX32" fmla="*/ 352097 w 1630790"/>
              <a:gd name="connsiteY32" fmla="*/ 61804 h 1760017"/>
              <a:gd name="connsiteX33" fmla="*/ 354906 w 1630790"/>
              <a:gd name="connsiteY33" fmla="*/ 0 h 176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30790" h="1760017">
                <a:moveTo>
                  <a:pt x="354906" y="0"/>
                </a:moveTo>
                <a:lnTo>
                  <a:pt x="572758" y="0"/>
                </a:lnTo>
                <a:lnTo>
                  <a:pt x="573094" y="0"/>
                </a:lnTo>
                <a:lnTo>
                  <a:pt x="1630790" y="0"/>
                </a:lnTo>
                <a:cubicBezTo>
                  <a:pt x="1630478" y="21237"/>
                  <a:pt x="1630165" y="42474"/>
                  <a:pt x="1629853" y="63711"/>
                </a:cubicBezTo>
                <a:lnTo>
                  <a:pt x="1620954" y="190196"/>
                </a:lnTo>
                <a:lnTo>
                  <a:pt x="1606904" y="315276"/>
                </a:lnTo>
                <a:lnTo>
                  <a:pt x="1586764" y="438014"/>
                </a:lnTo>
                <a:lnTo>
                  <a:pt x="1561004" y="559346"/>
                </a:lnTo>
                <a:lnTo>
                  <a:pt x="1530092" y="678335"/>
                </a:lnTo>
                <a:lnTo>
                  <a:pt x="1493091" y="794514"/>
                </a:lnTo>
                <a:lnTo>
                  <a:pt x="1450939" y="908819"/>
                </a:lnTo>
                <a:lnTo>
                  <a:pt x="1404102" y="1020314"/>
                </a:lnTo>
                <a:lnTo>
                  <a:pt x="1352114" y="1128997"/>
                </a:lnTo>
                <a:lnTo>
                  <a:pt x="1294974" y="1234870"/>
                </a:lnTo>
                <a:lnTo>
                  <a:pt x="1233618" y="1337932"/>
                </a:lnTo>
                <a:lnTo>
                  <a:pt x="1167579" y="1437714"/>
                </a:lnTo>
                <a:lnTo>
                  <a:pt x="1097325" y="1534218"/>
                </a:lnTo>
                <a:lnTo>
                  <a:pt x="1022855" y="1627442"/>
                </a:lnTo>
                <a:lnTo>
                  <a:pt x="943702" y="1717387"/>
                </a:lnTo>
                <a:lnTo>
                  <a:pt x="902954" y="1760017"/>
                </a:lnTo>
                <a:lnTo>
                  <a:pt x="154510" y="1011881"/>
                </a:lnTo>
                <a:lnTo>
                  <a:pt x="154979" y="1011342"/>
                </a:lnTo>
                <a:lnTo>
                  <a:pt x="0" y="856832"/>
                </a:lnTo>
                <a:lnTo>
                  <a:pt x="39330" y="814224"/>
                </a:lnTo>
                <a:lnTo>
                  <a:pt x="110966" y="722454"/>
                </a:lnTo>
                <a:lnTo>
                  <a:pt x="173708" y="624598"/>
                </a:lnTo>
                <a:lnTo>
                  <a:pt x="223735" y="531326"/>
                </a:lnTo>
                <a:lnTo>
                  <a:pt x="117990" y="395242"/>
                </a:lnTo>
                <a:lnTo>
                  <a:pt x="288085" y="371342"/>
                </a:lnTo>
                <a:lnTo>
                  <a:pt x="310894" y="299657"/>
                </a:lnTo>
                <a:lnTo>
                  <a:pt x="336646" y="182135"/>
                </a:lnTo>
                <a:lnTo>
                  <a:pt x="352097" y="61804"/>
                </a:lnTo>
                <a:lnTo>
                  <a:pt x="354906" y="0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Freeform: Shape 85"/>
          <p:cNvSpPr>
            <a:spLocks/>
          </p:cNvSpPr>
          <p:nvPr/>
        </p:nvSpPr>
        <p:spPr bwMode="auto">
          <a:xfrm>
            <a:off x="3551449" y="3558567"/>
            <a:ext cx="378876" cy="702751"/>
          </a:xfrm>
          <a:custGeom>
            <a:avLst/>
            <a:gdLst>
              <a:gd name="connsiteX0" fmla="*/ 0 w 573094"/>
              <a:gd name="connsiteY0" fmla="*/ 0 h 1011342"/>
              <a:gd name="connsiteX1" fmla="*/ 218188 w 573094"/>
              <a:gd name="connsiteY1" fmla="*/ 0 h 1011342"/>
              <a:gd name="connsiteX2" fmla="*/ 221465 w 573094"/>
              <a:gd name="connsiteY2" fmla="*/ 61804 h 1011342"/>
              <a:gd name="connsiteX3" fmla="*/ 236448 w 573094"/>
              <a:gd name="connsiteY3" fmla="*/ 182135 h 1011342"/>
              <a:gd name="connsiteX4" fmla="*/ 263137 w 573094"/>
              <a:gd name="connsiteY4" fmla="*/ 299657 h 1011342"/>
              <a:gd name="connsiteX5" fmla="*/ 293857 w 573094"/>
              <a:gd name="connsiteY5" fmla="*/ 396207 h 1011342"/>
              <a:gd name="connsiteX6" fmla="*/ 452295 w 573094"/>
              <a:gd name="connsiteY6" fmla="*/ 415650 h 1011342"/>
              <a:gd name="connsiteX7" fmla="*/ 355991 w 573094"/>
              <a:gd name="connsiteY7" fmla="*/ 543690 h 1011342"/>
              <a:gd name="connsiteX8" fmla="*/ 399387 w 573094"/>
              <a:gd name="connsiteY8" fmla="*/ 624598 h 1011342"/>
              <a:gd name="connsiteX9" fmla="*/ 462128 w 573094"/>
              <a:gd name="connsiteY9" fmla="*/ 722454 h 1011342"/>
              <a:gd name="connsiteX10" fmla="*/ 533764 w 573094"/>
              <a:gd name="connsiteY10" fmla="*/ 814224 h 1011342"/>
              <a:gd name="connsiteX11" fmla="*/ 573094 w 573094"/>
              <a:gd name="connsiteY11" fmla="*/ 856832 h 1011342"/>
              <a:gd name="connsiteX12" fmla="*/ 419052 w 573094"/>
              <a:gd name="connsiteY12" fmla="*/ 1011342 h 1011342"/>
              <a:gd name="connsiteX13" fmla="*/ 372230 w 573094"/>
              <a:gd name="connsiteY13" fmla="*/ 961243 h 1011342"/>
              <a:gd name="connsiteX14" fmla="*/ 287952 w 573094"/>
              <a:gd name="connsiteY14" fmla="*/ 853554 h 1011342"/>
              <a:gd name="connsiteX15" fmla="*/ 231298 w 573094"/>
              <a:gd name="connsiteY15" fmla="*/ 766935 h 1011342"/>
              <a:gd name="connsiteX16" fmla="*/ 195714 w 573094"/>
              <a:gd name="connsiteY16" fmla="*/ 707940 h 1011342"/>
              <a:gd name="connsiteX17" fmla="*/ 163406 w 573094"/>
              <a:gd name="connsiteY17" fmla="*/ 647072 h 1011342"/>
              <a:gd name="connsiteX18" fmla="*/ 133909 w 573094"/>
              <a:gd name="connsiteY18" fmla="*/ 584331 h 1011342"/>
              <a:gd name="connsiteX19" fmla="*/ 106753 w 573094"/>
              <a:gd name="connsiteY19" fmla="*/ 520654 h 1011342"/>
              <a:gd name="connsiteX20" fmla="*/ 82405 w 573094"/>
              <a:gd name="connsiteY20" fmla="*/ 455104 h 1011342"/>
              <a:gd name="connsiteX21" fmla="*/ 61804 w 573094"/>
              <a:gd name="connsiteY21" fmla="*/ 387681 h 1011342"/>
              <a:gd name="connsiteX22" fmla="*/ 43544 w 573094"/>
              <a:gd name="connsiteY22" fmla="*/ 319790 h 1011342"/>
              <a:gd name="connsiteX23" fmla="*/ 28093 w 573094"/>
              <a:gd name="connsiteY23" fmla="*/ 250962 h 1011342"/>
              <a:gd name="connsiteX24" fmla="*/ 15919 w 573094"/>
              <a:gd name="connsiteY24" fmla="*/ 180262 h 1011342"/>
              <a:gd name="connsiteX25" fmla="*/ 7023 w 573094"/>
              <a:gd name="connsiteY25" fmla="*/ 109094 h 1011342"/>
              <a:gd name="connsiteX26" fmla="*/ 1873 w 573094"/>
              <a:gd name="connsiteY26" fmla="*/ 36520 h 101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3094" h="1011342">
                <a:moveTo>
                  <a:pt x="0" y="0"/>
                </a:moveTo>
                <a:lnTo>
                  <a:pt x="218188" y="0"/>
                </a:lnTo>
                <a:lnTo>
                  <a:pt x="221465" y="61804"/>
                </a:lnTo>
                <a:lnTo>
                  <a:pt x="236448" y="182135"/>
                </a:lnTo>
                <a:lnTo>
                  <a:pt x="263137" y="299657"/>
                </a:lnTo>
                <a:lnTo>
                  <a:pt x="293857" y="396207"/>
                </a:lnTo>
                <a:lnTo>
                  <a:pt x="452295" y="415650"/>
                </a:lnTo>
                <a:lnTo>
                  <a:pt x="355991" y="543690"/>
                </a:lnTo>
                <a:lnTo>
                  <a:pt x="399387" y="624598"/>
                </a:lnTo>
                <a:lnTo>
                  <a:pt x="462128" y="722454"/>
                </a:lnTo>
                <a:lnTo>
                  <a:pt x="533764" y="814224"/>
                </a:lnTo>
                <a:lnTo>
                  <a:pt x="573094" y="856832"/>
                </a:lnTo>
                <a:lnTo>
                  <a:pt x="419052" y="1011342"/>
                </a:lnTo>
                <a:lnTo>
                  <a:pt x="372230" y="961243"/>
                </a:lnTo>
                <a:lnTo>
                  <a:pt x="287952" y="853554"/>
                </a:lnTo>
                <a:lnTo>
                  <a:pt x="231298" y="766935"/>
                </a:lnTo>
                <a:lnTo>
                  <a:pt x="195714" y="707940"/>
                </a:lnTo>
                <a:lnTo>
                  <a:pt x="163406" y="647072"/>
                </a:lnTo>
                <a:lnTo>
                  <a:pt x="133909" y="584331"/>
                </a:lnTo>
                <a:lnTo>
                  <a:pt x="106753" y="520654"/>
                </a:lnTo>
                <a:lnTo>
                  <a:pt x="82405" y="455104"/>
                </a:lnTo>
                <a:lnTo>
                  <a:pt x="61804" y="387681"/>
                </a:lnTo>
                <a:lnTo>
                  <a:pt x="43544" y="319790"/>
                </a:lnTo>
                <a:lnTo>
                  <a:pt x="28093" y="250962"/>
                </a:lnTo>
                <a:lnTo>
                  <a:pt x="15919" y="180262"/>
                </a:lnTo>
                <a:lnTo>
                  <a:pt x="7023" y="109094"/>
                </a:lnTo>
                <a:lnTo>
                  <a:pt x="1873" y="36520"/>
                </a:lnTo>
                <a:close/>
              </a:path>
            </a:pathLst>
          </a:custGeom>
          <a:solidFill>
            <a:sysClr val="windowText" lastClr="000000">
              <a:alpha val="20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Freeform: Shape 94"/>
          <p:cNvSpPr>
            <a:spLocks/>
          </p:cNvSpPr>
          <p:nvPr/>
        </p:nvSpPr>
        <p:spPr bwMode="auto">
          <a:xfrm>
            <a:off x="3552377" y="2791398"/>
            <a:ext cx="378876" cy="701775"/>
          </a:xfrm>
          <a:custGeom>
            <a:avLst/>
            <a:gdLst>
              <a:gd name="connsiteX0" fmla="*/ 419052 w 573094"/>
              <a:gd name="connsiteY0" fmla="*/ 0 h 1009938"/>
              <a:gd name="connsiteX1" fmla="*/ 573094 w 573094"/>
              <a:gd name="connsiteY1" fmla="*/ 153971 h 1009938"/>
              <a:gd name="connsiteX2" fmla="*/ 534232 w 573094"/>
              <a:gd name="connsiteY2" fmla="*/ 196559 h 1009938"/>
              <a:gd name="connsiteX3" fmla="*/ 462596 w 573094"/>
              <a:gd name="connsiteY3" fmla="*/ 288286 h 1009938"/>
              <a:gd name="connsiteX4" fmla="*/ 399387 w 573094"/>
              <a:gd name="connsiteY4" fmla="*/ 385630 h 1009938"/>
              <a:gd name="connsiteX5" fmla="*/ 344606 w 573094"/>
              <a:gd name="connsiteY5" fmla="*/ 489057 h 1009938"/>
              <a:gd name="connsiteX6" fmla="*/ 343709 w 573094"/>
              <a:gd name="connsiteY6" fmla="*/ 491170 h 1009938"/>
              <a:gd name="connsiteX7" fmla="*/ 442463 w 573094"/>
              <a:gd name="connsiteY7" fmla="*/ 617505 h 1009938"/>
              <a:gd name="connsiteX8" fmla="*/ 285248 w 573094"/>
              <a:gd name="connsiteY8" fmla="*/ 639486 h 1009938"/>
              <a:gd name="connsiteX9" fmla="*/ 262668 w 573094"/>
              <a:gd name="connsiteY9" fmla="*/ 710420 h 1009938"/>
              <a:gd name="connsiteX10" fmla="*/ 236917 w 573094"/>
              <a:gd name="connsiteY10" fmla="*/ 827887 h 1009938"/>
              <a:gd name="connsiteX11" fmla="*/ 220997 w 573094"/>
              <a:gd name="connsiteY11" fmla="*/ 948163 h 1009938"/>
              <a:gd name="connsiteX12" fmla="*/ 217720 w 573094"/>
              <a:gd name="connsiteY12" fmla="*/ 1009938 h 1009938"/>
              <a:gd name="connsiteX13" fmla="*/ 0 w 573094"/>
              <a:gd name="connsiteY13" fmla="*/ 1009938 h 1009938"/>
              <a:gd name="connsiteX14" fmla="*/ 1404 w 573094"/>
              <a:gd name="connsiteY14" fmla="*/ 972966 h 1009938"/>
              <a:gd name="connsiteX15" fmla="*/ 6555 w 573094"/>
              <a:gd name="connsiteY15" fmla="*/ 900895 h 1009938"/>
              <a:gd name="connsiteX16" fmla="*/ 15451 w 573094"/>
              <a:gd name="connsiteY16" fmla="*/ 829291 h 1009938"/>
              <a:gd name="connsiteX17" fmla="*/ 27624 w 573094"/>
              <a:gd name="connsiteY17" fmla="*/ 759092 h 1009938"/>
              <a:gd name="connsiteX18" fmla="*/ 43075 w 573094"/>
              <a:gd name="connsiteY18" fmla="*/ 690296 h 1009938"/>
              <a:gd name="connsiteX19" fmla="*/ 61336 w 573094"/>
              <a:gd name="connsiteY19" fmla="*/ 622436 h 1009938"/>
              <a:gd name="connsiteX20" fmla="*/ 82405 w 573094"/>
              <a:gd name="connsiteY20" fmla="*/ 555513 h 1009938"/>
              <a:gd name="connsiteX21" fmla="*/ 106284 w 573094"/>
              <a:gd name="connsiteY21" fmla="*/ 489993 h 1009938"/>
              <a:gd name="connsiteX22" fmla="*/ 133909 w 573094"/>
              <a:gd name="connsiteY22" fmla="*/ 425878 h 1009938"/>
              <a:gd name="connsiteX23" fmla="*/ 163407 w 573094"/>
              <a:gd name="connsiteY23" fmla="*/ 363634 h 1009938"/>
              <a:gd name="connsiteX24" fmla="*/ 195714 w 573094"/>
              <a:gd name="connsiteY24" fmla="*/ 302326 h 1009938"/>
              <a:gd name="connsiteX25" fmla="*/ 231298 w 573094"/>
              <a:gd name="connsiteY25" fmla="*/ 243358 h 1009938"/>
              <a:gd name="connsiteX26" fmla="*/ 287952 w 573094"/>
              <a:gd name="connsiteY26" fmla="*/ 157715 h 1009938"/>
              <a:gd name="connsiteX27" fmla="*/ 372699 w 573094"/>
              <a:gd name="connsiteY27" fmla="*/ 50076 h 100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3094" h="1009938">
                <a:moveTo>
                  <a:pt x="419052" y="0"/>
                </a:moveTo>
                <a:lnTo>
                  <a:pt x="573094" y="153971"/>
                </a:lnTo>
                <a:lnTo>
                  <a:pt x="534232" y="196559"/>
                </a:lnTo>
                <a:lnTo>
                  <a:pt x="462596" y="288286"/>
                </a:lnTo>
                <a:lnTo>
                  <a:pt x="399387" y="385630"/>
                </a:lnTo>
                <a:lnTo>
                  <a:pt x="344606" y="489057"/>
                </a:lnTo>
                <a:lnTo>
                  <a:pt x="343709" y="491170"/>
                </a:lnTo>
                <a:lnTo>
                  <a:pt x="442463" y="617505"/>
                </a:lnTo>
                <a:lnTo>
                  <a:pt x="285248" y="639486"/>
                </a:lnTo>
                <a:lnTo>
                  <a:pt x="262668" y="710420"/>
                </a:lnTo>
                <a:lnTo>
                  <a:pt x="236917" y="827887"/>
                </a:lnTo>
                <a:lnTo>
                  <a:pt x="220997" y="948163"/>
                </a:lnTo>
                <a:lnTo>
                  <a:pt x="217720" y="1009938"/>
                </a:lnTo>
                <a:lnTo>
                  <a:pt x="0" y="1009938"/>
                </a:lnTo>
                <a:lnTo>
                  <a:pt x="1404" y="972966"/>
                </a:lnTo>
                <a:lnTo>
                  <a:pt x="6555" y="900895"/>
                </a:lnTo>
                <a:lnTo>
                  <a:pt x="15451" y="829291"/>
                </a:lnTo>
                <a:lnTo>
                  <a:pt x="27624" y="759092"/>
                </a:lnTo>
                <a:lnTo>
                  <a:pt x="43075" y="690296"/>
                </a:lnTo>
                <a:lnTo>
                  <a:pt x="61336" y="622436"/>
                </a:lnTo>
                <a:lnTo>
                  <a:pt x="82405" y="555513"/>
                </a:lnTo>
                <a:lnTo>
                  <a:pt x="106284" y="489993"/>
                </a:lnTo>
                <a:lnTo>
                  <a:pt x="133909" y="425878"/>
                </a:lnTo>
                <a:lnTo>
                  <a:pt x="163407" y="363634"/>
                </a:lnTo>
                <a:lnTo>
                  <a:pt x="195714" y="302326"/>
                </a:lnTo>
                <a:lnTo>
                  <a:pt x="231298" y="243358"/>
                </a:lnTo>
                <a:lnTo>
                  <a:pt x="287952" y="157715"/>
                </a:lnTo>
                <a:lnTo>
                  <a:pt x="372699" y="50076"/>
                </a:lnTo>
                <a:close/>
              </a:path>
            </a:pathLst>
          </a:custGeom>
          <a:solidFill>
            <a:sysClr val="windowText" lastClr="000000">
              <a:alpha val="20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Freeform: Shape 99"/>
          <p:cNvSpPr>
            <a:spLocks/>
          </p:cNvSpPr>
          <p:nvPr/>
        </p:nvSpPr>
        <p:spPr bwMode="auto">
          <a:xfrm>
            <a:off x="3872751" y="2454662"/>
            <a:ext cx="668604" cy="397250"/>
          </a:xfrm>
          <a:custGeom>
            <a:avLst/>
            <a:gdLst>
              <a:gd name="connsiteX0" fmla="*/ 1011342 w 1011342"/>
              <a:gd name="connsiteY0" fmla="*/ 0 h 571690"/>
              <a:gd name="connsiteX1" fmla="*/ 1011342 w 1011342"/>
              <a:gd name="connsiteY1" fmla="*/ 217542 h 571690"/>
              <a:gd name="connsiteX2" fmla="*/ 949538 w 1011342"/>
              <a:gd name="connsiteY2" fmla="*/ 221284 h 571690"/>
              <a:gd name="connsiteX3" fmla="*/ 828271 w 1011342"/>
              <a:gd name="connsiteY3" fmla="*/ 236255 h 571690"/>
              <a:gd name="connsiteX4" fmla="*/ 711685 w 1011342"/>
              <a:gd name="connsiteY4" fmla="*/ 261986 h 571690"/>
              <a:gd name="connsiteX5" fmla="*/ 611225 w 1011342"/>
              <a:gd name="connsiteY5" fmla="*/ 293924 h 571690"/>
              <a:gd name="connsiteX6" fmla="*/ 590824 w 1011342"/>
              <a:gd name="connsiteY6" fmla="*/ 457914 h 571690"/>
              <a:gd name="connsiteX7" fmla="*/ 460567 w 1011342"/>
              <a:gd name="connsiteY7" fmla="*/ 359408 h 571690"/>
              <a:gd name="connsiteX8" fmla="*/ 386745 w 1011342"/>
              <a:gd name="connsiteY8" fmla="*/ 398125 h 571690"/>
              <a:gd name="connsiteX9" fmla="*/ 288888 w 1011342"/>
              <a:gd name="connsiteY9" fmla="*/ 461750 h 571690"/>
              <a:gd name="connsiteX10" fmla="*/ 197586 w 1011342"/>
              <a:gd name="connsiteY10" fmla="*/ 533328 h 571690"/>
              <a:gd name="connsiteX11" fmla="*/ 154979 w 1011342"/>
              <a:gd name="connsiteY11" fmla="*/ 571690 h 571690"/>
              <a:gd name="connsiteX12" fmla="*/ 0 w 1011342"/>
              <a:gd name="connsiteY12" fmla="*/ 417774 h 571690"/>
              <a:gd name="connsiteX13" fmla="*/ 51035 w 1011342"/>
              <a:gd name="connsiteY13" fmla="*/ 371926 h 571690"/>
              <a:gd name="connsiteX14" fmla="*/ 158256 w 1011342"/>
              <a:gd name="connsiteY14" fmla="*/ 287249 h 571690"/>
              <a:gd name="connsiteX15" fmla="*/ 243939 w 1011342"/>
              <a:gd name="connsiteY15" fmla="*/ 230173 h 571690"/>
              <a:gd name="connsiteX16" fmla="*/ 303402 w 1011342"/>
              <a:gd name="connsiteY16" fmla="*/ 195554 h 571690"/>
              <a:gd name="connsiteX17" fmla="*/ 364739 w 1011342"/>
              <a:gd name="connsiteY17" fmla="*/ 162805 h 571690"/>
              <a:gd name="connsiteX18" fmla="*/ 427011 w 1011342"/>
              <a:gd name="connsiteY18" fmla="*/ 132864 h 571690"/>
              <a:gd name="connsiteX19" fmla="*/ 490688 w 1011342"/>
              <a:gd name="connsiteY19" fmla="*/ 106198 h 571690"/>
              <a:gd name="connsiteX20" fmla="*/ 556238 w 1011342"/>
              <a:gd name="connsiteY20" fmla="*/ 82338 h 571690"/>
              <a:gd name="connsiteX21" fmla="*/ 623193 w 1011342"/>
              <a:gd name="connsiteY21" fmla="*/ 60818 h 571690"/>
              <a:gd name="connsiteX22" fmla="*/ 691084 w 1011342"/>
              <a:gd name="connsiteY22" fmla="*/ 42573 h 571690"/>
              <a:gd name="connsiteX23" fmla="*/ 760380 w 1011342"/>
              <a:gd name="connsiteY23" fmla="*/ 27134 h 571690"/>
              <a:gd name="connsiteX24" fmla="*/ 830612 w 1011342"/>
              <a:gd name="connsiteY24" fmla="*/ 15906 h 571690"/>
              <a:gd name="connsiteX25" fmla="*/ 902248 w 1011342"/>
              <a:gd name="connsiteY25" fmla="*/ 6550 h 571690"/>
              <a:gd name="connsiteX26" fmla="*/ 974353 w 1011342"/>
              <a:gd name="connsiteY26" fmla="*/ 936 h 57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342" h="571690">
                <a:moveTo>
                  <a:pt x="1011342" y="0"/>
                </a:moveTo>
                <a:lnTo>
                  <a:pt x="1011342" y="217542"/>
                </a:lnTo>
                <a:lnTo>
                  <a:pt x="949538" y="221284"/>
                </a:lnTo>
                <a:lnTo>
                  <a:pt x="828271" y="236255"/>
                </a:lnTo>
                <a:lnTo>
                  <a:pt x="711685" y="261986"/>
                </a:lnTo>
                <a:lnTo>
                  <a:pt x="611225" y="293924"/>
                </a:lnTo>
                <a:lnTo>
                  <a:pt x="590824" y="457914"/>
                </a:lnTo>
                <a:lnTo>
                  <a:pt x="460567" y="359408"/>
                </a:lnTo>
                <a:lnTo>
                  <a:pt x="386745" y="398125"/>
                </a:lnTo>
                <a:lnTo>
                  <a:pt x="288888" y="461750"/>
                </a:lnTo>
                <a:lnTo>
                  <a:pt x="197586" y="533328"/>
                </a:lnTo>
                <a:lnTo>
                  <a:pt x="154979" y="571690"/>
                </a:lnTo>
                <a:lnTo>
                  <a:pt x="0" y="417774"/>
                </a:lnTo>
                <a:lnTo>
                  <a:pt x="51035" y="371926"/>
                </a:lnTo>
                <a:lnTo>
                  <a:pt x="158256" y="287249"/>
                </a:lnTo>
                <a:lnTo>
                  <a:pt x="243939" y="230173"/>
                </a:lnTo>
                <a:lnTo>
                  <a:pt x="303402" y="195554"/>
                </a:lnTo>
                <a:lnTo>
                  <a:pt x="364739" y="162805"/>
                </a:lnTo>
                <a:lnTo>
                  <a:pt x="427011" y="132864"/>
                </a:lnTo>
                <a:lnTo>
                  <a:pt x="490688" y="106198"/>
                </a:lnTo>
                <a:lnTo>
                  <a:pt x="556238" y="82338"/>
                </a:lnTo>
                <a:lnTo>
                  <a:pt x="623193" y="60818"/>
                </a:lnTo>
                <a:lnTo>
                  <a:pt x="691084" y="42573"/>
                </a:lnTo>
                <a:lnTo>
                  <a:pt x="760380" y="27134"/>
                </a:lnTo>
                <a:lnTo>
                  <a:pt x="830612" y="15906"/>
                </a:lnTo>
                <a:lnTo>
                  <a:pt x="902248" y="6550"/>
                </a:lnTo>
                <a:lnTo>
                  <a:pt x="974353" y="936"/>
                </a:lnTo>
                <a:close/>
              </a:path>
            </a:pathLst>
          </a:custGeom>
          <a:solidFill>
            <a:sysClr val="windowText" lastClr="000000">
              <a:alpha val="20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Freeform: Shape 104"/>
          <p:cNvSpPr>
            <a:spLocks/>
          </p:cNvSpPr>
          <p:nvPr/>
        </p:nvSpPr>
        <p:spPr bwMode="auto">
          <a:xfrm>
            <a:off x="4603572" y="2454662"/>
            <a:ext cx="667676" cy="397250"/>
          </a:xfrm>
          <a:custGeom>
            <a:avLst/>
            <a:gdLst>
              <a:gd name="connsiteX0" fmla="*/ 0 w 1009938"/>
              <a:gd name="connsiteY0" fmla="*/ 0 h 571690"/>
              <a:gd name="connsiteX1" fmla="*/ 36487 w 1009938"/>
              <a:gd name="connsiteY1" fmla="*/ 936 h 571690"/>
              <a:gd name="connsiteX2" fmla="*/ 108993 w 1009938"/>
              <a:gd name="connsiteY2" fmla="*/ 6550 h 571690"/>
              <a:gd name="connsiteX3" fmla="*/ 180095 w 1009938"/>
              <a:gd name="connsiteY3" fmla="*/ 15906 h 571690"/>
              <a:gd name="connsiteX4" fmla="*/ 250262 w 1009938"/>
              <a:gd name="connsiteY4" fmla="*/ 27134 h 571690"/>
              <a:gd name="connsiteX5" fmla="*/ 319962 w 1009938"/>
              <a:gd name="connsiteY5" fmla="*/ 42573 h 571690"/>
              <a:gd name="connsiteX6" fmla="*/ 387790 w 1009938"/>
              <a:gd name="connsiteY6" fmla="*/ 60818 h 571690"/>
              <a:gd name="connsiteX7" fmla="*/ 454683 w 1009938"/>
              <a:gd name="connsiteY7" fmla="*/ 82338 h 571690"/>
              <a:gd name="connsiteX8" fmla="*/ 519704 w 1009938"/>
              <a:gd name="connsiteY8" fmla="*/ 106198 h 571690"/>
              <a:gd name="connsiteX9" fmla="*/ 583322 w 1009938"/>
              <a:gd name="connsiteY9" fmla="*/ 132864 h 571690"/>
              <a:gd name="connsiteX10" fmla="*/ 646473 w 1009938"/>
              <a:gd name="connsiteY10" fmla="*/ 162805 h 571690"/>
              <a:gd name="connsiteX11" fmla="*/ 706816 w 1009938"/>
              <a:gd name="connsiteY11" fmla="*/ 195554 h 571690"/>
              <a:gd name="connsiteX12" fmla="*/ 766225 w 1009938"/>
              <a:gd name="connsiteY12" fmla="*/ 230173 h 571690"/>
              <a:gd name="connsiteX13" fmla="*/ 851828 w 1009938"/>
              <a:gd name="connsiteY13" fmla="*/ 287249 h 571690"/>
              <a:gd name="connsiteX14" fmla="*/ 959418 w 1009938"/>
              <a:gd name="connsiteY14" fmla="*/ 371926 h 571690"/>
              <a:gd name="connsiteX15" fmla="*/ 1009938 w 1009938"/>
              <a:gd name="connsiteY15" fmla="*/ 417774 h 571690"/>
              <a:gd name="connsiteX16" fmla="*/ 856038 w 1009938"/>
              <a:gd name="connsiteY16" fmla="*/ 571690 h 571690"/>
              <a:gd name="connsiteX17" fmla="*/ 812535 w 1009938"/>
              <a:gd name="connsiteY17" fmla="*/ 533328 h 571690"/>
              <a:gd name="connsiteX18" fmla="*/ 721318 w 1009938"/>
              <a:gd name="connsiteY18" fmla="*/ 461750 h 571690"/>
              <a:gd name="connsiteX19" fmla="*/ 623552 w 1009938"/>
              <a:gd name="connsiteY19" fmla="*/ 398125 h 571690"/>
              <a:gd name="connsiteX20" fmla="*/ 521785 w 1009938"/>
              <a:gd name="connsiteY20" fmla="*/ 344215 h 571690"/>
              <a:gd name="connsiteX21" fmla="*/ 387214 w 1009938"/>
              <a:gd name="connsiteY21" fmla="*/ 449487 h 571690"/>
              <a:gd name="connsiteX22" fmla="*/ 363626 w 1009938"/>
              <a:gd name="connsiteY22" fmla="*/ 282450 h 571690"/>
              <a:gd name="connsiteX23" fmla="*/ 299847 w 1009938"/>
              <a:gd name="connsiteY23" fmla="*/ 261986 h 571690"/>
              <a:gd name="connsiteX24" fmla="*/ 182434 w 1009938"/>
              <a:gd name="connsiteY24" fmla="*/ 236255 h 571690"/>
              <a:gd name="connsiteX25" fmla="*/ 61747 w 1009938"/>
              <a:gd name="connsiteY25" fmla="*/ 221284 h 571690"/>
              <a:gd name="connsiteX26" fmla="*/ 0 w 1009938"/>
              <a:gd name="connsiteY26" fmla="*/ 217542 h 57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09938" h="571690">
                <a:moveTo>
                  <a:pt x="0" y="0"/>
                </a:moveTo>
                <a:lnTo>
                  <a:pt x="36487" y="936"/>
                </a:lnTo>
                <a:lnTo>
                  <a:pt x="108993" y="6550"/>
                </a:lnTo>
                <a:lnTo>
                  <a:pt x="180095" y="15906"/>
                </a:lnTo>
                <a:lnTo>
                  <a:pt x="250262" y="27134"/>
                </a:lnTo>
                <a:lnTo>
                  <a:pt x="319962" y="42573"/>
                </a:lnTo>
                <a:lnTo>
                  <a:pt x="387790" y="60818"/>
                </a:lnTo>
                <a:lnTo>
                  <a:pt x="454683" y="82338"/>
                </a:lnTo>
                <a:lnTo>
                  <a:pt x="519704" y="106198"/>
                </a:lnTo>
                <a:lnTo>
                  <a:pt x="583322" y="132864"/>
                </a:lnTo>
                <a:lnTo>
                  <a:pt x="646473" y="162805"/>
                </a:lnTo>
                <a:lnTo>
                  <a:pt x="706816" y="195554"/>
                </a:lnTo>
                <a:lnTo>
                  <a:pt x="766225" y="230173"/>
                </a:lnTo>
                <a:lnTo>
                  <a:pt x="851828" y="287249"/>
                </a:lnTo>
                <a:lnTo>
                  <a:pt x="959418" y="371926"/>
                </a:lnTo>
                <a:lnTo>
                  <a:pt x="1009938" y="417774"/>
                </a:lnTo>
                <a:lnTo>
                  <a:pt x="856038" y="571690"/>
                </a:lnTo>
                <a:lnTo>
                  <a:pt x="812535" y="533328"/>
                </a:lnTo>
                <a:lnTo>
                  <a:pt x="721318" y="461750"/>
                </a:lnTo>
                <a:lnTo>
                  <a:pt x="623552" y="398125"/>
                </a:lnTo>
                <a:lnTo>
                  <a:pt x="521785" y="344215"/>
                </a:lnTo>
                <a:lnTo>
                  <a:pt x="387214" y="449487"/>
                </a:lnTo>
                <a:lnTo>
                  <a:pt x="363626" y="282450"/>
                </a:lnTo>
                <a:lnTo>
                  <a:pt x="299847" y="261986"/>
                </a:lnTo>
                <a:lnTo>
                  <a:pt x="182434" y="236255"/>
                </a:lnTo>
                <a:lnTo>
                  <a:pt x="61747" y="221284"/>
                </a:lnTo>
                <a:lnTo>
                  <a:pt x="0" y="217542"/>
                </a:lnTo>
                <a:close/>
              </a:path>
            </a:pathLst>
          </a:custGeom>
          <a:solidFill>
            <a:sysClr val="windowText" lastClr="000000">
              <a:alpha val="20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6" name="Freeform: Shape 110"/>
          <p:cNvSpPr>
            <a:spLocks/>
          </p:cNvSpPr>
          <p:nvPr/>
        </p:nvSpPr>
        <p:spPr bwMode="auto">
          <a:xfrm>
            <a:off x="5213674" y="2791398"/>
            <a:ext cx="378876" cy="701775"/>
          </a:xfrm>
          <a:custGeom>
            <a:avLst/>
            <a:gdLst>
              <a:gd name="connsiteX0" fmla="*/ 154853 w 573094"/>
              <a:gd name="connsiteY0" fmla="*/ 0 h 1009938"/>
              <a:gd name="connsiteX1" fmla="*/ 200700 w 573094"/>
              <a:gd name="connsiteY1" fmla="*/ 50076 h 1009938"/>
              <a:gd name="connsiteX2" fmla="*/ 285378 w 573094"/>
              <a:gd name="connsiteY2" fmla="*/ 157715 h 1009938"/>
              <a:gd name="connsiteX3" fmla="*/ 342453 w 573094"/>
              <a:gd name="connsiteY3" fmla="*/ 243826 h 1009938"/>
              <a:gd name="connsiteX4" fmla="*/ 377073 w 573094"/>
              <a:gd name="connsiteY4" fmla="*/ 302326 h 1009938"/>
              <a:gd name="connsiteX5" fmla="*/ 409353 w 573094"/>
              <a:gd name="connsiteY5" fmla="*/ 363634 h 1009938"/>
              <a:gd name="connsiteX6" fmla="*/ 439294 w 573094"/>
              <a:gd name="connsiteY6" fmla="*/ 425878 h 1009938"/>
              <a:gd name="connsiteX7" fmla="*/ 466429 w 573094"/>
              <a:gd name="connsiteY7" fmla="*/ 489993 h 1009938"/>
              <a:gd name="connsiteX8" fmla="*/ 490288 w 573094"/>
              <a:gd name="connsiteY8" fmla="*/ 555513 h 1009938"/>
              <a:gd name="connsiteX9" fmla="*/ 511340 w 573094"/>
              <a:gd name="connsiteY9" fmla="*/ 622436 h 1009938"/>
              <a:gd name="connsiteX10" fmla="*/ 530054 w 573094"/>
              <a:gd name="connsiteY10" fmla="*/ 690296 h 1009938"/>
              <a:gd name="connsiteX11" fmla="*/ 545024 w 573094"/>
              <a:gd name="connsiteY11" fmla="*/ 759092 h 1009938"/>
              <a:gd name="connsiteX12" fmla="*/ 557188 w 573094"/>
              <a:gd name="connsiteY12" fmla="*/ 829291 h 1009938"/>
              <a:gd name="connsiteX13" fmla="*/ 566077 w 573094"/>
              <a:gd name="connsiteY13" fmla="*/ 900895 h 1009938"/>
              <a:gd name="connsiteX14" fmla="*/ 571691 w 573094"/>
              <a:gd name="connsiteY14" fmla="*/ 972966 h 1009938"/>
              <a:gd name="connsiteX15" fmla="*/ 573094 w 573094"/>
              <a:gd name="connsiteY15" fmla="*/ 1009938 h 1009938"/>
              <a:gd name="connsiteX16" fmla="*/ 355085 w 573094"/>
              <a:gd name="connsiteY16" fmla="*/ 1009938 h 1009938"/>
              <a:gd name="connsiteX17" fmla="*/ 352278 w 573094"/>
              <a:gd name="connsiteY17" fmla="*/ 948163 h 1009938"/>
              <a:gd name="connsiteX18" fmla="*/ 336839 w 573094"/>
              <a:gd name="connsiteY18" fmla="*/ 827887 h 1009938"/>
              <a:gd name="connsiteX19" fmla="*/ 310641 w 573094"/>
              <a:gd name="connsiteY19" fmla="*/ 710420 h 1009938"/>
              <a:gd name="connsiteX20" fmla="*/ 281337 w 573094"/>
              <a:gd name="connsiteY20" fmla="*/ 618289 h 1009938"/>
              <a:gd name="connsiteX21" fmla="*/ 109562 w 573094"/>
              <a:gd name="connsiteY21" fmla="*/ 597380 h 1009938"/>
              <a:gd name="connsiteX22" fmla="*/ 213033 w 573094"/>
              <a:gd name="connsiteY22" fmla="*/ 459322 h 1009938"/>
              <a:gd name="connsiteX23" fmla="*/ 174034 w 573094"/>
              <a:gd name="connsiteY23" fmla="*/ 385630 h 1009938"/>
              <a:gd name="connsiteX24" fmla="*/ 110409 w 573094"/>
              <a:gd name="connsiteY24" fmla="*/ 288286 h 1009938"/>
              <a:gd name="connsiteX25" fmla="*/ 39298 w 573094"/>
              <a:gd name="connsiteY25" fmla="*/ 196559 h 1009938"/>
              <a:gd name="connsiteX26" fmla="*/ 0 w 573094"/>
              <a:gd name="connsiteY26" fmla="*/ 153971 h 100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3094" h="1009938">
                <a:moveTo>
                  <a:pt x="154853" y="0"/>
                </a:moveTo>
                <a:lnTo>
                  <a:pt x="200700" y="50076"/>
                </a:lnTo>
                <a:lnTo>
                  <a:pt x="285378" y="157715"/>
                </a:lnTo>
                <a:lnTo>
                  <a:pt x="342453" y="243826"/>
                </a:lnTo>
                <a:lnTo>
                  <a:pt x="377073" y="302326"/>
                </a:lnTo>
                <a:lnTo>
                  <a:pt x="409353" y="363634"/>
                </a:lnTo>
                <a:lnTo>
                  <a:pt x="439294" y="425878"/>
                </a:lnTo>
                <a:lnTo>
                  <a:pt x="466429" y="489993"/>
                </a:lnTo>
                <a:lnTo>
                  <a:pt x="490288" y="555513"/>
                </a:lnTo>
                <a:lnTo>
                  <a:pt x="511340" y="622436"/>
                </a:lnTo>
                <a:lnTo>
                  <a:pt x="530054" y="690296"/>
                </a:lnTo>
                <a:lnTo>
                  <a:pt x="545024" y="759092"/>
                </a:lnTo>
                <a:lnTo>
                  <a:pt x="557188" y="829291"/>
                </a:lnTo>
                <a:lnTo>
                  <a:pt x="566077" y="900895"/>
                </a:lnTo>
                <a:lnTo>
                  <a:pt x="571691" y="972966"/>
                </a:lnTo>
                <a:lnTo>
                  <a:pt x="573094" y="1009938"/>
                </a:lnTo>
                <a:lnTo>
                  <a:pt x="355085" y="1009938"/>
                </a:lnTo>
                <a:lnTo>
                  <a:pt x="352278" y="948163"/>
                </a:lnTo>
                <a:lnTo>
                  <a:pt x="336839" y="827887"/>
                </a:lnTo>
                <a:lnTo>
                  <a:pt x="310641" y="710420"/>
                </a:lnTo>
                <a:lnTo>
                  <a:pt x="281337" y="618289"/>
                </a:lnTo>
                <a:lnTo>
                  <a:pt x="109562" y="597380"/>
                </a:lnTo>
                <a:lnTo>
                  <a:pt x="213033" y="459322"/>
                </a:lnTo>
                <a:lnTo>
                  <a:pt x="174034" y="385630"/>
                </a:lnTo>
                <a:lnTo>
                  <a:pt x="110409" y="288286"/>
                </a:lnTo>
                <a:lnTo>
                  <a:pt x="39298" y="196559"/>
                </a:lnTo>
                <a:lnTo>
                  <a:pt x="0" y="153971"/>
                </a:lnTo>
                <a:close/>
              </a:path>
            </a:pathLst>
          </a:custGeom>
          <a:solidFill>
            <a:sysClr val="windowText" lastClr="000000">
              <a:alpha val="20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7" name="Freeform: Shape 115"/>
          <p:cNvSpPr>
            <a:spLocks/>
          </p:cNvSpPr>
          <p:nvPr/>
        </p:nvSpPr>
        <p:spPr bwMode="auto">
          <a:xfrm>
            <a:off x="5213674" y="3558568"/>
            <a:ext cx="378876" cy="702751"/>
          </a:xfrm>
          <a:custGeom>
            <a:avLst/>
            <a:gdLst>
              <a:gd name="connsiteX0" fmla="*/ 354906 w 573094"/>
              <a:gd name="connsiteY0" fmla="*/ 0 h 1011342"/>
              <a:gd name="connsiteX1" fmla="*/ 573094 w 573094"/>
              <a:gd name="connsiteY1" fmla="*/ 0 h 1011342"/>
              <a:gd name="connsiteX2" fmla="*/ 572158 w 573094"/>
              <a:gd name="connsiteY2" fmla="*/ 36520 h 1011342"/>
              <a:gd name="connsiteX3" fmla="*/ 566539 w 573094"/>
              <a:gd name="connsiteY3" fmla="*/ 109094 h 1011342"/>
              <a:gd name="connsiteX4" fmla="*/ 557175 w 573094"/>
              <a:gd name="connsiteY4" fmla="*/ 180262 h 1011342"/>
              <a:gd name="connsiteX5" fmla="*/ 545001 w 573094"/>
              <a:gd name="connsiteY5" fmla="*/ 250962 h 1011342"/>
              <a:gd name="connsiteX6" fmla="*/ 530487 w 573094"/>
              <a:gd name="connsiteY6" fmla="*/ 319790 h 1011342"/>
              <a:gd name="connsiteX7" fmla="*/ 512226 w 573094"/>
              <a:gd name="connsiteY7" fmla="*/ 387681 h 1011342"/>
              <a:gd name="connsiteX8" fmla="*/ 490689 w 573094"/>
              <a:gd name="connsiteY8" fmla="*/ 455104 h 1011342"/>
              <a:gd name="connsiteX9" fmla="*/ 466810 w 573094"/>
              <a:gd name="connsiteY9" fmla="*/ 520654 h 1011342"/>
              <a:gd name="connsiteX10" fmla="*/ 440121 w 573094"/>
              <a:gd name="connsiteY10" fmla="*/ 584331 h 1011342"/>
              <a:gd name="connsiteX11" fmla="*/ 410156 w 573094"/>
              <a:gd name="connsiteY11" fmla="*/ 647072 h 1011342"/>
              <a:gd name="connsiteX12" fmla="*/ 377381 w 573094"/>
              <a:gd name="connsiteY12" fmla="*/ 707940 h 1011342"/>
              <a:gd name="connsiteX13" fmla="*/ 342733 w 573094"/>
              <a:gd name="connsiteY13" fmla="*/ 766935 h 1011342"/>
              <a:gd name="connsiteX14" fmla="*/ 285611 w 573094"/>
              <a:gd name="connsiteY14" fmla="*/ 853554 h 1011342"/>
              <a:gd name="connsiteX15" fmla="*/ 200864 w 573094"/>
              <a:gd name="connsiteY15" fmla="*/ 961243 h 1011342"/>
              <a:gd name="connsiteX16" fmla="*/ 154979 w 573094"/>
              <a:gd name="connsiteY16" fmla="*/ 1011342 h 1011342"/>
              <a:gd name="connsiteX17" fmla="*/ 0 w 573094"/>
              <a:gd name="connsiteY17" fmla="*/ 856832 h 1011342"/>
              <a:gd name="connsiteX18" fmla="*/ 39330 w 573094"/>
              <a:gd name="connsiteY18" fmla="*/ 814224 h 1011342"/>
              <a:gd name="connsiteX19" fmla="*/ 110966 w 573094"/>
              <a:gd name="connsiteY19" fmla="*/ 722454 h 1011342"/>
              <a:gd name="connsiteX20" fmla="*/ 173708 w 573094"/>
              <a:gd name="connsiteY20" fmla="*/ 624598 h 1011342"/>
              <a:gd name="connsiteX21" fmla="*/ 223735 w 573094"/>
              <a:gd name="connsiteY21" fmla="*/ 531326 h 1011342"/>
              <a:gd name="connsiteX22" fmla="*/ 117990 w 573094"/>
              <a:gd name="connsiteY22" fmla="*/ 395242 h 1011342"/>
              <a:gd name="connsiteX23" fmla="*/ 288085 w 573094"/>
              <a:gd name="connsiteY23" fmla="*/ 371342 h 1011342"/>
              <a:gd name="connsiteX24" fmla="*/ 310894 w 573094"/>
              <a:gd name="connsiteY24" fmla="*/ 299657 h 1011342"/>
              <a:gd name="connsiteX25" fmla="*/ 336646 w 573094"/>
              <a:gd name="connsiteY25" fmla="*/ 182135 h 1011342"/>
              <a:gd name="connsiteX26" fmla="*/ 352097 w 573094"/>
              <a:gd name="connsiteY26" fmla="*/ 61804 h 101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3094" h="1011342">
                <a:moveTo>
                  <a:pt x="354906" y="0"/>
                </a:moveTo>
                <a:lnTo>
                  <a:pt x="573094" y="0"/>
                </a:lnTo>
                <a:lnTo>
                  <a:pt x="572158" y="36520"/>
                </a:lnTo>
                <a:lnTo>
                  <a:pt x="566539" y="109094"/>
                </a:lnTo>
                <a:lnTo>
                  <a:pt x="557175" y="180262"/>
                </a:lnTo>
                <a:lnTo>
                  <a:pt x="545001" y="250962"/>
                </a:lnTo>
                <a:lnTo>
                  <a:pt x="530487" y="319790"/>
                </a:lnTo>
                <a:lnTo>
                  <a:pt x="512226" y="387681"/>
                </a:lnTo>
                <a:lnTo>
                  <a:pt x="490689" y="455104"/>
                </a:lnTo>
                <a:lnTo>
                  <a:pt x="466810" y="520654"/>
                </a:lnTo>
                <a:lnTo>
                  <a:pt x="440121" y="584331"/>
                </a:lnTo>
                <a:lnTo>
                  <a:pt x="410156" y="647072"/>
                </a:lnTo>
                <a:lnTo>
                  <a:pt x="377381" y="707940"/>
                </a:lnTo>
                <a:lnTo>
                  <a:pt x="342733" y="766935"/>
                </a:lnTo>
                <a:lnTo>
                  <a:pt x="285611" y="853554"/>
                </a:lnTo>
                <a:lnTo>
                  <a:pt x="200864" y="961243"/>
                </a:lnTo>
                <a:lnTo>
                  <a:pt x="154979" y="1011342"/>
                </a:lnTo>
                <a:lnTo>
                  <a:pt x="0" y="856832"/>
                </a:lnTo>
                <a:lnTo>
                  <a:pt x="39330" y="814224"/>
                </a:lnTo>
                <a:lnTo>
                  <a:pt x="110966" y="722454"/>
                </a:lnTo>
                <a:lnTo>
                  <a:pt x="173708" y="624598"/>
                </a:lnTo>
                <a:lnTo>
                  <a:pt x="223735" y="531326"/>
                </a:lnTo>
                <a:lnTo>
                  <a:pt x="117990" y="395242"/>
                </a:lnTo>
                <a:lnTo>
                  <a:pt x="288085" y="371342"/>
                </a:lnTo>
                <a:lnTo>
                  <a:pt x="310894" y="299657"/>
                </a:lnTo>
                <a:lnTo>
                  <a:pt x="336646" y="182135"/>
                </a:lnTo>
                <a:lnTo>
                  <a:pt x="352097" y="61804"/>
                </a:lnTo>
                <a:close/>
              </a:path>
            </a:pathLst>
          </a:custGeom>
          <a:solidFill>
            <a:sysClr val="windowText" lastClr="000000">
              <a:alpha val="20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114416" y="3035407"/>
            <a:ext cx="915169" cy="1600606"/>
            <a:chOff x="1286117" y="2706554"/>
            <a:chExt cx="1384300" cy="2303462"/>
          </a:xfrm>
        </p:grpSpPr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1625842" y="4659179"/>
              <a:ext cx="706438" cy="93663"/>
            </a:xfrm>
            <a:custGeom>
              <a:avLst/>
              <a:gdLst>
                <a:gd name="T0" fmla="*/ 2072 w 2225"/>
                <a:gd name="T1" fmla="*/ 298 h 298"/>
                <a:gd name="T2" fmla="*/ 152 w 2225"/>
                <a:gd name="T3" fmla="*/ 298 h 298"/>
                <a:gd name="T4" fmla="*/ 137 w 2225"/>
                <a:gd name="T5" fmla="*/ 298 h 298"/>
                <a:gd name="T6" fmla="*/ 107 w 2225"/>
                <a:gd name="T7" fmla="*/ 292 h 298"/>
                <a:gd name="T8" fmla="*/ 80 w 2225"/>
                <a:gd name="T9" fmla="*/ 281 h 298"/>
                <a:gd name="T10" fmla="*/ 55 w 2225"/>
                <a:gd name="T11" fmla="*/ 265 h 298"/>
                <a:gd name="T12" fmla="*/ 34 w 2225"/>
                <a:gd name="T13" fmla="*/ 244 h 298"/>
                <a:gd name="T14" fmla="*/ 18 w 2225"/>
                <a:gd name="T15" fmla="*/ 220 h 298"/>
                <a:gd name="T16" fmla="*/ 6 w 2225"/>
                <a:gd name="T17" fmla="*/ 193 h 298"/>
                <a:gd name="T18" fmla="*/ 1 w 2225"/>
                <a:gd name="T19" fmla="*/ 164 h 298"/>
                <a:gd name="T20" fmla="*/ 0 w 2225"/>
                <a:gd name="T21" fmla="*/ 149 h 298"/>
                <a:gd name="T22" fmla="*/ 1 w 2225"/>
                <a:gd name="T23" fmla="*/ 134 h 298"/>
                <a:gd name="T24" fmla="*/ 6 w 2225"/>
                <a:gd name="T25" fmla="*/ 105 h 298"/>
                <a:gd name="T26" fmla="*/ 18 w 2225"/>
                <a:gd name="T27" fmla="*/ 78 h 298"/>
                <a:gd name="T28" fmla="*/ 34 w 2225"/>
                <a:gd name="T29" fmla="*/ 54 h 298"/>
                <a:gd name="T30" fmla="*/ 55 w 2225"/>
                <a:gd name="T31" fmla="*/ 33 h 298"/>
                <a:gd name="T32" fmla="*/ 80 w 2225"/>
                <a:gd name="T33" fmla="*/ 17 h 298"/>
                <a:gd name="T34" fmla="*/ 107 w 2225"/>
                <a:gd name="T35" fmla="*/ 6 h 298"/>
                <a:gd name="T36" fmla="*/ 137 w 2225"/>
                <a:gd name="T37" fmla="*/ 0 h 298"/>
                <a:gd name="T38" fmla="*/ 152 w 2225"/>
                <a:gd name="T39" fmla="*/ 0 h 298"/>
                <a:gd name="T40" fmla="*/ 2072 w 2225"/>
                <a:gd name="T41" fmla="*/ 0 h 298"/>
                <a:gd name="T42" fmla="*/ 2087 w 2225"/>
                <a:gd name="T43" fmla="*/ 0 h 298"/>
                <a:gd name="T44" fmla="*/ 2118 w 2225"/>
                <a:gd name="T45" fmla="*/ 6 h 298"/>
                <a:gd name="T46" fmla="*/ 2145 w 2225"/>
                <a:gd name="T47" fmla="*/ 17 h 298"/>
                <a:gd name="T48" fmla="*/ 2170 w 2225"/>
                <a:gd name="T49" fmla="*/ 33 h 298"/>
                <a:gd name="T50" fmla="*/ 2190 w 2225"/>
                <a:gd name="T51" fmla="*/ 54 h 298"/>
                <a:gd name="T52" fmla="*/ 2206 w 2225"/>
                <a:gd name="T53" fmla="*/ 78 h 298"/>
                <a:gd name="T54" fmla="*/ 2218 w 2225"/>
                <a:gd name="T55" fmla="*/ 105 h 298"/>
                <a:gd name="T56" fmla="*/ 2224 w 2225"/>
                <a:gd name="T57" fmla="*/ 134 h 298"/>
                <a:gd name="T58" fmla="*/ 2225 w 2225"/>
                <a:gd name="T59" fmla="*/ 149 h 298"/>
                <a:gd name="T60" fmla="*/ 2224 w 2225"/>
                <a:gd name="T61" fmla="*/ 164 h 298"/>
                <a:gd name="T62" fmla="*/ 2218 w 2225"/>
                <a:gd name="T63" fmla="*/ 193 h 298"/>
                <a:gd name="T64" fmla="*/ 2206 w 2225"/>
                <a:gd name="T65" fmla="*/ 220 h 298"/>
                <a:gd name="T66" fmla="*/ 2190 w 2225"/>
                <a:gd name="T67" fmla="*/ 244 h 298"/>
                <a:gd name="T68" fmla="*/ 2170 w 2225"/>
                <a:gd name="T69" fmla="*/ 265 h 298"/>
                <a:gd name="T70" fmla="*/ 2145 w 2225"/>
                <a:gd name="T71" fmla="*/ 281 h 298"/>
                <a:gd name="T72" fmla="*/ 2118 w 2225"/>
                <a:gd name="T73" fmla="*/ 292 h 298"/>
                <a:gd name="T74" fmla="*/ 2087 w 2225"/>
                <a:gd name="T75" fmla="*/ 298 h 298"/>
                <a:gd name="T76" fmla="*/ 2072 w 2225"/>
                <a:gd name="T77" fmla="*/ 298 h 298"/>
                <a:gd name="T78" fmla="*/ 2072 w 2225"/>
                <a:gd name="T79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5" h="298">
                  <a:moveTo>
                    <a:pt x="2072" y="298"/>
                  </a:moveTo>
                  <a:lnTo>
                    <a:pt x="152" y="298"/>
                  </a:lnTo>
                  <a:lnTo>
                    <a:pt x="137" y="298"/>
                  </a:lnTo>
                  <a:lnTo>
                    <a:pt x="107" y="292"/>
                  </a:lnTo>
                  <a:lnTo>
                    <a:pt x="80" y="281"/>
                  </a:lnTo>
                  <a:lnTo>
                    <a:pt x="55" y="265"/>
                  </a:lnTo>
                  <a:lnTo>
                    <a:pt x="34" y="244"/>
                  </a:lnTo>
                  <a:lnTo>
                    <a:pt x="18" y="220"/>
                  </a:lnTo>
                  <a:lnTo>
                    <a:pt x="6" y="193"/>
                  </a:lnTo>
                  <a:lnTo>
                    <a:pt x="1" y="164"/>
                  </a:lnTo>
                  <a:lnTo>
                    <a:pt x="0" y="149"/>
                  </a:lnTo>
                  <a:lnTo>
                    <a:pt x="1" y="134"/>
                  </a:lnTo>
                  <a:lnTo>
                    <a:pt x="6" y="105"/>
                  </a:lnTo>
                  <a:lnTo>
                    <a:pt x="18" y="78"/>
                  </a:lnTo>
                  <a:lnTo>
                    <a:pt x="34" y="54"/>
                  </a:lnTo>
                  <a:lnTo>
                    <a:pt x="55" y="33"/>
                  </a:lnTo>
                  <a:lnTo>
                    <a:pt x="80" y="17"/>
                  </a:lnTo>
                  <a:lnTo>
                    <a:pt x="107" y="6"/>
                  </a:lnTo>
                  <a:lnTo>
                    <a:pt x="137" y="0"/>
                  </a:lnTo>
                  <a:lnTo>
                    <a:pt x="152" y="0"/>
                  </a:lnTo>
                  <a:lnTo>
                    <a:pt x="2072" y="0"/>
                  </a:lnTo>
                  <a:lnTo>
                    <a:pt x="2087" y="0"/>
                  </a:lnTo>
                  <a:lnTo>
                    <a:pt x="2118" y="6"/>
                  </a:lnTo>
                  <a:lnTo>
                    <a:pt x="2145" y="17"/>
                  </a:lnTo>
                  <a:lnTo>
                    <a:pt x="2170" y="33"/>
                  </a:lnTo>
                  <a:lnTo>
                    <a:pt x="2190" y="54"/>
                  </a:lnTo>
                  <a:lnTo>
                    <a:pt x="2206" y="78"/>
                  </a:lnTo>
                  <a:lnTo>
                    <a:pt x="2218" y="105"/>
                  </a:lnTo>
                  <a:lnTo>
                    <a:pt x="2224" y="134"/>
                  </a:lnTo>
                  <a:lnTo>
                    <a:pt x="2225" y="149"/>
                  </a:lnTo>
                  <a:lnTo>
                    <a:pt x="2224" y="164"/>
                  </a:lnTo>
                  <a:lnTo>
                    <a:pt x="2218" y="193"/>
                  </a:lnTo>
                  <a:lnTo>
                    <a:pt x="2206" y="220"/>
                  </a:lnTo>
                  <a:lnTo>
                    <a:pt x="2190" y="244"/>
                  </a:lnTo>
                  <a:lnTo>
                    <a:pt x="2170" y="265"/>
                  </a:lnTo>
                  <a:lnTo>
                    <a:pt x="2145" y="281"/>
                  </a:lnTo>
                  <a:lnTo>
                    <a:pt x="2118" y="292"/>
                  </a:lnTo>
                  <a:lnTo>
                    <a:pt x="2087" y="298"/>
                  </a:lnTo>
                  <a:lnTo>
                    <a:pt x="2072" y="298"/>
                  </a:lnTo>
                  <a:lnTo>
                    <a:pt x="2072" y="29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solidFill>
                <a:sysClr val="window" lastClr="FFFFFF">
                  <a:lumMod val="75000"/>
                </a:sys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1625842" y="4786179"/>
              <a:ext cx="706438" cy="95250"/>
            </a:xfrm>
            <a:custGeom>
              <a:avLst/>
              <a:gdLst>
                <a:gd name="T0" fmla="*/ 2072 w 2225"/>
                <a:gd name="T1" fmla="*/ 299 h 299"/>
                <a:gd name="T2" fmla="*/ 152 w 2225"/>
                <a:gd name="T3" fmla="*/ 299 h 299"/>
                <a:gd name="T4" fmla="*/ 137 w 2225"/>
                <a:gd name="T5" fmla="*/ 298 h 299"/>
                <a:gd name="T6" fmla="*/ 107 w 2225"/>
                <a:gd name="T7" fmla="*/ 291 h 299"/>
                <a:gd name="T8" fmla="*/ 80 w 2225"/>
                <a:gd name="T9" fmla="*/ 281 h 299"/>
                <a:gd name="T10" fmla="*/ 55 w 2225"/>
                <a:gd name="T11" fmla="*/ 264 h 299"/>
                <a:gd name="T12" fmla="*/ 34 w 2225"/>
                <a:gd name="T13" fmla="*/ 244 h 299"/>
                <a:gd name="T14" fmla="*/ 18 w 2225"/>
                <a:gd name="T15" fmla="*/ 220 h 299"/>
                <a:gd name="T16" fmla="*/ 6 w 2225"/>
                <a:gd name="T17" fmla="*/ 193 h 299"/>
                <a:gd name="T18" fmla="*/ 1 w 2225"/>
                <a:gd name="T19" fmla="*/ 164 h 299"/>
                <a:gd name="T20" fmla="*/ 0 w 2225"/>
                <a:gd name="T21" fmla="*/ 149 h 299"/>
                <a:gd name="T22" fmla="*/ 1 w 2225"/>
                <a:gd name="T23" fmla="*/ 134 h 299"/>
                <a:gd name="T24" fmla="*/ 6 w 2225"/>
                <a:gd name="T25" fmla="*/ 105 h 299"/>
                <a:gd name="T26" fmla="*/ 18 w 2225"/>
                <a:gd name="T27" fmla="*/ 78 h 299"/>
                <a:gd name="T28" fmla="*/ 34 w 2225"/>
                <a:gd name="T29" fmla="*/ 54 h 299"/>
                <a:gd name="T30" fmla="*/ 55 w 2225"/>
                <a:gd name="T31" fmla="*/ 33 h 299"/>
                <a:gd name="T32" fmla="*/ 80 w 2225"/>
                <a:gd name="T33" fmla="*/ 17 h 299"/>
                <a:gd name="T34" fmla="*/ 107 w 2225"/>
                <a:gd name="T35" fmla="*/ 6 h 299"/>
                <a:gd name="T36" fmla="*/ 137 w 2225"/>
                <a:gd name="T37" fmla="*/ 0 h 299"/>
                <a:gd name="T38" fmla="*/ 152 w 2225"/>
                <a:gd name="T39" fmla="*/ 0 h 299"/>
                <a:gd name="T40" fmla="*/ 2072 w 2225"/>
                <a:gd name="T41" fmla="*/ 0 h 299"/>
                <a:gd name="T42" fmla="*/ 2087 w 2225"/>
                <a:gd name="T43" fmla="*/ 0 h 299"/>
                <a:gd name="T44" fmla="*/ 2118 w 2225"/>
                <a:gd name="T45" fmla="*/ 6 h 299"/>
                <a:gd name="T46" fmla="*/ 2145 w 2225"/>
                <a:gd name="T47" fmla="*/ 17 h 299"/>
                <a:gd name="T48" fmla="*/ 2170 w 2225"/>
                <a:gd name="T49" fmla="*/ 33 h 299"/>
                <a:gd name="T50" fmla="*/ 2190 w 2225"/>
                <a:gd name="T51" fmla="*/ 54 h 299"/>
                <a:gd name="T52" fmla="*/ 2206 w 2225"/>
                <a:gd name="T53" fmla="*/ 78 h 299"/>
                <a:gd name="T54" fmla="*/ 2218 w 2225"/>
                <a:gd name="T55" fmla="*/ 105 h 299"/>
                <a:gd name="T56" fmla="*/ 2224 w 2225"/>
                <a:gd name="T57" fmla="*/ 134 h 299"/>
                <a:gd name="T58" fmla="*/ 2225 w 2225"/>
                <a:gd name="T59" fmla="*/ 149 h 299"/>
                <a:gd name="T60" fmla="*/ 2224 w 2225"/>
                <a:gd name="T61" fmla="*/ 164 h 299"/>
                <a:gd name="T62" fmla="*/ 2218 w 2225"/>
                <a:gd name="T63" fmla="*/ 193 h 299"/>
                <a:gd name="T64" fmla="*/ 2206 w 2225"/>
                <a:gd name="T65" fmla="*/ 220 h 299"/>
                <a:gd name="T66" fmla="*/ 2190 w 2225"/>
                <a:gd name="T67" fmla="*/ 244 h 299"/>
                <a:gd name="T68" fmla="*/ 2170 w 2225"/>
                <a:gd name="T69" fmla="*/ 264 h 299"/>
                <a:gd name="T70" fmla="*/ 2145 w 2225"/>
                <a:gd name="T71" fmla="*/ 281 h 299"/>
                <a:gd name="T72" fmla="*/ 2118 w 2225"/>
                <a:gd name="T73" fmla="*/ 291 h 299"/>
                <a:gd name="T74" fmla="*/ 2087 w 2225"/>
                <a:gd name="T75" fmla="*/ 298 h 299"/>
                <a:gd name="T76" fmla="*/ 2072 w 2225"/>
                <a:gd name="T77" fmla="*/ 299 h 299"/>
                <a:gd name="T78" fmla="*/ 2072 w 2225"/>
                <a:gd name="T7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5" h="299">
                  <a:moveTo>
                    <a:pt x="2072" y="299"/>
                  </a:moveTo>
                  <a:lnTo>
                    <a:pt x="152" y="299"/>
                  </a:lnTo>
                  <a:lnTo>
                    <a:pt x="137" y="298"/>
                  </a:lnTo>
                  <a:lnTo>
                    <a:pt x="107" y="291"/>
                  </a:lnTo>
                  <a:lnTo>
                    <a:pt x="80" y="281"/>
                  </a:lnTo>
                  <a:lnTo>
                    <a:pt x="55" y="264"/>
                  </a:lnTo>
                  <a:lnTo>
                    <a:pt x="34" y="244"/>
                  </a:lnTo>
                  <a:lnTo>
                    <a:pt x="18" y="220"/>
                  </a:lnTo>
                  <a:lnTo>
                    <a:pt x="6" y="193"/>
                  </a:lnTo>
                  <a:lnTo>
                    <a:pt x="1" y="164"/>
                  </a:lnTo>
                  <a:lnTo>
                    <a:pt x="0" y="149"/>
                  </a:lnTo>
                  <a:lnTo>
                    <a:pt x="1" y="134"/>
                  </a:lnTo>
                  <a:lnTo>
                    <a:pt x="6" y="105"/>
                  </a:lnTo>
                  <a:lnTo>
                    <a:pt x="18" y="78"/>
                  </a:lnTo>
                  <a:lnTo>
                    <a:pt x="34" y="54"/>
                  </a:lnTo>
                  <a:lnTo>
                    <a:pt x="55" y="33"/>
                  </a:lnTo>
                  <a:lnTo>
                    <a:pt x="80" y="17"/>
                  </a:lnTo>
                  <a:lnTo>
                    <a:pt x="107" y="6"/>
                  </a:lnTo>
                  <a:lnTo>
                    <a:pt x="137" y="0"/>
                  </a:lnTo>
                  <a:lnTo>
                    <a:pt x="152" y="0"/>
                  </a:lnTo>
                  <a:lnTo>
                    <a:pt x="2072" y="0"/>
                  </a:lnTo>
                  <a:lnTo>
                    <a:pt x="2087" y="0"/>
                  </a:lnTo>
                  <a:lnTo>
                    <a:pt x="2118" y="6"/>
                  </a:lnTo>
                  <a:lnTo>
                    <a:pt x="2145" y="17"/>
                  </a:lnTo>
                  <a:lnTo>
                    <a:pt x="2170" y="33"/>
                  </a:lnTo>
                  <a:lnTo>
                    <a:pt x="2190" y="54"/>
                  </a:lnTo>
                  <a:lnTo>
                    <a:pt x="2206" y="78"/>
                  </a:lnTo>
                  <a:lnTo>
                    <a:pt x="2218" y="105"/>
                  </a:lnTo>
                  <a:lnTo>
                    <a:pt x="2224" y="134"/>
                  </a:lnTo>
                  <a:lnTo>
                    <a:pt x="2225" y="149"/>
                  </a:lnTo>
                  <a:lnTo>
                    <a:pt x="2224" y="164"/>
                  </a:lnTo>
                  <a:lnTo>
                    <a:pt x="2218" y="193"/>
                  </a:lnTo>
                  <a:lnTo>
                    <a:pt x="2206" y="220"/>
                  </a:lnTo>
                  <a:lnTo>
                    <a:pt x="2190" y="244"/>
                  </a:lnTo>
                  <a:lnTo>
                    <a:pt x="2170" y="264"/>
                  </a:lnTo>
                  <a:lnTo>
                    <a:pt x="2145" y="281"/>
                  </a:lnTo>
                  <a:lnTo>
                    <a:pt x="2118" y="291"/>
                  </a:lnTo>
                  <a:lnTo>
                    <a:pt x="2087" y="298"/>
                  </a:lnTo>
                  <a:lnTo>
                    <a:pt x="2072" y="299"/>
                  </a:lnTo>
                  <a:lnTo>
                    <a:pt x="2072" y="29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8" name="Freeform 23"/>
            <p:cNvSpPr>
              <a:spLocks/>
            </p:cNvSpPr>
            <p:nvPr/>
          </p:nvSpPr>
          <p:spPr bwMode="auto">
            <a:xfrm>
              <a:off x="1756017" y="4914766"/>
              <a:ext cx="444500" cy="95250"/>
            </a:xfrm>
            <a:custGeom>
              <a:avLst/>
              <a:gdLst>
                <a:gd name="T0" fmla="*/ 1250 w 1402"/>
                <a:gd name="T1" fmla="*/ 299 h 299"/>
                <a:gd name="T2" fmla="*/ 153 w 1402"/>
                <a:gd name="T3" fmla="*/ 299 h 299"/>
                <a:gd name="T4" fmla="*/ 137 w 1402"/>
                <a:gd name="T5" fmla="*/ 298 h 299"/>
                <a:gd name="T6" fmla="*/ 107 w 1402"/>
                <a:gd name="T7" fmla="*/ 292 h 299"/>
                <a:gd name="T8" fmla="*/ 80 w 1402"/>
                <a:gd name="T9" fmla="*/ 280 h 299"/>
                <a:gd name="T10" fmla="*/ 55 w 1402"/>
                <a:gd name="T11" fmla="*/ 264 h 299"/>
                <a:gd name="T12" fmla="*/ 35 w 1402"/>
                <a:gd name="T13" fmla="*/ 245 h 299"/>
                <a:gd name="T14" fmla="*/ 19 w 1402"/>
                <a:gd name="T15" fmla="*/ 221 h 299"/>
                <a:gd name="T16" fmla="*/ 7 w 1402"/>
                <a:gd name="T17" fmla="*/ 194 h 299"/>
                <a:gd name="T18" fmla="*/ 0 w 1402"/>
                <a:gd name="T19" fmla="*/ 165 h 299"/>
                <a:gd name="T20" fmla="*/ 0 w 1402"/>
                <a:gd name="T21" fmla="*/ 149 h 299"/>
                <a:gd name="T22" fmla="*/ 0 w 1402"/>
                <a:gd name="T23" fmla="*/ 134 h 299"/>
                <a:gd name="T24" fmla="*/ 7 w 1402"/>
                <a:gd name="T25" fmla="*/ 104 h 299"/>
                <a:gd name="T26" fmla="*/ 19 w 1402"/>
                <a:gd name="T27" fmla="*/ 79 h 299"/>
                <a:gd name="T28" fmla="*/ 35 w 1402"/>
                <a:gd name="T29" fmla="*/ 54 h 299"/>
                <a:gd name="T30" fmla="*/ 55 w 1402"/>
                <a:gd name="T31" fmla="*/ 34 h 299"/>
                <a:gd name="T32" fmla="*/ 80 w 1402"/>
                <a:gd name="T33" fmla="*/ 18 h 299"/>
                <a:gd name="T34" fmla="*/ 107 w 1402"/>
                <a:gd name="T35" fmla="*/ 6 h 299"/>
                <a:gd name="T36" fmla="*/ 137 w 1402"/>
                <a:gd name="T37" fmla="*/ 1 h 299"/>
                <a:gd name="T38" fmla="*/ 153 w 1402"/>
                <a:gd name="T39" fmla="*/ 0 h 299"/>
                <a:gd name="T40" fmla="*/ 1250 w 1402"/>
                <a:gd name="T41" fmla="*/ 0 h 299"/>
                <a:gd name="T42" fmla="*/ 1265 w 1402"/>
                <a:gd name="T43" fmla="*/ 1 h 299"/>
                <a:gd name="T44" fmla="*/ 1295 w 1402"/>
                <a:gd name="T45" fmla="*/ 6 h 299"/>
                <a:gd name="T46" fmla="*/ 1322 w 1402"/>
                <a:gd name="T47" fmla="*/ 18 h 299"/>
                <a:gd name="T48" fmla="*/ 1347 w 1402"/>
                <a:gd name="T49" fmla="*/ 34 h 299"/>
                <a:gd name="T50" fmla="*/ 1368 w 1402"/>
                <a:gd name="T51" fmla="*/ 54 h 299"/>
                <a:gd name="T52" fmla="*/ 1384 w 1402"/>
                <a:gd name="T53" fmla="*/ 79 h 299"/>
                <a:gd name="T54" fmla="*/ 1396 w 1402"/>
                <a:gd name="T55" fmla="*/ 104 h 299"/>
                <a:gd name="T56" fmla="*/ 1401 w 1402"/>
                <a:gd name="T57" fmla="*/ 134 h 299"/>
                <a:gd name="T58" fmla="*/ 1402 w 1402"/>
                <a:gd name="T59" fmla="*/ 149 h 299"/>
                <a:gd name="T60" fmla="*/ 1401 w 1402"/>
                <a:gd name="T61" fmla="*/ 165 h 299"/>
                <a:gd name="T62" fmla="*/ 1396 w 1402"/>
                <a:gd name="T63" fmla="*/ 194 h 299"/>
                <a:gd name="T64" fmla="*/ 1384 w 1402"/>
                <a:gd name="T65" fmla="*/ 221 h 299"/>
                <a:gd name="T66" fmla="*/ 1368 w 1402"/>
                <a:gd name="T67" fmla="*/ 245 h 299"/>
                <a:gd name="T68" fmla="*/ 1347 w 1402"/>
                <a:gd name="T69" fmla="*/ 264 h 299"/>
                <a:gd name="T70" fmla="*/ 1322 w 1402"/>
                <a:gd name="T71" fmla="*/ 280 h 299"/>
                <a:gd name="T72" fmla="*/ 1295 w 1402"/>
                <a:gd name="T73" fmla="*/ 292 h 299"/>
                <a:gd name="T74" fmla="*/ 1265 w 1402"/>
                <a:gd name="T75" fmla="*/ 298 h 299"/>
                <a:gd name="T76" fmla="*/ 1250 w 1402"/>
                <a:gd name="T77" fmla="*/ 299 h 299"/>
                <a:gd name="T78" fmla="*/ 1250 w 1402"/>
                <a:gd name="T7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2" h="299">
                  <a:moveTo>
                    <a:pt x="1250" y="299"/>
                  </a:moveTo>
                  <a:lnTo>
                    <a:pt x="153" y="299"/>
                  </a:lnTo>
                  <a:lnTo>
                    <a:pt x="137" y="298"/>
                  </a:lnTo>
                  <a:lnTo>
                    <a:pt x="107" y="292"/>
                  </a:lnTo>
                  <a:lnTo>
                    <a:pt x="80" y="280"/>
                  </a:lnTo>
                  <a:lnTo>
                    <a:pt x="55" y="264"/>
                  </a:lnTo>
                  <a:lnTo>
                    <a:pt x="35" y="245"/>
                  </a:lnTo>
                  <a:lnTo>
                    <a:pt x="19" y="221"/>
                  </a:lnTo>
                  <a:lnTo>
                    <a:pt x="7" y="194"/>
                  </a:lnTo>
                  <a:lnTo>
                    <a:pt x="0" y="165"/>
                  </a:lnTo>
                  <a:lnTo>
                    <a:pt x="0" y="149"/>
                  </a:lnTo>
                  <a:lnTo>
                    <a:pt x="0" y="134"/>
                  </a:lnTo>
                  <a:lnTo>
                    <a:pt x="7" y="104"/>
                  </a:lnTo>
                  <a:lnTo>
                    <a:pt x="19" y="79"/>
                  </a:lnTo>
                  <a:lnTo>
                    <a:pt x="35" y="54"/>
                  </a:lnTo>
                  <a:lnTo>
                    <a:pt x="55" y="34"/>
                  </a:lnTo>
                  <a:lnTo>
                    <a:pt x="80" y="18"/>
                  </a:lnTo>
                  <a:lnTo>
                    <a:pt x="107" y="6"/>
                  </a:lnTo>
                  <a:lnTo>
                    <a:pt x="137" y="1"/>
                  </a:lnTo>
                  <a:lnTo>
                    <a:pt x="153" y="0"/>
                  </a:lnTo>
                  <a:lnTo>
                    <a:pt x="1250" y="0"/>
                  </a:lnTo>
                  <a:lnTo>
                    <a:pt x="1265" y="1"/>
                  </a:lnTo>
                  <a:lnTo>
                    <a:pt x="1295" y="6"/>
                  </a:lnTo>
                  <a:lnTo>
                    <a:pt x="1322" y="18"/>
                  </a:lnTo>
                  <a:lnTo>
                    <a:pt x="1347" y="34"/>
                  </a:lnTo>
                  <a:lnTo>
                    <a:pt x="1368" y="54"/>
                  </a:lnTo>
                  <a:lnTo>
                    <a:pt x="1384" y="79"/>
                  </a:lnTo>
                  <a:lnTo>
                    <a:pt x="1396" y="104"/>
                  </a:lnTo>
                  <a:lnTo>
                    <a:pt x="1401" y="134"/>
                  </a:lnTo>
                  <a:lnTo>
                    <a:pt x="1402" y="149"/>
                  </a:lnTo>
                  <a:lnTo>
                    <a:pt x="1401" y="165"/>
                  </a:lnTo>
                  <a:lnTo>
                    <a:pt x="1396" y="194"/>
                  </a:lnTo>
                  <a:lnTo>
                    <a:pt x="1384" y="221"/>
                  </a:lnTo>
                  <a:lnTo>
                    <a:pt x="1368" y="245"/>
                  </a:lnTo>
                  <a:lnTo>
                    <a:pt x="1347" y="264"/>
                  </a:lnTo>
                  <a:lnTo>
                    <a:pt x="1322" y="280"/>
                  </a:lnTo>
                  <a:lnTo>
                    <a:pt x="1295" y="292"/>
                  </a:lnTo>
                  <a:lnTo>
                    <a:pt x="1265" y="298"/>
                  </a:lnTo>
                  <a:lnTo>
                    <a:pt x="1250" y="299"/>
                  </a:lnTo>
                  <a:lnTo>
                    <a:pt x="1250" y="29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9" name="Freeform 24"/>
            <p:cNvSpPr>
              <a:spLocks/>
            </p:cNvSpPr>
            <p:nvPr/>
          </p:nvSpPr>
          <p:spPr bwMode="auto">
            <a:xfrm>
              <a:off x="1286117" y="2706554"/>
              <a:ext cx="1384300" cy="1824038"/>
            </a:xfrm>
            <a:custGeom>
              <a:avLst/>
              <a:gdLst>
                <a:gd name="T0" fmla="*/ 3572 w 4358"/>
                <a:gd name="T1" fmla="*/ 4183 h 5746"/>
                <a:gd name="T2" fmla="*/ 3284 w 4358"/>
                <a:gd name="T3" fmla="*/ 4658 h 5746"/>
                <a:gd name="T4" fmla="*/ 3124 w 4358"/>
                <a:gd name="T5" fmla="*/ 5034 h 5746"/>
                <a:gd name="T6" fmla="*/ 3055 w 4358"/>
                <a:gd name="T7" fmla="*/ 5273 h 5746"/>
                <a:gd name="T8" fmla="*/ 3009 w 4358"/>
                <a:gd name="T9" fmla="*/ 5534 h 5746"/>
                <a:gd name="T10" fmla="*/ 2990 w 4358"/>
                <a:gd name="T11" fmla="*/ 5746 h 5746"/>
                <a:gd name="T12" fmla="*/ 1364 w 4358"/>
                <a:gd name="T13" fmla="*/ 5674 h 5746"/>
                <a:gd name="T14" fmla="*/ 1329 w 4358"/>
                <a:gd name="T15" fmla="*/ 5400 h 5746"/>
                <a:gd name="T16" fmla="*/ 1271 w 4358"/>
                <a:gd name="T17" fmla="*/ 5151 h 5746"/>
                <a:gd name="T18" fmla="*/ 1172 w 4358"/>
                <a:gd name="T19" fmla="*/ 4867 h 5746"/>
                <a:gd name="T20" fmla="*/ 964 w 4358"/>
                <a:gd name="T21" fmla="*/ 4463 h 5746"/>
                <a:gd name="T22" fmla="*/ 663 w 4358"/>
                <a:gd name="T23" fmla="*/ 4004 h 5746"/>
                <a:gd name="T24" fmla="*/ 357 w 4358"/>
                <a:gd name="T25" fmla="*/ 3536 h 5746"/>
                <a:gd name="T26" fmla="*/ 181 w 4358"/>
                <a:gd name="T27" fmla="*/ 3183 h 5746"/>
                <a:gd name="T28" fmla="*/ 101 w 4358"/>
                <a:gd name="T29" fmla="*/ 2963 h 5746"/>
                <a:gd name="T30" fmla="*/ 43 w 4358"/>
                <a:gd name="T31" fmla="*/ 2724 h 5746"/>
                <a:gd name="T32" fmla="*/ 8 w 4358"/>
                <a:gd name="T33" fmla="*/ 2463 h 5746"/>
                <a:gd name="T34" fmla="*/ 0 w 4358"/>
                <a:gd name="T35" fmla="*/ 2248 h 5746"/>
                <a:gd name="T36" fmla="*/ 19 w 4358"/>
                <a:gd name="T37" fmla="*/ 1930 h 5746"/>
                <a:gd name="T38" fmla="*/ 107 w 4358"/>
                <a:gd name="T39" fmla="*/ 1518 h 5746"/>
                <a:gd name="T40" fmla="*/ 262 w 4358"/>
                <a:gd name="T41" fmla="*/ 1130 h 5746"/>
                <a:gd name="T42" fmla="*/ 486 w 4358"/>
                <a:gd name="T43" fmla="*/ 779 h 5746"/>
                <a:gd name="T44" fmla="*/ 661 w 4358"/>
                <a:gd name="T45" fmla="*/ 584 h 5746"/>
                <a:gd name="T46" fmla="*/ 818 w 4358"/>
                <a:gd name="T47" fmla="*/ 444 h 5746"/>
                <a:gd name="T48" fmla="*/ 993 w 4358"/>
                <a:gd name="T49" fmla="*/ 321 h 5746"/>
                <a:gd name="T50" fmla="*/ 1184 w 4358"/>
                <a:gd name="T51" fmla="*/ 215 h 5746"/>
                <a:gd name="T52" fmla="*/ 1392 w 4358"/>
                <a:gd name="T53" fmla="*/ 129 h 5746"/>
                <a:gd name="T54" fmla="*/ 1616 w 4358"/>
                <a:gd name="T55" fmla="*/ 63 h 5746"/>
                <a:gd name="T56" fmla="*/ 1856 w 4358"/>
                <a:gd name="T57" fmla="*/ 20 h 5746"/>
                <a:gd name="T58" fmla="*/ 2112 w 4358"/>
                <a:gd name="T59" fmla="*/ 1 h 5746"/>
                <a:gd name="T60" fmla="*/ 2246 w 4358"/>
                <a:gd name="T61" fmla="*/ 1 h 5746"/>
                <a:gd name="T62" fmla="*/ 2502 w 4358"/>
                <a:gd name="T63" fmla="*/ 20 h 5746"/>
                <a:gd name="T64" fmla="*/ 2742 w 4358"/>
                <a:gd name="T65" fmla="*/ 63 h 5746"/>
                <a:gd name="T66" fmla="*/ 2967 w 4358"/>
                <a:gd name="T67" fmla="*/ 129 h 5746"/>
                <a:gd name="T68" fmla="*/ 3174 w 4358"/>
                <a:gd name="T69" fmla="*/ 215 h 5746"/>
                <a:gd name="T70" fmla="*/ 3365 w 4358"/>
                <a:gd name="T71" fmla="*/ 321 h 5746"/>
                <a:gd name="T72" fmla="*/ 3540 w 4358"/>
                <a:gd name="T73" fmla="*/ 444 h 5746"/>
                <a:gd name="T74" fmla="*/ 3698 w 4358"/>
                <a:gd name="T75" fmla="*/ 584 h 5746"/>
                <a:gd name="T76" fmla="*/ 3873 w 4358"/>
                <a:gd name="T77" fmla="*/ 779 h 5746"/>
                <a:gd name="T78" fmla="*/ 4096 w 4358"/>
                <a:gd name="T79" fmla="*/ 1130 h 5746"/>
                <a:gd name="T80" fmla="*/ 4252 w 4358"/>
                <a:gd name="T81" fmla="*/ 1518 h 5746"/>
                <a:gd name="T82" fmla="*/ 4339 w 4358"/>
                <a:gd name="T83" fmla="*/ 1930 h 5746"/>
                <a:gd name="T84" fmla="*/ 4358 w 4358"/>
                <a:gd name="T85" fmla="*/ 2248 h 5746"/>
                <a:gd name="T86" fmla="*/ 4350 w 4358"/>
                <a:gd name="T87" fmla="*/ 2463 h 5746"/>
                <a:gd name="T88" fmla="*/ 4316 w 4358"/>
                <a:gd name="T89" fmla="*/ 2724 h 5746"/>
                <a:gd name="T90" fmla="*/ 4256 w 4358"/>
                <a:gd name="T91" fmla="*/ 2963 h 5746"/>
                <a:gd name="T92" fmla="*/ 4177 w 4358"/>
                <a:gd name="T93" fmla="*/ 3183 h 5746"/>
                <a:gd name="T94" fmla="*/ 4001 w 4358"/>
                <a:gd name="T95" fmla="*/ 3536 h 5746"/>
                <a:gd name="T96" fmla="*/ 3696 w 4358"/>
                <a:gd name="T97" fmla="*/ 4004 h 5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58" h="5746">
                  <a:moveTo>
                    <a:pt x="3696" y="4004"/>
                  </a:moveTo>
                  <a:lnTo>
                    <a:pt x="3572" y="4183"/>
                  </a:lnTo>
                  <a:lnTo>
                    <a:pt x="3394" y="4463"/>
                  </a:lnTo>
                  <a:lnTo>
                    <a:pt x="3284" y="4658"/>
                  </a:lnTo>
                  <a:lnTo>
                    <a:pt x="3187" y="4867"/>
                  </a:lnTo>
                  <a:lnTo>
                    <a:pt x="3124" y="5034"/>
                  </a:lnTo>
                  <a:lnTo>
                    <a:pt x="3088" y="5151"/>
                  </a:lnTo>
                  <a:lnTo>
                    <a:pt x="3055" y="5273"/>
                  </a:lnTo>
                  <a:lnTo>
                    <a:pt x="3029" y="5400"/>
                  </a:lnTo>
                  <a:lnTo>
                    <a:pt x="3009" y="5534"/>
                  </a:lnTo>
                  <a:lnTo>
                    <a:pt x="2995" y="5674"/>
                  </a:lnTo>
                  <a:lnTo>
                    <a:pt x="2990" y="5746"/>
                  </a:lnTo>
                  <a:lnTo>
                    <a:pt x="1368" y="5746"/>
                  </a:lnTo>
                  <a:lnTo>
                    <a:pt x="1364" y="5674"/>
                  </a:lnTo>
                  <a:lnTo>
                    <a:pt x="1350" y="5534"/>
                  </a:lnTo>
                  <a:lnTo>
                    <a:pt x="1329" y="5400"/>
                  </a:lnTo>
                  <a:lnTo>
                    <a:pt x="1303" y="5273"/>
                  </a:lnTo>
                  <a:lnTo>
                    <a:pt x="1271" y="5151"/>
                  </a:lnTo>
                  <a:lnTo>
                    <a:pt x="1234" y="5034"/>
                  </a:lnTo>
                  <a:lnTo>
                    <a:pt x="1172" y="4867"/>
                  </a:lnTo>
                  <a:lnTo>
                    <a:pt x="1073" y="4658"/>
                  </a:lnTo>
                  <a:lnTo>
                    <a:pt x="964" y="4463"/>
                  </a:lnTo>
                  <a:lnTo>
                    <a:pt x="786" y="4183"/>
                  </a:lnTo>
                  <a:lnTo>
                    <a:pt x="663" y="4004"/>
                  </a:lnTo>
                  <a:lnTo>
                    <a:pt x="535" y="3818"/>
                  </a:lnTo>
                  <a:lnTo>
                    <a:pt x="357" y="3536"/>
                  </a:lnTo>
                  <a:lnTo>
                    <a:pt x="251" y="3339"/>
                  </a:lnTo>
                  <a:lnTo>
                    <a:pt x="181" y="3183"/>
                  </a:lnTo>
                  <a:lnTo>
                    <a:pt x="139" y="3075"/>
                  </a:lnTo>
                  <a:lnTo>
                    <a:pt x="101" y="2963"/>
                  </a:lnTo>
                  <a:lnTo>
                    <a:pt x="70" y="2846"/>
                  </a:lnTo>
                  <a:lnTo>
                    <a:pt x="43" y="2724"/>
                  </a:lnTo>
                  <a:lnTo>
                    <a:pt x="22" y="2597"/>
                  </a:lnTo>
                  <a:lnTo>
                    <a:pt x="8" y="2463"/>
                  </a:lnTo>
                  <a:lnTo>
                    <a:pt x="1" y="2321"/>
                  </a:lnTo>
                  <a:lnTo>
                    <a:pt x="0" y="2248"/>
                  </a:lnTo>
                  <a:lnTo>
                    <a:pt x="2" y="2142"/>
                  </a:lnTo>
                  <a:lnTo>
                    <a:pt x="19" y="1930"/>
                  </a:lnTo>
                  <a:lnTo>
                    <a:pt x="54" y="1722"/>
                  </a:lnTo>
                  <a:lnTo>
                    <a:pt x="107" y="1518"/>
                  </a:lnTo>
                  <a:lnTo>
                    <a:pt x="176" y="1320"/>
                  </a:lnTo>
                  <a:lnTo>
                    <a:pt x="262" y="1130"/>
                  </a:lnTo>
                  <a:lnTo>
                    <a:pt x="366" y="948"/>
                  </a:lnTo>
                  <a:lnTo>
                    <a:pt x="486" y="779"/>
                  </a:lnTo>
                  <a:lnTo>
                    <a:pt x="588" y="660"/>
                  </a:lnTo>
                  <a:lnTo>
                    <a:pt x="661" y="584"/>
                  </a:lnTo>
                  <a:lnTo>
                    <a:pt x="737" y="512"/>
                  </a:lnTo>
                  <a:lnTo>
                    <a:pt x="818" y="444"/>
                  </a:lnTo>
                  <a:lnTo>
                    <a:pt x="904" y="380"/>
                  </a:lnTo>
                  <a:lnTo>
                    <a:pt x="993" y="321"/>
                  </a:lnTo>
                  <a:lnTo>
                    <a:pt x="1087" y="266"/>
                  </a:lnTo>
                  <a:lnTo>
                    <a:pt x="1184" y="215"/>
                  </a:lnTo>
                  <a:lnTo>
                    <a:pt x="1286" y="170"/>
                  </a:lnTo>
                  <a:lnTo>
                    <a:pt x="1392" y="129"/>
                  </a:lnTo>
                  <a:lnTo>
                    <a:pt x="1502" y="93"/>
                  </a:lnTo>
                  <a:lnTo>
                    <a:pt x="1616" y="63"/>
                  </a:lnTo>
                  <a:lnTo>
                    <a:pt x="1734" y="38"/>
                  </a:lnTo>
                  <a:lnTo>
                    <a:pt x="1856" y="20"/>
                  </a:lnTo>
                  <a:lnTo>
                    <a:pt x="1983" y="7"/>
                  </a:lnTo>
                  <a:lnTo>
                    <a:pt x="2112" y="1"/>
                  </a:lnTo>
                  <a:lnTo>
                    <a:pt x="2179" y="0"/>
                  </a:lnTo>
                  <a:lnTo>
                    <a:pt x="2246" y="1"/>
                  </a:lnTo>
                  <a:lnTo>
                    <a:pt x="2376" y="7"/>
                  </a:lnTo>
                  <a:lnTo>
                    <a:pt x="2502" y="20"/>
                  </a:lnTo>
                  <a:lnTo>
                    <a:pt x="2624" y="38"/>
                  </a:lnTo>
                  <a:lnTo>
                    <a:pt x="2742" y="63"/>
                  </a:lnTo>
                  <a:lnTo>
                    <a:pt x="2856" y="93"/>
                  </a:lnTo>
                  <a:lnTo>
                    <a:pt x="2967" y="129"/>
                  </a:lnTo>
                  <a:lnTo>
                    <a:pt x="3072" y="170"/>
                  </a:lnTo>
                  <a:lnTo>
                    <a:pt x="3174" y="215"/>
                  </a:lnTo>
                  <a:lnTo>
                    <a:pt x="3271" y="266"/>
                  </a:lnTo>
                  <a:lnTo>
                    <a:pt x="3365" y="321"/>
                  </a:lnTo>
                  <a:lnTo>
                    <a:pt x="3455" y="380"/>
                  </a:lnTo>
                  <a:lnTo>
                    <a:pt x="3540" y="444"/>
                  </a:lnTo>
                  <a:lnTo>
                    <a:pt x="3621" y="512"/>
                  </a:lnTo>
                  <a:lnTo>
                    <a:pt x="3698" y="584"/>
                  </a:lnTo>
                  <a:lnTo>
                    <a:pt x="3770" y="660"/>
                  </a:lnTo>
                  <a:lnTo>
                    <a:pt x="3873" y="779"/>
                  </a:lnTo>
                  <a:lnTo>
                    <a:pt x="3993" y="948"/>
                  </a:lnTo>
                  <a:lnTo>
                    <a:pt x="4096" y="1130"/>
                  </a:lnTo>
                  <a:lnTo>
                    <a:pt x="4183" y="1320"/>
                  </a:lnTo>
                  <a:lnTo>
                    <a:pt x="4252" y="1518"/>
                  </a:lnTo>
                  <a:lnTo>
                    <a:pt x="4305" y="1722"/>
                  </a:lnTo>
                  <a:lnTo>
                    <a:pt x="4339" y="1930"/>
                  </a:lnTo>
                  <a:lnTo>
                    <a:pt x="4357" y="2142"/>
                  </a:lnTo>
                  <a:lnTo>
                    <a:pt x="4358" y="2248"/>
                  </a:lnTo>
                  <a:lnTo>
                    <a:pt x="4358" y="2321"/>
                  </a:lnTo>
                  <a:lnTo>
                    <a:pt x="4350" y="2463"/>
                  </a:lnTo>
                  <a:lnTo>
                    <a:pt x="4336" y="2597"/>
                  </a:lnTo>
                  <a:lnTo>
                    <a:pt x="4316" y="2724"/>
                  </a:lnTo>
                  <a:lnTo>
                    <a:pt x="4289" y="2846"/>
                  </a:lnTo>
                  <a:lnTo>
                    <a:pt x="4256" y="2963"/>
                  </a:lnTo>
                  <a:lnTo>
                    <a:pt x="4219" y="3075"/>
                  </a:lnTo>
                  <a:lnTo>
                    <a:pt x="4177" y="3183"/>
                  </a:lnTo>
                  <a:lnTo>
                    <a:pt x="4107" y="3339"/>
                  </a:lnTo>
                  <a:lnTo>
                    <a:pt x="4001" y="3536"/>
                  </a:lnTo>
                  <a:lnTo>
                    <a:pt x="3823" y="3818"/>
                  </a:lnTo>
                  <a:lnTo>
                    <a:pt x="3696" y="4004"/>
                  </a:lnTo>
                  <a:lnTo>
                    <a:pt x="3696" y="4004"/>
                  </a:lnTo>
                  <a:close/>
                </a:path>
              </a:pathLst>
            </a:custGeom>
            <a:solidFill>
              <a:sysClr val="window" lastClr="FFFFFF"/>
            </a:solidFill>
            <a:ln w="127000">
              <a:solidFill>
                <a:sysClr val="window" lastClr="FFFFFF">
                  <a:lumMod val="75000"/>
                </a:sys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09405" y="3654516"/>
            <a:ext cx="18473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09405" y="2657368"/>
            <a:ext cx="18473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56477" y="1802611"/>
            <a:ext cx="18473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7218" y="1802611"/>
            <a:ext cx="18473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31409" y="2657368"/>
            <a:ext cx="18473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62820" y="3654516"/>
            <a:ext cx="18473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840" y="2343150"/>
            <a:ext cx="2576560" cy="702957"/>
            <a:chOff x="7881041" y="1370368"/>
            <a:chExt cx="2937088" cy="702957"/>
          </a:xfrm>
        </p:grpSpPr>
        <p:sp>
          <p:nvSpPr>
            <p:cNvPr id="81" name="TextBox 80"/>
            <p:cNvSpPr txBox="1"/>
            <p:nvPr/>
          </p:nvSpPr>
          <p:spPr>
            <a:xfrm>
              <a:off x="7881041" y="1370368"/>
              <a:ext cx="293708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0070C0"/>
                  </a:solidFill>
                </a:rPr>
                <a:t>Dependent Data Points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888836" y="1642438"/>
              <a:ext cx="2929293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Daily Price are not independent data points. They are dependent on previous price points.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52400" y="3714750"/>
            <a:ext cx="2576560" cy="872234"/>
            <a:chOff x="7881041" y="1370368"/>
            <a:chExt cx="2937088" cy="872234"/>
          </a:xfrm>
        </p:grpSpPr>
        <p:sp>
          <p:nvSpPr>
            <p:cNvPr id="84" name="TextBox 83"/>
            <p:cNvSpPr txBox="1"/>
            <p:nvPr/>
          </p:nvSpPr>
          <p:spPr>
            <a:xfrm>
              <a:off x="7881041" y="1370368"/>
              <a:ext cx="293708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009999"/>
                  </a:solidFill>
                </a:rPr>
                <a:t>Series of Price Points</a:t>
              </a:r>
              <a:endParaRPr lang="en-US" sz="1400" b="1" dirty="0">
                <a:solidFill>
                  <a:srgbClr val="009999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88836" y="1642438"/>
              <a:ext cx="2929293" cy="6001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Single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 price do not convey any information, intelligence comes with series of </a:t>
              </a:r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price’s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point behavior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52440" y="1123950"/>
            <a:ext cx="2576560" cy="1041511"/>
            <a:chOff x="7881041" y="1370368"/>
            <a:chExt cx="2937088" cy="1041511"/>
          </a:xfrm>
        </p:grpSpPr>
        <p:sp>
          <p:nvSpPr>
            <p:cNvPr id="87" name="TextBox 86"/>
            <p:cNvSpPr txBox="1"/>
            <p:nvPr/>
          </p:nvSpPr>
          <p:spPr>
            <a:xfrm>
              <a:off x="7881041" y="1370368"/>
              <a:ext cx="293708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chemeClr val="tx2"/>
                  </a:solidFill>
                </a:rPr>
                <a:t>Pattern Building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88836" y="1642438"/>
              <a:ext cx="2929293" cy="76944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Sum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total of fundamental data + news + sentiments all other factors results into various patterns that keep forming across markets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491240" y="3587639"/>
            <a:ext cx="2576560" cy="1041511"/>
            <a:chOff x="7881041" y="1370368"/>
            <a:chExt cx="2937088" cy="1041511"/>
          </a:xfrm>
        </p:grpSpPr>
        <p:sp>
          <p:nvSpPr>
            <p:cNvPr id="90" name="TextBox 89"/>
            <p:cNvSpPr txBox="1"/>
            <p:nvPr/>
          </p:nvSpPr>
          <p:spPr>
            <a:xfrm>
              <a:off x="7881041" y="1370368"/>
              <a:ext cx="293708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1400" b="1" dirty="0" smtClean="0">
                  <a:solidFill>
                    <a:srgbClr val="669900"/>
                  </a:solidFill>
                </a:rPr>
                <a:t>Historical Profitable Patterns</a:t>
              </a:r>
              <a:endParaRPr lang="en-US" sz="1400" b="1" dirty="0">
                <a:solidFill>
                  <a:srgbClr val="6699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888836" y="1642438"/>
              <a:ext cx="2929293" cy="76944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Historically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profitable patterns have shown to occur consistently across markets (stocks, forex, commodities or anywhere there is speculative intent).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48400" y="2343150"/>
            <a:ext cx="2576560" cy="702957"/>
            <a:chOff x="7881041" y="1370368"/>
            <a:chExt cx="2937088" cy="702957"/>
          </a:xfrm>
        </p:grpSpPr>
        <p:sp>
          <p:nvSpPr>
            <p:cNvPr id="93" name="TextBox 92"/>
            <p:cNvSpPr txBox="1"/>
            <p:nvPr/>
          </p:nvSpPr>
          <p:spPr>
            <a:xfrm>
              <a:off x="7881041" y="1370368"/>
              <a:ext cx="293708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</a:rPr>
                <a:t>Different Time Scales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88836" y="1642438"/>
              <a:ext cx="2929293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Formation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 similar price patterns can be seen on various time scales</a:t>
              </a:r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576840" y="1200150"/>
            <a:ext cx="2576560" cy="702957"/>
            <a:chOff x="7881041" y="1370368"/>
            <a:chExt cx="2937088" cy="702957"/>
          </a:xfrm>
        </p:grpSpPr>
        <p:sp>
          <p:nvSpPr>
            <p:cNvPr id="96" name="TextBox 95"/>
            <p:cNvSpPr txBox="1"/>
            <p:nvPr/>
          </p:nvSpPr>
          <p:spPr>
            <a:xfrm>
              <a:off x="7881041" y="1370368"/>
              <a:ext cx="293708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Similar Price Patterns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888836" y="1642438"/>
              <a:ext cx="2929293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Patterns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are not exactly same </a:t>
              </a:r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anytime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but similar.</a:t>
              </a:r>
            </a:p>
          </p:txBody>
        </p:sp>
      </p:grpSp>
      <p:pic>
        <p:nvPicPr>
          <p:cNvPr id="1026" name="Picture 2" descr="C:\Users\pijajain.ORADEV\Desktop\Stock\fav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60" y="3232504"/>
            <a:ext cx="615040" cy="6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CHART PATTERNS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33400" y="1123950"/>
            <a:ext cx="3429000" cy="35052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Double Bottom</a:t>
            </a:r>
            <a:endParaRPr lang="en-US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and Shoulder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Falling/Rising </a:t>
            </a:r>
            <a:r>
              <a:rPr lang="en-US" dirty="0" smtClean="0"/>
              <a:t>Wedge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Rounding Bottom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Triple Bottom Reversal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Cup and Handle Price Channel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Flat Base/Consolidation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 or single bottom </a:t>
            </a:r>
            <a:r>
              <a:rPr lang="en-US" dirty="0" smtClean="0"/>
              <a:t>reversal</a:t>
            </a:r>
            <a:endParaRPr lang="en-US" dirty="0"/>
          </a:p>
        </p:txBody>
      </p:sp>
      <p:pic>
        <p:nvPicPr>
          <p:cNvPr id="1026" name="Picture 2" descr="C:\Users\pijajain.ORADEV\Desktop\Stock\DoubleBottomSample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23950"/>
            <a:ext cx="4372370" cy="32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ijajain.ORADEV\Desktop\Stock\HeadAndShoulderSample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23949"/>
            <a:ext cx="4372370" cy="32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ijajain.ORADEV\Desktop\Stock\Falling-Wedge-during-downtre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23" y="1113805"/>
            <a:ext cx="4372370" cy="32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ijajain.ORADEV\Desktop\Stock\Rounding-Bott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23" y="1123950"/>
            <a:ext cx="4372370" cy="32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ijajain.ORADEV\Desktop\Stock\TripleBottomSample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61" y="1123950"/>
            <a:ext cx="4372370" cy="32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ijajain.ORADEV\Desktop\Stock\CupAndHandleChartPatter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13804"/>
            <a:ext cx="4372370" cy="32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ijajain.ORADEV\Desktop\Stock\flat-base-pic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296" y="1123950"/>
            <a:ext cx="4372370" cy="32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ijajain.ORADEV\Desktop\Stock\original_3072218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75" y="1154382"/>
            <a:ext cx="4372370" cy="319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chemeClr val="tx1"/>
                </a:solidFill>
                <a:ea typeface="Open Sans Extrabold" pitchFamily="34" charset="0"/>
                <a:cs typeface="Open Sans Extrabold" pitchFamily="34" charset="0"/>
              </a:rPr>
              <a:t>WHICH PATTERNS AND WHY?</a:t>
            </a:r>
            <a:endParaRPr lang="en-JM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400" y="1428750"/>
            <a:ext cx="8077200" cy="27432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 of many patterns we </a:t>
            </a:r>
            <a:r>
              <a:rPr lang="en-US" dirty="0" smtClean="0"/>
              <a:t>selected double bottom, </a:t>
            </a:r>
            <a:r>
              <a:rPr lang="en-US" dirty="0"/>
              <a:t>short V and </a:t>
            </a:r>
            <a:r>
              <a:rPr lang="en-US" dirty="0" smtClean="0"/>
              <a:t>flat base.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Manual </a:t>
            </a:r>
            <a:r>
              <a:rPr lang="en-US" dirty="0"/>
              <a:t>identification of patterns from 500 stocks is time consuming hence aim is to </a:t>
            </a:r>
            <a:r>
              <a:rPr lang="en-US" dirty="0" smtClean="0"/>
              <a:t>automate </a:t>
            </a:r>
            <a:r>
              <a:rPr lang="en-US" dirty="0"/>
              <a:t>the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Initiated with 3 patterns to affirm that this case can be done using data </a:t>
            </a:r>
            <a:r>
              <a:rPr lang="en-US" dirty="0" smtClean="0"/>
              <a:t>analytics.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192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DOUBLE BOTTOM PATTERN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2" y="1028700"/>
            <a:ext cx="7455055" cy="3394075"/>
          </a:xfrm>
        </p:spPr>
      </p:pic>
    </p:spTree>
    <p:extLst>
      <p:ext uri="{BB962C8B-B14F-4D97-AF65-F5344CB8AC3E}">
        <p14:creationId xmlns:p14="http://schemas.microsoft.com/office/powerpoint/2010/main" val="372263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V/SINGLE BOTTOM REVERSAL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2" y="1252892"/>
            <a:ext cx="7455055" cy="2945690"/>
          </a:xfrm>
        </p:spPr>
      </p:pic>
    </p:spTree>
    <p:extLst>
      <p:ext uri="{BB962C8B-B14F-4D97-AF65-F5344CB8AC3E}">
        <p14:creationId xmlns:p14="http://schemas.microsoft.com/office/powerpoint/2010/main" val="247317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</TotalTime>
  <Words>872</Words>
  <Application>Microsoft Office PowerPoint</Application>
  <PresentationFormat>On-screen Show (16:9)</PresentationFormat>
  <Paragraphs>289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PATTERN RECOGNITION IN STOCK MARKET</vt:lpstr>
      <vt:lpstr>TEAM MEMBERS</vt:lpstr>
      <vt:lpstr>OBJECTIVE</vt:lpstr>
      <vt:lpstr>STOCK MARKET ANALYSIS</vt:lpstr>
      <vt:lpstr>Using Patterns Based Tech Analysis</vt:lpstr>
      <vt:lpstr>CLASSIC CHART PATTERNS</vt:lpstr>
      <vt:lpstr>WHICH PATTERNS AND WHY?</vt:lpstr>
      <vt:lpstr>DOUBLE BOTTOM PATTERN</vt:lpstr>
      <vt:lpstr>V/SINGLE BOTTOM REVERSAL</vt:lpstr>
      <vt:lpstr>FLAT BASE OR CONSOLIDATION</vt:lpstr>
      <vt:lpstr>Double Bottom at different Scales</vt:lpstr>
      <vt:lpstr>DATA PREPARATION</vt:lpstr>
      <vt:lpstr>TOOLS AND TECHNIQUES</vt:lpstr>
      <vt:lpstr>Guidelines For Feature Generation</vt:lpstr>
      <vt:lpstr>“Feature Dataset” Generation Flow</vt:lpstr>
      <vt:lpstr>Output for Feature Dataset</vt:lpstr>
      <vt:lpstr>Model Building Flow</vt:lpstr>
      <vt:lpstr>Feature Detection In Real Data</vt:lpstr>
      <vt:lpstr>PERFORMANCE METRICS</vt:lpstr>
      <vt:lpstr>LIVE DEMO</vt:lpstr>
      <vt:lpstr>SCOPE OF IMPROVEMENT</vt:lpstr>
      <vt:lpstr>PowerPoint Presentation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Piyush Jain</cp:lastModifiedBy>
  <cp:revision>254</cp:revision>
  <dcterms:created xsi:type="dcterms:W3CDTF">2011-12-26T17:46:32Z</dcterms:created>
  <dcterms:modified xsi:type="dcterms:W3CDTF">2017-07-01T06:03:11Z</dcterms:modified>
</cp:coreProperties>
</file>